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E6C528B-351D-43E4-87BF-6A76D881E5B2}">
  <a:tblStyle styleId="{7E6C528B-351D-43E4-87BF-6A76D881E5B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29f36d5d01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29f36d5d01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22ec61ca62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22ec61ca62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22ec61ca62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22ec61ca62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22ec61ca62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22ec61ca62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1bf3d76b3d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1bf3d76b3d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22ec61ca62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22ec61ca62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22ec61ca62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122ec61ca62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22ec61ca62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22ec61ca62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22ec61ca62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22ec61ca62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22ec61ca62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122ec61ca62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22ec61ca6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22ec61ca6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1bf3d76b3d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11bf3d76b3d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122ec61ca62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122ec61ca62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122ec61ca62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122ec61ca62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122ec61ca62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122ec61ca62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11bf3d76b3d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11bf3d76b3d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122ec61ca62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122ec61ca62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122ec61ca6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122ec61ca6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129f36d5d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9" name="Google Shape;799;g129f36d5d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122ec61ca62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122ec61ca62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122ec61ca62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122ec61ca62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22ec61ca6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22ec61ca6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129f36d5d01_0_14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129f36d5d01_0_14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129f36d5d01_0_14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129f36d5d01_0_14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129f36d5d01_0_14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129f36d5d01_0_14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 name="Shape 1147"/>
        <p:cNvGrpSpPr/>
        <p:nvPr/>
      </p:nvGrpSpPr>
      <p:grpSpPr>
        <a:xfrm>
          <a:off x="0" y="0"/>
          <a:ext cx="0" cy="0"/>
          <a:chOff x="0" y="0"/>
          <a:chExt cx="0" cy="0"/>
        </a:xfrm>
      </p:grpSpPr>
      <p:sp>
        <p:nvSpPr>
          <p:cNvPr id="1148" name="Google Shape;1148;g129f36d5d01_0_14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 name="Google Shape;1149;g129f36d5d01_0_14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129f36d5d01_0_14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129f36d5d01_0_14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 name="Shape 1500"/>
        <p:cNvGrpSpPr/>
        <p:nvPr/>
      </p:nvGrpSpPr>
      <p:grpSpPr>
        <a:xfrm>
          <a:off x="0" y="0"/>
          <a:ext cx="0" cy="0"/>
          <a:chOff x="0" y="0"/>
          <a:chExt cx="0" cy="0"/>
        </a:xfrm>
      </p:grpSpPr>
      <p:sp>
        <p:nvSpPr>
          <p:cNvPr id="1501" name="Google Shape;1501;g129f36d5d01_0_14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2" name="Google Shape;1502;g129f36d5d01_0_14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4" name="Shape 7414"/>
        <p:cNvGrpSpPr/>
        <p:nvPr/>
      </p:nvGrpSpPr>
      <p:grpSpPr>
        <a:xfrm>
          <a:off x="0" y="0"/>
          <a:ext cx="0" cy="0"/>
          <a:chOff x="0" y="0"/>
          <a:chExt cx="0" cy="0"/>
        </a:xfrm>
      </p:grpSpPr>
      <p:sp>
        <p:nvSpPr>
          <p:cNvPr id="7415" name="Google Shape;7415;g129f36d5d01_0_20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16" name="Google Shape;7416;g129f36d5d01_0_20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1" name="Shape 7841"/>
        <p:cNvGrpSpPr/>
        <p:nvPr/>
      </p:nvGrpSpPr>
      <p:grpSpPr>
        <a:xfrm>
          <a:off x="0" y="0"/>
          <a:ext cx="0" cy="0"/>
          <a:chOff x="0" y="0"/>
          <a:chExt cx="0" cy="0"/>
        </a:xfrm>
      </p:grpSpPr>
      <p:sp>
        <p:nvSpPr>
          <p:cNvPr id="7842" name="Google Shape;7842;g129f36d5d01_0_20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3" name="Google Shape;7843;g129f36d5d01_0_20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4" name="Shape 8004"/>
        <p:cNvGrpSpPr/>
        <p:nvPr/>
      </p:nvGrpSpPr>
      <p:grpSpPr>
        <a:xfrm>
          <a:off x="0" y="0"/>
          <a:ext cx="0" cy="0"/>
          <a:chOff x="0" y="0"/>
          <a:chExt cx="0" cy="0"/>
        </a:xfrm>
      </p:grpSpPr>
      <p:sp>
        <p:nvSpPr>
          <p:cNvPr id="8005" name="Google Shape;8005;g129f36d5d01_0_21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6" name="Google Shape;8006;g129f36d5d01_0_21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6" name="Shape 8406"/>
        <p:cNvGrpSpPr/>
        <p:nvPr/>
      </p:nvGrpSpPr>
      <p:grpSpPr>
        <a:xfrm>
          <a:off x="0" y="0"/>
          <a:ext cx="0" cy="0"/>
          <a:chOff x="0" y="0"/>
          <a:chExt cx="0" cy="0"/>
        </a:xfrm>
      </p:grpSpPr>
      <p:sp>
        <p:nvSpPr>
          <p:cNvPr id="8407" name="Google Shape;8407;g129f36d5d01_0_21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8" name="Google Shape;8408;g129f36d5d01_0_21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22ec61ca6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22ec61ca6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7" name="Shape 8777"/>
        <p:cNvGrpSpPr/>
        <p:nvPr/>
      </p:nvGrpSpPr>
      <p:grpSpPr>
        <a:xfrm>
          <a:off x="0" y="0"/>
          <a:ext cx="0" cy="0"/>
          <a:chOff x="0" y="0"/>
          <a:chExt cx="0" cy="0"/>
        </a:xfrm>
      </p:grpSpPr>
      <p:sp>
        <p:nvSpPr>
          <p:cNvPr id="8778" name="Google Shape;8778;g129f36d5d01_0_21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9" name="Google Shape;8779;g129f36d5d01_0_21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4" name="Shape 9154"/>
        <p:cNvGrpSpPr/>
        <p:nvPr/>
      </p:nvGrpSpPr>
      <p:grpSpPr>
        <a:xfrm>
          <a:off x="0" y="0"/>
          <a:ext cx="0" cy="0"/>
          <a:chOff x="0" y="0"/>
          <a:chExt cx="0" cy="0"/>
        </a:xfrm>
      </p:grpSpPr>
      <p:sp>
        <p:nvSpPr>
          <p:cNvPr id="9155" name="Google Shape;9155;g129f36d5d01_0_22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6" name="Google Shape;9156;g129f36d5d01_0_22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5" name="Shape 9585"/>
        <p:cNvGrpSpPr/>
        <p:nvPr/>
      </p:nvGrpSpPr>
      <p:grpSpPr>
        <a:xfrm>
          <a:off x="0" y="0"/>
          <a:ext cx="0" cy="0"/>
          <a:chOff x="0" y="0"/>
          <a:chExt cx="0" cy="0"/>
        </a:xfrm>
      </p:grpSpPr>
      <p:sp>
        <p:nvSpPr>
          <p:cNvPr id="9586" name="Google Shape;9586;g129f36d5d01_0_22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7" name="Google Shape;9587;g129f36d5d01_0_22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8" name="Shape 10378"/>
        <p:cNvGrpSpPr/>
        <p:nvPr/>
      </p:nvGrpSpPr>
      <p:grpSpPr>
        <a:xfrm>
          <a:off x="0" y="0"/>
          <a:ext cx="0" cy="0"/>
          <a:chOff x="0" y="0"/>
          <a:chExt cx="0" cy="0"/>
        </a:xfrm>
      </p:grpSpPr>
      <p:sp>
        <p:nvSpPr>
          <p:cNvPr id="10379" name="Google Shape;10379;g129f36d5d01_0_23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0" name="Google Shape;10380;g129f36d5d01_0_23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9" name="Shape 11119"/>
        <p:cNvGrpSpPr/>
        <p:nvPr/>
      </p:nvGrpSpPr>
      <p:grpSpPr>
        <a:xfrm>
          <a:off x="0" y="0"/>
          <a:ext cx="0" cy="0"/>
          <a:chOff x="0" y="0"/>
          <a:chExt cx="0" cy="0"/>
        </a:xfrm>
      </p:grpSpPr>
      <p:sp>
        <p:nvSpPr>
          <p:cNvPr id="11120" name="Google Shape;11120;g129f36d5d01_0_24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21" name="Google Shape;11121;g129f36d5d01_0_24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2" name="Shape 11812"/>
        <p:cNvGrpSpPr/>
        <p:nvPr/>
      </p:nvGrpSpPr>
      <p:grpSpPr>
        <a:xfrm>
          <a:off x="0" y="0"/>
          <a:ext cx="0" cy="0"/>
          <a:chOff x="0" y="0"/>
          <a:chExt cx="0" cy="0"/>
        </a:xfrm>
      </p:grpSpPr>
      <p:sp>
        <p:nvSpPr>
          <p:cNvPr id="11813" name="Google Shape;11813;g129f36d5d01_0_24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14" name="Google Shape;11814;g129f36d5d01_0_24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14" name="Shape 12114"/>
        <p:cNvGrpSpPr/>
        <p:nvPr/>
      </p:nvGrpSpPr>
      <p:grpSpPr>
        <a:xfrm>
          <a:off x="0" y="0"/>
          <a:ext cx="0" cy="0"/>
          <a:chOff x="0" y="0"/>
          <a:chExt cx="0" cy="0"/>
        </a:xfrm>
      </p:grpSpPr>
      <p:sp>
        <p:nvSpPr>
          <p:cNvPr id="12115" name="Google Shape;12115;g129f36d5d01_0_25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6" name="Google Shape;12116;g129f36d5d01_0_25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54" name="Shape 12754"/>
        <p:cNvGrpSpPr/>
        <p:nvPr/>
      </p:nvGrpSpPr>
      <p:grpSpPr>
        <a:xfrm>
          <a:off x="0" y="0"/>
          <a:ext cx="0" cy="0"/>
          <a:chOff x="0" y="0"/>
          <a:chExt cx="0" cy="0"/>
        </a:xfrm>
      </p:grpSpPr>
      <p:sp>
        <p:nvSpPr>
          <p:cNvPr id="12755" name="Google Shape;12755;g129f36d5d01_0_25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6" name="Google Shape;12756;g129f36d5d01_0_25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8" name="Shape 12868"/>
        <p:cNvGrpSpPr/>
        <p:nvPr/>
      </p:nvGrpSpPr>
      <p:grpSpPr>
        <a:xfrm>
          <a:off x="0" y="0"/>
          <a:ext cx="0" cy="0"/>
          <a:chOff x="0" y="0"/>
          <a:chExt cx="0" cy="0"/>
        </a:xfrm>
      </p:grpSpPr>
      <p:sp>
        <p:nvSpPr>
          <p:cNvPr id="12869" name="Google Shape;12869;g129f36d5d01_0_25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0" name="Google Shape;12870;g129f36d5d01_0_25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1" name="Shape 12911"/>
        <p:cNvGrpSpPr/>
        <p:nvPr/>
      </p:nvGrpSpPr>
      <p:grpSpPr>
        <a:xfrm>
          <a:off x="0" y="0"/>
          <a:ext cx="0" cy="0"/>
          <a:chOff x="0" y="0"/>
          <a:chExt cx="0" cy="0"/>
        </a:xfrm>
      </p:grpSpPr>
      <p:sp>
        <p:nvSpPr>
          <p:cNvPr id="12912" name="Google Shape;12912;g129f36d5d01_0_25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3" name="Google Shape;12913;g129f36d5d01_0_25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22ec61ca62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22ec61ca62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5" name="Shape 13285"/>
        <p:cNvGrpSpPr/>
        <p:nvPr/>
      </p:nvGrpSpPr>
      <p:grpSpPr>
        <a:xfrm>
          <a:off x="0" y="0"/>
          <a:ext cx="0" cy="0"/>
          <a:chOff x="0" y="0"/>
          <a:chExt cx="0" cy="0"/>
        </a:xfrm>
      </p:grpSpPr>
      <p:sp>
        <p:nvSpPr>
          <p:cNvPr id="13286" name="Google Shape;13286;g129f36d5d01_0_26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7" name="Google Shape;13287;g129f36d5d01_0_26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1" name="Shape 13741"/>
        <p:cNvGrpSpPr/>
        <p:nvPr/>
      </p:nvGrpSpPr>
      <p:grpSpPr>
        <a:xfrm>
          <a:off x="0" y="0"/>
          <a:ext cx="0" cy="0"/>
          <a:chOff x="0" y="0"/>
          <a:chExt cx="0" cy="0"/>
        </a:xfrm>
      </p:grpSpPr>
      <p:sp>
        <p:nvSpPr>
          <p:cNvPr id="13742" name="Google Shape;13742;g129f36d5d01_0_26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43" name="Google Shape;13743;g129f36d5d01_0_26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5" name="Shape 14055"/>
        <p:cNvGrpSpPr/>
        <p:nvPr/>
      </p:nvGrpSpPr>
      <p:grpSpPr>
        <a:xfrm>
          <a:off x="0" y="0"/>
          <a:ext cx="0" cy="0"/>
          <a:chOff x="0" y="0"/>
          <a:chExt cx="0" cy="0"/>
        </a:xfrm>
      </p:grpSpPr>
      <p:sp>
        <p:nvSpPr>
          <p:cNvPr id="14056" name="Google Shape;14056;g129f36d5d01_0_27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57" name="Google Shape;14057;g129f36d5d01_0_27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9" name="Shape 14389"/>
        <p:cNvGrpSpPr/>
        <p:nvPr/>
      </p:nvGrpSpPr>
      <p:grpSpPr>
        <a:xfrm>
          <a:off x="0" y="0"/>
          <a:ext cx="0" cy="0"/>
          <a:chOff x="0" y="0"/>
          <a:chExt cx="0" cy="0"/>
        </a:xfrm>
      </p:grpSpPr>
      <p:sp>
        <p:nvSpPr>
          <p:cNvPr id="14390" name="Google Shape;14390;g129f36d5d01_0_27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1" name="Google Shape;14391;g129f36d5d01_0_27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7" name="Shape 14767"/>
        <p:cNvGrpSpPr/>
        <p:nvPr/>
      </p:nvGrpSpPr>
      <p:grpSpPr>
        <a:xfrm>
          <a:off x="0" y="0"/>
          <a:ext cx="0" cy="0"/>
          <a:chOff x="0" y="0"/>
          <a:chExt cx="0" cy="0"/>
        </a:xfrm>
      </p:grpSpPr>
      <p:sp>
        <p:nvSpPr>
          <p:cNvPr id="14768" name="Google Shape;14768;g129f36d5d01_0_27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9" name="Google Shape;14769;g129f36d5d01_0_27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22ec61ca62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22ec61ca62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1bf3d76b3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1bf3d76b3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22ec61ca62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22ec61ca62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22ec61ca62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22ec61ca62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536350" y="1022638"/>
            <a:ext cx="4071300" cy="17193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rgbClr val="191919"/>
              </a:buClr>
              <a:buSzPts val="5200"/>
              <a:buNone/>
              <a:defRPr sz="5600">
                <a:solidFill>
                  <a:schemeClr val="lt1"/>
                </a:solidFill>
                <a:latin typeface="Playfair Display"/>
                <a:ea typeface="Playfair Display"/>
                <a:cs typeface="Playfair Display"/>
                <a:sym typeface="Playfair Display"/>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3304825" y="3426850"/>
            <a:ext cx="25344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latin typeface="Cantarell"/>
                <a:ea typeface="Cantarell"/>
                <a:cs typeface="Cantarell"/>
                <a:sym typeface="Cantare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41" name="Shape 41"/>
        <p:cNvGrpSpPr/>
        <p:nvPr/>
      </p:nvGrpSpPr>
      <p:grpSpPr>
        <a:xfrm>
          <a:off x="0" y="0"/>
          <a:ext cx="0" cy="0"/>
          <a:chOff x="0" y="0"/>
          <a:chExt cx="0" cy="0"/>
        </a:xfrm>
      </p:grpSpPr>
      <p:sp>
        <p:nvSpPr>
          <p:cNvPr id="42" name="Google Shape;42;p11"/>
          <p:cNvSpPr txBox="1"/>
          <p:nvPr>
            <p:ph hasCustomPrompt="1" type="title"/>
          </p:nvPr>
        </p:nvSpPr>
        <p:spPr>
          <a:xfrm>
            <a:off x="3532200" y="1459500"/>
            <a:ext cx="4891800" cy="1511100"/>
          </a:xfrm>
          <a:prstGeom prst="rect">
            <a:avLst/>
          </a:prstGeom>
        </p:spPr>
        <p:txBody>
          <a:bodyPr anchorCtr="0" anchor="b" bIns="91425" lIns="91425" spcFirstLastPara="1" rIns="91425" wrap="square" tIns="91425">
            <a:noAutofit/>
          </a:bodyPr>
          <a:lstStyle>
            <a:lvl1pPr lvl="0" algn="r">
              <a:spcBef>
                <a:spcPts val="0"/>
              </a:spcBef>
              <a:spcAft>
                <a:spcPts val="0"/>
              </a:spcAft>
              <a:buSzPts val="9600"/>
              <a:buNone/>
              <a:defRPr sz="96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3" name="Google Shape;43;p11"/>
          <p:cNvSpPr txBox="1"/>
          <p:nvPr>
            <p:ph idx="1" type="subTitle"/>
          </p:nvPr>
        </p:nvSpPr>
        <p:spPr>
          <a:xfrm>
            <a:off x="5050200" y="2970600"/>
            <a:ext cx="3373800" cy="713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cxnSp>
        <p:nvCxnSpPr>
          <p:cNvPr id="44" name="Google Shape;44;p11"/>
          <p:cNvCxnSpPr/>
          <p:nvPr/>
        </p:nvCxnSpPr>
        <p:spPr>
          <a:xfrm>
            <a:off x="8783842" y="599850"/>
            <a:ext cx="0" cy="39891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5"/>
        </a:solidFill>
      </p:bgPr>
    </p:bg>
    <p:spTree>
      <p:nvGrpSpPr>
        <p:cNvPr id="45" name="Shape 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6" name="Shape 46"/>
        <p:cNvGrpSpPr/>
        <p:nvPr/>
      </p:nvGrpSpPr>
      <p:grpSpPr>
        <a:xfrm>
          <a:off x="0" y="0"/>
          <a:ext cx="0" cy="0"/>
          <a:chOff x="0" y="0"/>
          <a:chExt cx="0" cy="0"/>
        </a:xfrm>
      </p:grpSpPr>
      <p:sp>
        <p:nvSpPr>
          <p:cNvPr id="47" name="Google Shape;47;p13"/>
          <p:cNvSpPr txBox="1"/>
          <p:nvPr>
            <p:ph type="title"/>
          </p:nvPr>
        </p:nvSpPr>
        <p:spPr>
          <a:xfrm>
            <a:off x="720000" y="1843370"/>
            <a:ext cx="2509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8" name="Google Shape;48;p13"/>
          <p:cNvSpPr txBox="1"/>
          <p:nvPr>
            <p:ph hasCustomPrompt="1" idx="2" type="title"/>
          </p:nvPr>
        </p:nvSpPr>
        <p:spPr>
          <a:xfrm>
            <a:off x="720000" y="1302000"/>
            <a:ext cx="12753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 name="Google Shape;49;p13"/>
          <p:cNvSpPr txBox="1"/>
          <p:nvPr>
            <p:ph idx="1" type="subTitle"/>
          </p:nvPr>
        </p:nvSpPr>
        <p:spPr>
          <a:xfrm>
            <a:off x="720000" y="2266695"/>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 name="Google Shape;50;p13"/>
          <p:cNvSpPr txBox="1"/>
          <p:nvPr>
            <p:ph idx="3" type="title"/>
          </p:nvPr>
        </p:nvSpPr>
        <p:spPr>
          <a:xfrm>
            <a:off x="3403800" y="1843370"/>
            <a:ext cx="2509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 name="Google Shape;51;p13"/>
          <p:cNvSpPr txBox="1"/>
          <p:nvPr>
            <p:ph hasCustomPrompt="1" idx="4" type="title"/>
          </p:nvPr>
        </p:nvSpPr>
        <p:spPr>
          <a:xfrm>
            <a:off x="3403800" y="1302000"/>
            <a:ext cx="12753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 name="Google Shape;52;p13"/>
          <p:cNvSpPr txBox="1"/>
          <p:nvPr>
            <p:ph idx="5" type="subTitle"/>
          </p:nvPr>
        </p:nvSpPr>
        <p:spPr>
          <a:xfrm>
            <a:off x="3403800" y="2266695"/>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3" name="Google Shape;53;p13"/>
          <p:cNvSpPr txBox="1"/>
          <p:nvPr>
            <p:ph idx="6" type="title"/>
          </p:nvPr>
        </p:nvSpPr>
        <p:spPr>
          <a:xfrm>
            <a:off x="6087600" y="1843370"/>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4" name="Google Shape;54;p13"/>
          <p:cNvSpPr txBox="1"/>
          <p:nvPr>
            <p:ph hasCustomPrompt="1" idx="7" type="title"/>
          </p:nvPr>
        </p:nvSpPr>
        <p:spPr>
          <a:xfrm>
            <a:off x="6087600" y="1302000"/>
            <a:ext cx="12753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p:nvPr>
            <p:ph idx="8" type="subTitle"/>
          </p:nvPr>
        </p:nvSpPr>
        <p:spPr>
          <a:xfrm>
            <a:off x="6087600" y="2266695"/>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6" name="Google Shape;56;p13"/>
          <p:cNvSpPr txBox="1"/>
          <p:nvPr>
            <p:ph idx="9" type="title"/>
          </p:nvPr>
        </p:nvSpPr>
        <p:spPr>
          <a:xfrm>
            <a:off x="720000" y="3561570"/>
            <a:ext cx="2509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7" name="Google Shape;57;p13"/>
          <p:cNvSpPr txBox="1"/>
          <p:nvPr>
            <p:ph hasCustomPrompt="1" idx="13" type="title"/>
          </p:nvPr>
        </p:nvSpPr>
        <p:spPr>
          <a:xfrm>
            <a:off x="720000" y="3020200"/>
            <a:ext cx="12753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idx="14" type="subTitle"/>
          </p:nvPr>
        </p:nvSpPr>
        <p:spPr>
          <a:xfrm>
            <a:off x="720000" y="3984895"/>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9" name="Google Shape;59;p13"/>
          <p:cNvSpPr txBox="1"/>
          <p:nvPr>
            <p:ph idx="15" type="title"/>
          </p:nvPr>
        </p:nvSpPr>
        <p:spPr>
          <a:xfrm>
            <a:off x="3403800" y="3561570"/>
            <a:ext cx="2509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0" name="Google Shape;60;p13"/>
          <p:cNvSpPr txBox="1"/>
          <p:nvPr>
            <p:ph hasCustomPrompt="1" idx="16" type="title"/>
          </p:nvPr>
        </p:nvSpPr>
        <p:spPr>
          <a:xfrm>
            <a:off x="3403800" y="3020200"/>
            <a:ext cx="12753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p:nvPr>
            <p:ph idx="17" type="subTitle"/>
          </p:nvPr>
        </p:nvSpPr>
        <p:spPr>
          <a:xfrm>
            <a:off x="3403800" y="3984895"/>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2" name="Google Shape;62;p13"/>
          <p:cNvSpPr txBox="1"/>
          <p:nvPr>
            <p:ph idx="18" type="title"/>
          </p:nvPr>
        </p:nvSpPr>
        <p:spPr>
          <a:xfrm>
            <a:off x="6087600" y="3561570"/>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3" name="Google Shape;63;p13"/>
          <p:cNvSpPr txBox="1"/>
          <p:nvPr>
            <p:ph hasCustomPrompt="1" idx="19" type="title"/>
          </p:nvPr>
        </p:nvSpPr>
        <p:spPr>
          <a:xfrm>
            <a:off x="6087600" y="3020200"/>
            <a:ext cx="12753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p:nvPr>
            <p:ph idx="20" type="subTitle"/>
          </p:nvPr>
        </p:nvSpPr>
        <p:spPr>
          <a:xfrm>
            <a:off x="6087600" y="3984895"/>
            <a:ext cx="233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5" name="Google Shape;65;p13"/>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66" name="Google Shape;66;p13"/>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solidFill>
          <a:schemeClr val="lt1"/>
        </a:solidFill>
      </p:bgPr>
    </p:bg>
    <p:spTree>
      <p:nvGrpSpPr>
        <p:cNvPr id="67" name="Shape 67"/>
        <p:cNvGrpSpPr/>
        <p:nvPr/>
      </p:nvGrpSpPr>
      <p:grpSpPr>
        <a:xfrm>
          <a:off x="0" y="0"/>
          <a:ext cx="0" cy="0"/>
          <a:chOff x="0" y="0"/>
          <a:chExt cx="0" cy="0"/>
        </a:xfrm>
      </p:grpSpPr>
      <p:sp>
        <p:nvSpPr>
          <p:cNvPr id="68" name="Google Shape;68;p1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69" name="Google Shape;69;p14"/>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2"/>
        </a:solidFill>
      </p:bgPr>
    </p:bg>
    <p:spTree>
      <p:nvGrpSpPr>
        <p:cNvPr id="70" name="Shape 70"/>
        <p:cNvGrpSpPr/>
        <p:nvPr/>
      </p:nvGrpSpPr>
      <p:grpSpPr>
        <a:xfrm>
          <a:off x="0" y="0"/>
          <a:ext cx="0" cy="0"/>
          <a:chOff x="0" y="0"/>
          <a:chExt cx="0" cy="0"/>
        </a:xfrm>
      </p:grpSpPr>
      <p:sp>
        <p:nvSpPr>
          <p:cNvPr id="71" name="Google Shape;71;p15"/>
          <p:cNvSpPr txBox="1"/>
          <p:nvPr>
            <p:ph type="title"/>
          </p:nvPr>
        </p:nvSpPr>
        <p:spPr>
          <a:xfrm>
            <a:off x="2290075" y="3204175"/>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2" name="Google Shape;72;p15"/>
          <p:cNvSpPr txBox="1"/>
          <p:nvPr>
            <p:ph idx="1" type="subTitle"/>
          </p:nvPr>
        </p:nvSpPr>
        <p:spPr>
          <a:xfrm>
            <a:off x="1145550" y="1407425"/>
            <a:ext cx="6852900" cy="1740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None/>
              <a:defRPr sz="3000">
                <a:solidFill>
                  <a:schemeClr val="lt1"/>
                </a:solidFill>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bg>
      <p:bgPr>
        <a:solidFill>
          <a:schemeClr val="dk2"/>
        </a:solidFill>
      </p:bgPr>
    </p:bg>
    <p:spTree>
      <p:nvGrpSpPr>
        <p:cNvPr id="73" name="Shape 73"/>
        <p:cNvGrpSpPr/>
        <p:nvPr/>
      </p:nvGrpSpPr>
      <p:grpSpPr>
        <a:xfrm>
          <a:off x="0" y="0"/>
          <a:ext cx="0" cy="0"/>
          <a:chOff x="0" y="0"/>
          <a:chExt cx="0" cy="0"/>
        </a:xfrm>
      </p:grpSpPr>
      <p:sp>
        <p:nvSpPr>
          <p:cNvPr id="74" name="Google Shape;74;p16"/>
          <p:cNvSpPr txBox="1"/>
          <p:nvPr>
            <p:ph idx="1" type="subTitle"/>
          </p:nvPr>
        </p:nvSpPr>
        <p:spPr>
          <a:xfrm>
            <a:off x="715100" y="2843363"/>
            <a:ext cx="2907600" cy="10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 name="Google Shape;75;p16"/>
          <p:cNvSpPr txBox="1"/>
          <p:nvPr>
            <p:ph type="title"/>
          </p:nvPr>
        </p:nvSpPr>
        <p:spPr>
          <a:xfrm>
            <a:off x="715100" y="1267238"/>
            <a:ext cx="4269300" cy="14673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76" name="Google Shape;76;p16"/>
          <p:cNvCxnSpPr/>
          <p:nvPr/>
        </p:nvCxnSpPr>
        <p:spPr>
          <a:xfrm>
            <a:off x="355225" y="577250"/>
            <a:ext cx="0" cy="39891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77" name="Shape 77"/>
        <p:cNvGrpSpPr/>
        <p:nvPr/>
      </p:nvGrpSpPr>
      <p:grpSpPr>
        <a:xfrm>
          <a:off x="0" y="0"/>
          <a:ext cx="0" cy="0"/>
          <a:chOff x="0" y="0"/>
          <a:chExt cx="0" cy="0"/>
        </a:xfrm>
      </p:grpSpPr>
      <p:sp>
        <p:nvSpPr>
          <p:cNvPr id="78" name="Google Shape;78;p17"/>
          <p:cNvSpPr txBox="1"/>
          <p:nvPr>
            <p:ph idx="1" type="subTitle"/>
          </p:nvPr>
        </p:nvSpPr>
        <p:spPr>
          <a:xfrm>
            <a:off x="715100" y="2241675"/>
            <a:ext cx="2907600" cy="126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 name="Google Shape;79;p17"/>
          <p:cNvSpPr txBox="1"/>
          <p:nvPr>
            <p:ph type="title"/>
          </p:nvPr>
        </p:nvSpPr>
        <p:spPr>
          <a:xfrm>
            <a:off x="715100" y="1632225"/>
            <a:ext cx="29076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80" name="Google Shape;80;p17"/>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81" name="Shape 81"/>
        <p:cNvGrpSpPr/>
        <p:nvPr/>
      </p:nvGrpSpPr>
      <p:grpSpPr>
        <a:xfrm>
          <a:off x="0" y="0"/>
          <a:ext cx="0" cy="0"/>
          <a:chOff x="0" y="0"/>
          <a:chExt cx="0" cy="0"/>
        </a:xfrm>
      </p:grpSpPr>
      <p:sp>
        <p:nvSpPr>
          <p:cNvPr id="82" name="Google Shape;82;p18"/>
          <p:cNvSpPr txBox="1"/>
          <p:nvPr>
            <p:ph idx="1" type="subTitle"/>
          </p:nvPr>
        </p:nvSpPr>
        <p:spPr>
          <a:xfrm>
            <a:off x="715100" y="2535263"/>
            <a:ext cx="3145800" cy="96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 name="Google Shape;83;p18"/>
          <p:cNvSpPr txBox="1"/>
          <p:nvPr>
            <p:ph type="title"/>
          </p:nvPr>
        </p:nvSpPr>
        <p:spPr>
          <a:xfrm>
            <a:off x="715100" y="1644338"/>
            <a:ext cx="3145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84" name="Google Shape;84;p18"/>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bg>
      <p:bgPr>
        <a:solidFill>
          <a:schemeClr val="dk2"/>
        </a:solidFill>
      </p:bgPr>
    </p:bg>
    <p:spTree>
      <p:nvGrpSpPr>
        <p:cNvPr id="85" name="Shape 85"/>
        <p:cNvGrpSpPr/>
        <p:nvPr/>
      </p:nvGrpSpPr>
      <p:grpSpPr>
        <a:xfrm>
          <a:off x="0" y="0"/>
          <a:ext cx="0" cy="0"/>
          <a:chOff x="0" y="0"/>
          <a:chExt cx="0" cy="0"/>
        </a:xfrm>
      </p:grpSpPr>
      <p:sp>
        <p:nvSpPr>
          <p:cNvPr id="86" name="Google Shape;86;p19"/>
          <p:cNvSpPr txBox="1"/>
          <p:nvPr>
            <p:ph idx="1" type="subTitle"/>
          </p:nvPr>
        </p:nvSpPr>
        <p:spPr>
          <a:xfrm flipH="1">
            <a:off x="5596800" y="2510700"/>
            <a:ext cx="2827200" cy="89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 name="Google Shape;87;p19"/>
          <p:cNvSpPr txBox="1"/>
          <p:nvPr>
            <p:ph type="title"/>
          </p:nvPr>
        </p:nvSpPr>
        <p:spPr>
          <a:xfrm flipH="1">
            <a:off x="5395200" y="1642798"/>
            <a:ext cx="30288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88" name="Google Shape;88;p19"/>
          <p:cNvCxnSpPr/>
          <p:nvPr/>
        </p:nvCxnSpPr>
        <p:spPr>
          <a:xfrm>
            <a:off x="8783842" y="599850"/>
            <a:ext cx="0" cy="39891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dk2"/>
        </a:solidFill>
      </p:bgPr>
    </p:bg>
    <p:spTree>
      <p:nvGrpSpPr>
        <p:cNvPr id="89" name="Shape 89"/>
        <p:cNvGrpSpPr/>
        <p:nvPr/>
      </p:nvGrpSpPr>
      <p:grpSpPr>
        <a:xfrm>
          <a:off x="0" y="0"/>
          <a:ext cx="0" cy="0"/>
          <a:chOff x="0" y="0"/>
          <a:chExt cx="0" cy="0"/>
        </a:xfrm>
      </p:grpSpPr>
      <p:sp>
        <p:nvSpPr>
          <p:cNvPr id="90" name="Google Shape;90;p20"/>
          <p:cNvSpPr txBox="1"/>
          <p:nvPr>
            <p:ph idx="1" type="subTitle"/>
          </p:nvPr>
        </p:nvSpPr>
        <p:spPr>
          <a:xfrm>
            <a:off x="1290750" y="3220375"/>
            <a:ext cx="2907600" cy="52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200">
                <a:solidFill>
                  <a:schemeClr val="lt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91" name="Google Shape;91;p20"/>
          <p:cNvSpPr txBox="1"/>
          <p:nvPr>
            <p:ph idx="2" type="subTitle"/>
          </p:nvPr>
        </p:nvSpPr>
        <p:spPr>
          <a:xfrm>
            <a:off x="4945625" y="3220375"/>
            <a:ext cx="2907600" cy="52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200">
                <a:solidFill>
                  <a:schemeClr val="lt1"/>
                </a:solidFill>
                <a:latin typeface="Playfair Display"/>
                <a:ea typeface="Playfair Display"/>
                <a:cs typeface="Playfair Display"/>
                <a:sym typeface="Playfair Display"/>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92" name="Google Shape;92;p20"/>
          <p:cNvSpPr txBox="1"/>
          <p:nvPr>
            <p:ph idx="3" type="subTitle"/>
          </p:nvPr>
        </p:nvSpPr>
        <p:spPr>
          <a:xfrm>
            <a:off x="1290775" y="3716634"/>
            <a:ext cx="2907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20"/>
          <p:cNvSpPr txBox="1"/>
          <p:nvPr>
            <p:ph idx="4" type="subTitle"/>
          </p:nvPr>
        </p:nvSpPr>
        <p:spPr>
          <a:xfrm>
            <a:off x="4945650" y="3716634"/>
            <a:ext cx="2907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 name="Google Shape;94;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95" name="Google Shape;95;p20"/>
          <p:cNvCxnSpPr/>
          <p:nvPr/>
        </p:nvCxnSpPr>
        <p:spPr>
          <a:xfrm>
            <a:off x="355225" y="577250"/>
            <a:ext cx="0" cy="39891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4213150" y="2175200"/>
            <a:ext cx="4210800" cy="1236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5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4797089" y="1138275"/>
            <a:ext cx="3042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 name="Google Shape;14;p3"/>
          <p:cNvSpPr txBox="1"/>
          <p:nvPr>
            <p:ph idx="1" type="subTitle"/>
          </p:nvPr>
        </p:nvSpPr>
        <p:spPr>
          <a:xfrm>
            <a:off x="4213150" y="3649525"/>
            <a:ext cx="4210800" cy="37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96" name="Shape 96"/>
        <p:cNvGrpSpPr/>
        <p:nvPr/>
      </p:nvGrpSpPr>
      <p:grpSpPr>
        <a:xfrm>
          <a:off x="0" y="0"/>
          <a:ext cx="0" cy="0"/>
          <a:chOff x="0" y="0"/>
          <a:chExt cx="0" cy="0"/>
        </a:xfrm>
      </p:grpSpPr>
      <p:sp>
        <p:nvSpPr>
          <p:cNvPr id="97" name="Google Shape;97;p21"/>
          <p:cNvSpPr txBox="1"/>
          <p:nvPr>
            <p:ph type="title"/>
          </p:nvPr>
        </p:nvSpPr>
        <p:spPr>
          <a:xfrm>
            <a:off x="720000" y="275771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8" name="Google Shape;98;p21"/>
          <p:cNvSpPr txBox="1"/>
          <p:nvPr>
            <p:ph idx="1" type="subTitle"/>
          </p:nvPr>
        </p:nvSpPr>
        <p:spPr>
          <a:xfrm>
            <a:off x="720000" y="3258231"/>
            <a:ext cx="2336400" cy="7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 name="Google Shape;99;p21"/>
          <p:cNvSpPr txBox="1"/>
          <p:nvPr>
            <p:ph idx="2" type="title"/>
          </p:nvPr>
        </p:nvSpPr>
        <p:spPr>
          <a:xfrm>
            <a:off x="3403800" y="275771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0" name="Google Shape;100;p21"/>
          <p:cNvSpPr txBox="1"/>
          <p:nvPr>
            <p:ph idx="3" type="subTitle"/>
          </p:nvPr>
        </p:nvSpPr>
        <p:spPr>
          <a:xfrm>
            <a:off x="3403800" y="3258231"/>
            <a:ext cx="2336400" cy="7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1" name="Google Shape;101;p21"/>
          <p:cNvSpPr txBox="1"/>
          <p:nvPr>
            <p:ph idx="4" type="title"/>
          </p:nvPr>
        </p:nvSpPr>
        <p:spPr>
          <a:xfrm>
            <a:off x="6087600" y="275771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2" name="Google Shape;102;p21"/>
          <p:cNvSpPr txBox="1"/>
          <p:nvPr>
            <p:ph idx="5" type="subTitle"/>
          </p:nvPr>
        </p:nvSpPr>
        <p:spPr>
          <a:xfrm>
            <a:off x="6087600" y="3258231"/>
            <a:ext cx="2336400" cy="7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21"/>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04" name="Google Shape;104;p21"/>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05" name="Shape 105"/>
        <p:cNvGrpSpPr/>
        <p:nvPr/>
      </p:nvGrpSpPr>
      <p:grpSpPr>
        <a:xfrm>
          <a:off x="0" y="0"/>
          <a:ext cx="0" cy="0"/>
          <a:chOff x="0" y="0"/>
          <a:chExt cx="0" cy="0"/>
        </a:xfrm>
      </p:grpSpPr>
      <p:sp>
        <p:nvSpPr>
          <p:cNvPr id="106" name="Google Shape;106;p22"/>
          <p:cNvSpPr txBox="1"/>
          <p:nvPr>
            <p:ph type="title"/>
          </p:nvPr>
        </p:nvSpPr>
        <p:spPr>
          <a:xfrm>
            <a:off x="720000" y="2576141"/>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7" name="Google Shape;107;p22"/>
          <p:cNvSpPr txBox="1"/>
          <p:nvPr>
            <p:ph idx="1" type="subTitle"/>
          </p:nvPr>
        </p:nvSpPr>
        <p:spPr>
          <a:xfrm>
            <a:off x="720000" y="3162681"/>
            <a:ext cx="23364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8" name="Google Shape;108;p22"/>
          <p:cNvSpPr txBox="1"/>
          <p:nvPr>
            <p:ph idx="2" type="title"/>
          </p:nvPr>
        </p:nvSpPr>
        <p:spPr>
          <a:xfrm>
            <a:off x="3403800" y="2576141"/>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9" name="Google Shape;109;p22"/>
          <p:cNvSpPr txBox="1"/>
          <p:nvPr>
            <p:ph idx="3" type="subTitle"/>
          </p:nvPr>
        </p:nvSpPr>
        <p:spPr>
          <a:xfrm>
            <a:off x="3403800" y="3162681"/>
            <a:ext cx="23364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p22"/>
          <p:cNvSpPr txBox="1"/>
          <p:nvPr>
            <p:ph idx="4" type="title"/>
          </p:nvPr>
        </p:nvSpPr>
        <p:spPr>
          <a:xfrm>
            <a:off x="6087600" y="2576141"/>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1" name="Google Shape;111;p22"/>
          <p:cNvSpPr txBox="1"/>
          <p:nvPr>
            <p:ph idx="5" type="subTitle"/>
          </p:nvPr>
        </p:nvSpPr>
        <p:spPr>
          <a:xfrm>
            <a:off x="6087600" y="3162681"/>
            <a:ext cx="23364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 name="Google Shape;112;p22"/>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13" name="Google Shape;113;p22"/>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14" name="Shape 114"/>
        <p:cNvGrpSpPr/>
        <p:nvPr/>
      </p:nvGrpSpPr>
      <p:grpSpPr>
        <a:xfrm>
          <a:off x="0" y="0"/>
          <a:ext cx="0" cy="0"/>
          <a:chOff x="0" y="0"/>
          <a:chExt cx="0" cy="0"/>
        </a:xfrm>
      </p:grpSpPr>
      <p:sp>
        <p:nvSpPr>
          <p:cNvPr id="115" name="Google Shape;115;p23"/>
          <p:cNvSpPr txBox="1"/>
          <p:nvPr>
            <p:ph type="title"/>
          </p:nvPr>
        </p:nvSpPr>
        <p:spPr>
          <a:xfrm>
            <a:off x="1948887" y="1634000"/>
            <a:ext cx="2200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6" name="Google Shape;116;p23"/>
          <p:cNvSpPr txBox="1"/>
          <p:nvPr>
            <p:ph idx="1" type="subTitle"/>
          </p:nvPr>
        </p:nvSpPr>
        <p:spPr>
          <a:xfrm>
            <a:off x="1948887" y="2068125"/>
            <a:ext cx="2200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23"/>
          <p:cNvSpPr txBox="1"/>
          <p:nvPr>
            <p:ph idx="2" type="title"/>
          </p:nvPr>
        </p:nvSpPr>
        <p:spPr>
          <a:xfrm>
            <a:off x="5834001" y="1634000"/>
            <a:ext cx="2200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8" name="Google Shape;118;p23"/>
          <p:cNvSpPr txBox="1"/>
          <p:nvPr>
            <p:ph idx="3" type="subTitle"/>
          </p:nvPr>
        </p:nvSpPr>
        <p:spPr>
          <a:xfrm>
            <a:off x="5834001" y="2068125"/>
            <a:ext cx="2200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9" name="Google Shape;119;p23"/>
          <p:cNvSpPr txBox="1"/>
          <p:nvPr>
            <p:ph idx="4" type="title"/>
          </p:nvPr>
        </p:nvSpPr>
        <p:spPr>
          <a:xfrm>
            <a:off x="1948887" y="3067400"/>
            <a:ext cx="2200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0" name="Google Shape;120;p23"/>
          <p:cNvSpPr txBox="1"/>
          <p:nvPr>
            <p:ph idx="5" type="subTitle"/>
          </p:nvPr>
        </p:nvSpPr>
        <p:spPr>
          <a:xfrm>
            <a:off x="1948887" y="3501525"/>
            <a:ext cx="2200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23"/>
          <p:cNvSpPr txBox="1"/>
          <p:nvPr>
            <p:ph idx="6" type="title"/>
          </p:nvPr>
        </p:nvSpPr>
        <p:spPr>
          <a:xfrm>
            <a:off x="5834001" y="3067400"/>
            <a:ext cx="22005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2" name="Google Shape;122;p23"/>
          <p:cNvSpPr txBox="1"/>
          <p:nvPr>
            <p:ph idx="7" type="subTitle"/>
          </p:nvPr>
        </p:nvSpPr>
        <p:spPr>
          <a:xfrm>
            <a:off x="5834001" y="3501525"/>
            <a:ext cx="2200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23"/>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24" name="Google Shape;124;p23"/>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25" name="Shape 125"/>
        <p:cNvGrpSpPr/>
        <p:nvPr/>
      </p:nvGrpSpPr>
      <p:grpSpPr>
        <a:xfrm>
          <a:off x="0" y="0"/>
          <a:ext cx="0" cy="0"/>
          <a:chOff x="0" y="0"/>
          <a:chExt cx="0" cy="0"/>
        </a:xfrm>
      </p:grpSpPr>
      <p:sp>
        <p:nvSpPr>
          <p:cNvPr id="126" name="Google Shape;126;p24"/>
          <p:cNvSpPr txBox="1"/>
          <p:nvPr>
            <p:ph type="title"/>
          </p:nvPr>
        </p:nvSpPr>
        <p:spPr>
          <a:xfrm>
            <a:off x="720000" y="1859813"/>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7" name="Google Shape;127;p24"/>
          <p:cNvSpPr txBox="1"/>
          <p:nvPr>
            <p:ph idx="1" type="subTitle"/>
          </p:nvPr>
        </p:nvSpPr>
        <p:spPr>
          <a:xfrm>
            <a:off x="720000" y="2244928"/>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 name="Google Shape;128;p24"/>
          <p:cNvSpPr txBox="1"/>
          <p:nvPr>
            <p:ph idx="2" type="title"/>
          </p:nvPr>
        </p:nvSpPr>
        <p:spPr>
          <a:xfrm>
            <a:off x="3419269" y="1859813"/>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9" name="Google Shape;129;p24"/>
          <p:cNvSpPr txBox="1"/>
          <p:nvPr>
            <p:ph idx="3" type="subTitle"/>
          </p:nvPr>
        </p:nvSpPr>
        <p:spPr>
          <a:xfrm>
            <a:off x="3419269" y="2244928"/>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24"/>
          <p:cNvSpPr txBox="1"/>
          <p:nvPr>
            <p:ph idx="4" type="title"/>
          </p:nvPr>
        </p:nvSpPr>
        <p:spPr>
          <a:xfrm>
            <a:off x="720000" y="3738575"/>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1" name="Google Shape;131;p24"/>
          <p:cNvSpPr txBox="1"/>
          <p:nvPr>
            <p:ph idx="5" type="subTitle"/>
          </p:nvPr>
        </p:nvSpPr>
        <p:spPr>
          <a:xfrm>
            <a:off x="720000" y="4123690"/>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 name="Google Shape;132;p24"/>
          <p:cNvSpPr txBox="1"/>
          <p:nvPr>
            <p:ph idx="6" type="title"/>
          </p:nvPr>
        </p:nvSpPr>
        <p:spPr>
          <a:xfrm>
            <a:off x="3419269" y="3738575"/>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 name="Google Shape;133;p24"/>
          <p:cNvSpPr txBox="1"/>
          <p:nvPr>
            <p:ph idx="7" type="subTitle"/>
          </p:nvPr>
        </p:nvSpPr>
        <p:spPr>
          <a:xfrm>
            <a:off x="3419269" y="4123690"/>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p24"/>
          <p:cNvSpPr txBox="1"/>
          <p:nvPr>
            <p:ph idx="8" type="title"/>
          </p:nvPr>
        </p:nvSpPr>
        <p:spPr>
          <a:xfrm>
            <a:off x="6118545" y="1859813"/>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5" name="Google Shape;135;p24"/>
          <p:cNvSpPr txBox="1"/>
          <p:nvPr>
            <p:ph idx="9" type="subTitle"/>
          </p:nvPr>
        </p:nvSpPr>
        <p:spPr>
          <a:xfrm>
            <a:off x="6118545" y="2244928"/>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6" name="Google Shape;136;p24"/>
          <p:cNvSpPr txBox="1"/>
          <p:nvPr>
            <p:ph idx="13" type="title"/>
          </p:nvPr>
        </p:nvSpPr>
        <p:spPr>
          <a:xfrm>
            <a:off x="6118545" y="3738575"/>
            <a:ext cx="2305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 name="Google Shape;137;p24"/>
          <p:cNvSpPr txBox="1"/>
          <p:nvPr>
            <p:ph idx="14" type="subTitle"/>
          </p:nvPr>
        </p:nvSpPr>
        <p:spPr>
          <a:xfrm>
            <a:off x="6118545" y="4123690"/>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 name="Google Shape;138;p24"/>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39" name="Google Shape;139;p24"/>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dk2"/>
        </a:solidFill>
      </p:bgPr>
    </p:bg>
    <p:spTree>
      <p:nvGrpSpPr>
        <p:cNvPr id="140" name="Shape 140"/>
        <p:cNvGrpSpPr/>
        <p:nvPr/>
      </p:nvGrpSpPr>
      <p:grpSpPr>
        <a:xfrm>
          <a:off x="0" y="0"/>
          <a:ext cx="0" cy="0"/>
          <a:chOff x="0" y="0"/>
          <a:chExt cx="0" cy="0"/>
        </a:xfrm>
      </p:grpSpPr>
      <p:sp>
        <p:nvSpPr>
          <p:cNvPr id="141" name="Google Shape;141;p25"/>
          <p:cNvSpPr txBox="1"/>
          <p:nvPr>
            <p:ph hasCustomPrompt="1" type="title"/>
          </p:nvPr>
        </p:nvSpPr>
        <p:spPr>
          <a:xfrm>
            <a:off x="715100" y="956600"/>
            <a:ext cx="34677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2" name="Google Shape;142;p25"/>
          <p:cNvSpPr txBox="1"/>
          <p:nvPr>
            <p:ph idx="1" type="subTitle"/>
          </p:nvPr>
        </p:nvSpPr>
        <p:spPr>
          <a:xfrm>
            <a:off x="715100" y="1738825"/>
            <a:ext cx="34677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3" name="Google Shape;143;p25"/>
          <p:cNvSpPr txBox="1"/>
          <p:nvPr>
            <p:ph hasCustomPrompt="1" idx="2" type="title"/>
          </p:nvPr>
        </p:nvSpPr>
        <p:spPr>
          <a:xfrm>
            <a:off x="4961200" y="956600"/>
            <a:ext cx="34677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4" name="Google Shape;144;p25"/>
          <p:cNvSpPr txBox="1"/>
          <p:nvPr>
            <p:ph idx="3" type="subTitle"/>
          </p:nvPr>
        </p:nvSpPr>
        <p:spPr>
          <a:xfrm>
            <a:off x="4961200" y="1738825"/>
            <a:ext cx="34677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 name="Google Shape;145;p25"/>
          <p:cNvSpPr txBox="1"/>
          <p:nvPr>
            <p:ph hasCustomPrompt="1" idx="4" type="title"/>
          </p:nvPr>
        </p:nvSpPr>
        <p:spPr>
          <a:xfrm>
            <a:off x="715100" y="3035675"/>
            <a:ext cx="34677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6" name="Google Shape;146;p25"/>
          <p:cNvSpPr txBox="1"/>
          <p:nvPr>
            <p:ph idx="5" type="subTitle"/>
          </p:nvPr>
        </p:nvSpPr>
        <p:spPr>
          <a:xfrm>
            <a:off x="715100" y="3817900"/>
            <a:ext cx="34677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7" name="Google Shape;147;p25"/>
          <p:cNvSpPr txBox="1"/>
          <p:nvPr>
            <p:ph hasCustomPrompt="1" idx="6" type="title"/>
          </p:nvPr>
        </p:nvSpPr>
        <p:spPr>
          <a:xfrm>
            <a:off x="4961200" y="3035675"/>
            <a:ext cx="34677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48" name="Google Shape;148;p25"/>
          <p:cNvSpPr txBox="1"/>
          <p:nvPr>
            <p:ph idx="7" type="subTitle"/>
          </p:nvPr>
        </p:nvSpPr>
        <p:spPr>
          <a:xfrm>
            <a:off x="4961200" y="3817900"/>
            <a:ext cx="34677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49" name="Google Shape;149;p25"/>
          <p:cNvCxnSpPr/>
          <p:nvPr/>
        </p:nvCxnSpPr>
        <p:spPr>
          <a:xfrm>
            <a:off x="355225" y="577250"/>
            <a:ext cx="0" cy="39891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dk2"/>
        </a:solidFill>
      </p:bgPr>
    </p:bg>
    <p:spTree>
      <p:nvGrpSpPr>
        <p:cNvPr id="150" name="Shape 150"/>
        <p:cNvGrpSpPr/>
        <p:nvPr/>
      </p:nvGrpSpPr>
      <p:grpSpPr>
        <a:xfrm>
          <a:off x="0" y="0"/>
          <a:ext cx="0" cy="0"/>
          <a:chOff x="0" y="0"/>
          <a:chExt cx="0" cy="0"/>
        </a:xfrm>
      </p:grpSpPr>
      <p:sp>
        <p:nvSpPr>
          <p:cNvPr id="151" name="Google Shape;151;p26"/>
          <p:cNvSpPr txBox="1"/>
          <p:nvPr>
            <p:ph type="ctrTitle"/>
          </p:nvPr>
        </p:nvSpPr>
        <p:spPr>
          <a:xfrm>
            <a:off x="724875" y="535000"/>
            <a:ext cx="4284000" cy="9978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52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2" name="Google Shape;152;p26"/>
          <p:cNvSpPr txBox="1"/>
          <p:nvPr>
            <p:ph idx="1" type="subTitle"/>
          </p:nvPr>
        </p:nvSpPr>
        <p:spPr>
          <a:xfrm>
            <a:off x="720000" y="1569725"/>
            <a:ext cx="4293900" cy="94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53" name="Google Shape;153;p26"/>
          <p:cNvSpPr txBox="1"/>
          <p:nvPr/>
        </p:nvSpPr>
        <p:spPr>
          <a:xfrm>
            <a:off x="724875" y="3561900"/>
            <a:ext cx="4087500" cy="534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lt1"/>
                </a:solidFill>
                <a:latin typeface="Cantarell"/>
                <a:ea typeface="Cantarell"/>
                <a:cs typeface="Cantarell"/>
                <a:sym typeface="Cantarell"/>
              </a:rPr>
              <a:t>CREDITS: This presentation template was created by </a:t>
            </a:r>
            <a:r>
              <a:rPr b="1" lang="en" sz="1200">
                <a:solidFill>
                  <a:schemeClr val="lt1"/>
                </a:solidFill>
                <a:uFill>
                  <a:noFill/>
                </a:uFill>
                <a:latin typeface="Cantarell"/>
                <a:ea typeface="Cantarell"/>
                <a:cs typeface="Cantarell"/>
                <a:sym typeface="Cantarell"/>
                <a:hlinkClick r:id="rId2">
                  <a:extLst>
                    <a:ext uri="{A12FA001-AC4F-418D-AE19-62706E023703}">
                      <ahyp:hlinkClr val="tx"/>
                    </a:ext>
                  </a:extLst>
                </a:hlinkClick>
              </a:rPr>
              <a:t>Slidesgo</a:t>
            </a:r>
            <a:r>
              <a:rPr lang="en" sz="1200">
                <a:solidFill>
                  <a:schemeClr val="lt1"/>
                </a:solidFill>
                <a:latin typeface="Cantarell"/>
                <a:ea typeface="Cantarell"/>
                <a:cs typeface="Cantarell"/>
                <a:sym typeface="Cantarell"/>
              </a:rPr>
              <a:t>, including icons by </a:t>
            </a:r>
            <a:r>
              <a:rPr b="1" lang="en" sz="1200">
                <a:solidFill>
                  <a:schemeClr val="lt1"/>
                </a:solidFill>
                <a:uFill>
                  <a:noFill/>
                </a:uFill>
                <a:latin typeface="Cantarell"/>
                <a:ea typeface="Cantarell"/>
                <a:cs typeface="Cantarell"/>
                <a:sym typeface="Cantarell"/>
                <a:hlinkClick r:id="rId3">
                  <a:extLst>
                    <a:ext uri="{A12FA001-AC4F-418D-AE19-62706E023703}">
                      <ahyp:hlinkClr val="tx"/>
                    </a:ext>
                  </a:extLst>
                </a:hlinkClick>
              </a:rPr>
              <a:t>Flaticon</a:t>
            </a:r>
            <a:r>
              <a:rPr b="1" lang="en" sz="1200">
                <a:solidFill>
                  <a:schemeClr val="lt1"/>
                </a:solidFill>
                <a:latin typeface="Cantarell"/>
                <a:ea typeface="Cantarell"/>
                <a:cs typeface="Cantarell"/>
                <a:sym typeface="Cantarell"/>
              </a:rPr>
              <a:t> </a:t>
            </a:r>
            <a:r>
              <a:rPr lang="en" sz="1200">
                <a:solidFill>
                  <a:schemeClr val="lt1"/>
                </a:solidFill>
                <a:latin typeface="Cantarell"/>
                <a:ea typeface="Cantarell"/>
                <a:cs typeface="Cantarell"/>
                <a:sym typeface="Cantarell"/>
              </a:rPr>
              <a:t>and infographics &amp; images by </a:t>
            </a:r>
            <a:r>
              <a:rPr b="1" lang="en" sz="1200">
                <a:solidFill>
                  <a:schemeClr val="lt1"/>
                </a:solidFill>
                <a:uFill>
                  <a:noFill/>
                </a:uFill>
                <a:latin typeface="Cantarell"/>
                <a:ea typeface="Cantarell"/>
                <a:cs typeface="Cantarell"/>
                <a:sym typeface="Cantarell"/>
                <a:hlinkClick r:id="rId4">
                  <a:extLst>
                    <a:ext uri="{A12FA001-AC4F-418D-AE19-62706E023703}">
                      <ahyp:hlinkClr val="tx"/>
                    </a:ext>
                  </a:extLst>
                </a:hlinkClick>
              </a:rPr>
              <a:t>Freepik</a:t>
            </a:r>
            <a:endParaRPr b="1" sz="1200">
              <a:solidFill>
                <a:schemeClr val="lt1"/>
              </a:solidFill>
              <a:latin typeface="Cantarell"/>
              <a:ea typeface="Cantarell"/>
              <a:cs typeface="Cantarell"/>
              <a:sym typeface="Cantarell"/>
            </a:endParaRPr>
          </a:p>
        </p:txBody>
      </p:sp>
      <p:cxnSp>
        <p:nvCxnSpPr>
          <p:cNvPr id="154" name="Google Shape;154;p26"/>
          <p:cNvCxnSpPr/>
          <p:nvPr/>
        </p:nvCxnSpPr>
        <p:spPr>
          <a:xfrm>
            <a:off x="355225" y="577250"/>
            <a:ext cx="0" cy="39891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55" name="Shape 155"/>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dk2"/>
        </a:solidFill>
      </p:bgPr>
    </p:bg>
    <p:spTree>
      <p:nvGrpSpPr>
        <p:cNvPr id="156" name="Shape 156"/>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0" name="Shape 160"/>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61" name="Shape 161"/>
        <p:cNvGrpSpPr/>
        <p:nvPr/>
      </p:nvGrpSpPr>
      <p:grpSpPr>
        <a:xfrm>
          <a:off x="0" y="0"/>
          <a:ext cx="0" cy="0"/>
          <a:chOff x="0" y="0"/>
          <a:chExt cx="0" cy="0"/>
        </a:xfrm>
      </p:grpSpPr>
      <p:sp>
        <p:nvSpPr>
          <p:cNvPr id="162" name="Google Shape;162;p3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 name="Google Shape;17;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4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5"/>
          <p:cNvSpPr txBox="1"/>
          <p:nvPr>
            <p:ph idx="1" type="subTitle"/>
          </p:nvPr>
        </p:nvSpPr>
        <p:spPr>
          <a:xfrm>
            <a:off x="1290763" y="2595825"/>
            <a:ext cx="2907600" cy="479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sz="2200">
                <a:latin typeface="Playfair Display"/>
                <a:ea typeface="Playfair Display"/>
                <a:cs typeface="Playfair Display"/>
                <a:sym typeface="Playfair Display"/>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0" name="Google Shape;20;p5"/>
          <p:cNvSpPr txBox="1"/>
          <p:nvPr>
            <p:ph idx="2" type="subTitle"/>
          </p:nvPr>
        </p:nvSpPr>
        <p:spPr>
          <a:xfrm>
            <a:off x="4945638" y="2595825"/>
            <a:ext cx="2907600" cy="479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200">
                <a:latin typeface="Playfair Display"/>
                <a:ea typeface="Playfair Display"/>
                <a:cs typeface="Playfair Display"/>
                <a:sym typeface="Playfair Display"/>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1" name="Google Shape;21;p5"/>
          <p:cNvSpPr txBox="1"/>
          <p:nvPr>
            <p:ph idx="3" type="subTitle"/>
          </p:nvPr>
        </p:nvSpPr>
        <p:spPr>
          <a:xfrm>
            <a:off x="1290750" y="3105825"/>
            <a:ext cx="2907600" cy="9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idx="4" type="subTitle"/>
          </p:nvPr>
        </p:nvSpPr>
        <p:spPr>
          <a:xfrm>
            <a:off x="4945625" y="3105825"/>
            <a:ext cx="2907600" cy="92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 name="Google Shape;23;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24" name="Google Shape;24;p5"/>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25" name="Shape 25"/>
        <p:cNvGrpSpPr/>
        <p:nvPr/>
      </p:nvGrpSpPr>
      <p:grpSpPr>
        <a:xfrm>
          <a:off x="0" y="0"/>
          <a:ext cx="0" cy="0"/>
          <a:chOff x="0" y="0"/>
          <a:chExt cx="0" cy="0"/>
        </a:xfrm>
      </p:grpSpPr>
      <p:sp>
        <p:nvSpPr>
          <p:cNvPr id="26" name="Google Shape;26;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cxnSp>
        <p:nvCxnSpPr>
          <p:cNvPr id="27" name="Google Shape;27;p6"/>
          <p:cNvCxnSpPr/>
          <p:nvPr/>
        </p:nvCxnSpPr>
        <p:spPr>
          <a:xfrm>
            <a:off x="355225" y="577250"/>
            <a:ext cx="0" cy="39891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28" name="Shape 28"/>
        <p:cNvGrpSpPr/>
        <p:nvPr/>
      </p:nvGrpSpPr>
      <p:grpSpPr>
        <a:xfrm>
          <a:off x="0" y="0"/>
          <a:ext cx="0" cy="0"/>
          <a:chOff x="0" y="0"/>
          <a:chExt cx="0" cy="0"/>
        </a:xfrm>
      </p:grpSpPr>
      <p:sp>
        <p:nvSpPr>
          <p:cNvPr id="29" name="Google Shape;29;p7"/>
          <p:cNvSpPr txBox="1"/>
          <p:nvPr>
            <p:ph type="title"/>
          </p:nvPr>
        </p:nvSpPr>
        <p:spPr>
          <a:xfrm>
            <a:off x="3040000" y="938000"/>
            <a:ext cx="4626900" cy="1403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45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 name="Google Shape;30;p7"/>
          <p:cNvSpPr txBox="1"/>
          <p:nvPr>
            <p:ph idx="1" type="body"/>
          </p:nvPr>
        </p:nvSpPr>
        <p:spPr>
          <a:xfrm>
            <a:off x="4685700" y="2649700"/>
            <a:ext cx="3738300" cy="1555800"/>
          </a:xfrm>
          <a:prstGeom prst="rect">
            <a:avLst/>
          </a:prstGeom>
        </p:spPr>
        <p:txBody>
          <a:bodyPr anchorCtr="0" anchor="t" bIns="91425" lIns="91425" spcFirstLastPara="1" rIns="91425" wrap="square" tIns="91425">
            <a:noAutofit/>
          </a:bodyPr>
          <a:lstStyle>
            <a:lvl1pPr indent="-292100" lvl="0" marL="457200" rtl="0" algn="r">
              <a:lnSpc>
                <a:spcPct val="100000"/>
              </a:lnSpc>
              <a:spcBef>
                <a:spcPts val="0"/>
              </a:spcBef>
              <a:spcAft>
                <a:spcPts val="0"/>
              </a:spcAft>
              <a:buClr>
                <a:schemeClr val="lt1"/>
              </a:buClr>
              <a:buSzPts val="1000"/>
              <a:buChar char="●"/>
              <a:defRPr sz="1600">
                <a:solidFill>
                  <a:schemeClr val="lt1"/>
                </a:solidFill>
              </a:defRPr>
            </a:lvl1pPr>
            <a:lvl2pPr indent="-317500" lvl="1" marL="914400" rtl="0">
              <a:lnSpc>
                <a:spcPct val="115000"/>
              </a:lnSpc>
              <a:spcBef>
                <a:spcPts val="0"/>
              </a:spcBef>
              <a:spcAft>
                <a:spcPts val="0"/>
              </a:spcAft>
              <a:buClr>
                <a:schemeClr val="lt1"/>
              </a:buClr>
              <a:buSzPts val="1400"/>
              <a:buChar char="○"/>
              <a:defRPr>
                <a:solidFill>
                  <a:schemeClr val="lt1"/>
                </a:solidFill>
              </a:defRPr>
            </a:lvl2pPr>
            <a:lvl3pPr indent="-317500" lvl="2" marL="1371600" rtl="0">
              <a:lnSpc>
                <a:spcPct val="115000"/>
              </a:lnSpc>
              <a:spcBef>
                <a:spcPts val="0"/>
              </a:spcBef>
              <a:spcAft>
                <a:spcPts val="0"/>
              </a:spcAft>
              <a:buClr>
                <a:schemeClr val="lt1"/>
              </a:buClr>
              <a:buSzPts val="1400"/>
              <a:buChar char="■"/>
              <a:defRPr>
                <a:solidFill>
                  <a:schemeClr val="lt1"/>
                </a:solidFill>
              </a:defRPr>
            </a:lvl3pPr>
            <a:lvl4pPr indent="-317500" lvl="3" marL="1828800" rtl="0">
              <a:lnSpc>
                <a:spcPct val="115000"/>
              </a:lnSpc>
              <a:spcBef>
                <a:spcPts val="0"/>
              </a:spcBef>
              <a:spcAft>
                <a:spcPts val="0"/>
              </a:spcAft>
              <a:buClr>
                <a:schemeClr val="lt1"/>
              </a:buClr>
              <a:buSzPts val="1400"/>
              <a:buChar char="●"/>
              <a:defRPr>
                <a:solidFill>
                  <a:schemeClr val="lt1"/>
                </a:solidFill>
              </a:defRPr>
            </a:lvl4pPr>
            <a:lvl5pPr indent="-317500" lvl="4" marL="2286000" rtl="0">
              <a:lnSpc>
                <a:spcPct val="115000"/>
              </a:lnSpc>
              <a:spcBef>
                <a:spcPts val="0"/>
              </a:spcBef>
              <a:spcAft>
                <a:spcPts val="0"/>
              </a:spcAft>
              <a:buClr>
                <a:schemeClr val="lt1"/>
              </a:buClr>
              <a:buSzPts val="1400"/>
              <a:buChar char="○"/>
              <a:defRPr>
                <a:solidFill>
                  <a:schemeClr val="lt1"/>
                </a:solidFill>
              </a:defRPr>
            </a:lvl5pPr>
            <a:lvl6pPr indent="-317500" lvl="5" marL="2743200" rtl="0">
              <a:lnSpc>
                <a:spcPct val="115000"/>
              </a:lnSpc>
              <a:spcBef>
                <a:spcPts val="0"/>
              </a:spcBef>
              <a:spcAft>
                <a:spcPts val="0"/>
              </a:spcAft>
              <a:buClr>
                <a:schemeClr val="lt1"/>
              </a:buClr>
              <a:buSzPts val="1400"/>
              <a:buChar char="■"/>
              <a:defRPr>
                <a:solidFill>
                  <a:schemeClr val="lt1"/>
                </a:solidFill>
              </a:defRPr>
            </a:lvl6pPr>
            <a:lvl7pPr indent="-317500" lvl="6" marL="3200400" rtl="0">
              <a:lnSpc>
                <a:spcPct val="115000"/>
              </a:lnSpc>
              <a:spcBef>
                <a:spcPts val="0"/>
              </a:spcBef>
              <a:spcAft>
                <a:spcPts val="0"/>
              </a:spcAft>
              <a:buClr>
                <a:schemeClr val="lt1"/>
              </a:buClr>
              <a:buSzPts val="1400"/>
              <a:buChar char="●"/>
              <a:defRPr>
                <a:solidFill>
                  <a:schemeClr val="lt1"/>
                </a:solidFill>
              </a:defRPr>
            </a:lvl7pPr>
            <a:lvl8pPr indent="-317500" lvl="7" marL="3657600" rtl="0">
              <a:lnSpc>
                <a:spcPct val="115000"/>
              </a:lnSpc>
              <a:spcBef>
                <a:spcPts val="0"/>
              </a:spcBef>
              <a:spcAft>
                <a:spcPts val="0"/>
              </a:spcAft>
              <a:buClr>
                <a:schemeClr val="lt1"/>
              </a:buClr>
              <a:buSzPts val="1400"/>
              <a:buChar char="○"/>
              <a:defRPr>
                <a:solidFill>
                  <a:schemeClr val="lt1"/>
                </a:solidFill>
              </a:defRPr>
            </a:lvl8pPr>
            <a:lvl9pPr indent="-317500" lvl="8" marL="4114800" rtl="0">
              <a:lnSpc>
                <a:spcPct val="115000"/>
              </a:lnSpc>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31" name="Shape 31"/>
        <p:cNvGrpSpPr/>
        <p:nvPr/>
      </p:nvGrpSpPr>
      <p:grpSpPr>
        <a:xfrm>
          <a:off x="0" y="0"/>
          <a:ext cx="0" cy="0"/>
          <a:chOff x="0" y="0"/>
          <a:chExt cx="0" cy="0"/>
        </a:xfrm>
      </p:grpSpPr>
      <p:sp>
        <p:nvSpPr>
          <p:cNvPr id="32" name="Google Shape;32;p8"/>
          <p:cNvSpPr txBox="1"/>
          <p:nvPr>
            <p:ph type="title"/>
          </p:nvPr>
        </p:nvSpPr>
        <p:spPr>
          <a:xfrm>
            <a:off x="1517125" y="1307100"/>
            <a:ext cx="6109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6000"/>
              <a:buNone/>
              <a:defRPr sz="86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pic>
        <p:nvPicPr>
          <p:cNvPr id="33" name="Google Shape;33;p8"/>
          <p:cNvPicPr preferRelativeResize="0"/>
          <p:nvPr/>
        </p:nvPicPr>
        <p:blipFill rotWithShape="1">
          <a:blip r:embed="rId2">
            <a:alphaModFix/>
          </a:blip>
          <a:srcRect b="0" l="0" r="901" t="0"/>
          <a:stretch/>
        </p:blipFill>
        <p:spPr>
          <a:xfrm>
            <a:off x="6551000" y="0"/>
            <a:ext cx="2593000" cy="5143501"/>
          </a:xfrm>
          <a:prstGeom prst="rect">
            <a:avLst/>
          </a:prstGeom>
          <a:noFill/>
          <a:ln>
            <a:noFill/>
          </a:ln>
        </p:spPr>
      </p:pic>
      <p:pic>
        <p:nvPicPr>
          <p:cNvPr id="34" name="Google Shape;34;p8"/>
          <p:cNvPicPr preferRelativeResize="0"/>
          <p:nvPr/>
        </p:nvPicPr>
        <p:blipFill rotWithShape="1">
          <a:blip r:embed="rId2">
            <a:alphaModFix/>
          </a:blip>
          <a:srcRect b="0" l="0" r="901" t="0"/>
          <a:stretch/>
        </p:blipFill>
        <p:spPr>
          <a:xfrm>
            <a:off x="0" y="0"/>
            <a:ext cx="2593000" cy="5143501"/>
          </a:xfrm>
          <a:prstGeom prst="rect">
            <a:avLst/>
          </a:prstGeom>
          <a:noFill/>
          <a:ln>
            <a:noFill/>
          </a:ln>
        </p:spPr>
      </p:pic>
      <p:sp>
        <p:nvSpPr>
          <p:cNvPr id="35" name="Google Shape;35;p8"/>
          <p:cNvSpPr/>
          <p:nvPr/>
        </p:nvSpPr>
        <p:spPr>
          <a:xfrm>
            <a:off x="1512275" y="0"/>
            <a:ext cx="61191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36" name="Shape 36"/>
        <p:cNvGrpSpPr/>
        <p:nvPr/>
      </p:nvGrpSpPr>
      <p:grpSpPr>
        <a:xfrm>
          <a:off x="0" y="0"/>
          <a:ext cx="0" cy="0"/>
          <a:chOff x="0" y="0"/>
          <a:chExt cx="0" cy="0"/>
        </a:xfrm>
      </p:grpSpPr>
      <p:sp>
        <p:nvSpPr>
          <p:cNvPr id="37" name="Google Shape;37;p9"/>
          <p:cNvSpPr txBox="1"/>
          <p:nvPr>
            <p:ph type="title"/>
          </p:nvPr>
        </p:nvSpPr>
        <p:spPr>
          <a:xfrm>
            <a:off x="3145300" y="923750"/>
            <a:ext cx="3116100" cy="1259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5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8" name="Google Shape;38;p9"/>
          <p:cNvSpPr txBox="1"/>
          <p:nvPr>
            <p:ph idx="1" type="subTitle"/>
          </p:nvPr>
        </p:nvSpPr>
        <p:spPr>
          <a:xfrm>
            <a:off x="715100" y="2537900"/>
            <a:ext cx="3473700" cy="175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9" name="Shape 39"/>
        <p:cNvGrpSpPr/>
        <p:nvPr/>
      </p:nvGrpSpPr>
      <p:grpSpPr>
        <a:xfrm>
          <a:off x="0" y="0"/>
          <a:ext cx="0" cy="0"/>
          <a:chOff x="0" y="0"/>
          <a:chExt cx="0" cy="0"/>
        </a:xfrm>
      </p:grpSpPr>
      <p:sp>
        <p:nvSpPr>
          <p:cNvPr id="40" name="Google Shape;40;p10"/>
          <p:cNvSpPr txBox="1"/>
          <p:nvPr>
            <p:ph type="title"/>
          </p:nvPr>
        </p:nvSpPr>
        <p:spPr>
          <a:xfrm>
            <a:off x="3137900" y="535000"/>
            <a:ext cx="5286300" cy="11646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2pPr>
            <a:lvl3pPr lvl="2"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3pPr>
            <a:lvl4pPr lvl="3"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4pPr>
            <a:lvl5pPr lvl="4"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5pPr>
            <a:lvl6pPr lvl="5"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6pPr>
            <a:lvl7pPr lvl="6"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7pPr>
            <a:lvl8pPr lvl="7"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8pPr>
            <a:lvl9pPr lvl="8"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Cantarell"/>
              <a:buChar char="●"/>
              <a:defRPr>
                <a:solidFill>
                  <a:schemeClr val="dk1"/>
                </a:solidFill>
                <a:latin typeface="Cantarell"/>
                <a:ea typeface="Cantarell"/>
                <a:cs typeface="Cantarell"/>
                <a:sym typeface="Cantarell"/>
              </a:defRPr>
            </a:lvl1pPr>
            <a:lvl2pPr indent="-317500" lvl="1" marL="914400">
              <a:lnSpc>
                <a:spcPct val="115000"/>
              </a:lnSpc>
              <a:spcBef>
                <a:spcPts val="1600"/>
              </a:spcBef>
              <a:spcAft>
                <a:spcPts val="0"/>
              </a:spcAft>
              <a:buClr>
                <a:schemeClr val="dk1"/>
              </a:buClr>
              <a:buSzPts val="1400"/>
              <a:buFont typeface="Cantarell"/>
              <a:buChar char="○"/>
              <a:defRPr>
                <a:solidFill>
                  <a:schemeClr val="dk1"/>
                </a:solidFill>
                <a:latin typeface="Cantarell"/>
                <a:ea typeface="Cantarell"/>
                <a:cs typeface="Cantarell"/>
                <a:sym typeface="Cantarell"/>
              </a:defRPr>
            </a:lvl2pPr>
            <a:lvl3pPr indent="-317500" lvl="2" marL="1371600">
              <a:lnSpc>
                <a:spcPct val="115000"/>
              </a:lnSpc>
              <a:spcBef>
                <a:spcPts val="1600"/>
              </a:spcBef>
              <a:spcAft>
                <a:spcPts val="0"/>
              </a:spcAft>
              <a:buClr>
                <a:schemeClr val="dk1"/>
              </a:buClr>
              <a:buSzPts val="1400"/>
              <a:buFont typeface="Cantarell"/>
              <a:buChar char="■"/>
              <a:defRPr>
                <a:solidFill>
                  <a:schemeClr val="dk1"/>
                </a:solidFill>
                <a:latin typeface="Cantarell"/>
                <a:ea typeface="Cantarell"/>
                <a:cs typeface="Cantarell"/>
                <a:sym typeface="Cantarell"/>
              </a:defRPr>
            </a:lvl3pPr>
            <a:lvl4pPr indent="-317500" lvl="3" marL="1828800">
              <a:lnSpc>
                <a:spcPct val="115000"/>
              </a:lnSpc>
              <a:spcBef>
                <a:spcPts val="1600"/>
              </a:spcBef>
              <a:spcAft>
                <a:spcPts val="0"/>
              </a:spcAft>
              <a:buClr>
                <a:schemeClr val="dk1"/>
              </a:buClr>
              <a:buSzPts val="1400"/>
              <a:buFont typeface="Cantarell"/>
              <a:buChar char="●"/>
              <a:defRPr>
                <a:solidFill>
                  <a:schemeClr val="dk1"/>
                </a:solidFill>
                <a:latin typeface="Cantarell"/>
                <a:ea typeface="Cantarell"/>
                <a:cs typeface="Cantarell"/>
                <a:sym typeface="Cantarell"/>
              </a:defRPr>
            </a:lvl4pPr>
            <a:lvl5pPr indent="-317500" lvl="4" marL="2286000">
              <a:lnSpc>
                <a:spcPct val="115000"/>
              </a:lnSpc>
              <a:spcBef>
                <a:spcPts val="1600"/>
              </a:spcBef>
              <a:spcAft>
                <a:spcPts val="0"/>
              </a:spcAft>
              <a:buClr>
                <a:schemeClr val="dk1"/>
              </a:buClr>
              <a:buSzPts val="1400"/>
              <a:buFont typeface="Cantarell"/>
              <a:buChar char="○"/>
              <a:defRPr>
                <a:solidFill>
                  <a:schemeClr val="dk1"/>
                </a:solidFill>
                <a:latin typeface="Cantarell"/>
                <a:ea typeface="Cantarell"/>
                <a:cs typeface="Cantarell"/>
                <a:sym typeface="Cantarell"/>
              </a:defRPr>
            </a:lvl5pPr>
            <a:lvl6pPr indent="-317500" lvl="5" marL="2743200">
              <a:lnSpc>
                <a:spcPct val="115000"/>
              </a:lnSpc>
              <a:spcBef>
                <a:spcPts val="1600"/>
              </a:spcBef>
              <a:spcAft>
                <a:spcPts val="0"/>
              </a:spcAft>
              <a:buClr>
                <a:schemeClr val="dk1"/>
              </a:buClr>
              <a:buSzPts val="1400"/>
              <a:buFont typeface="Cantarell"/>
              <a:buChar char="■"/>
              <a:defRPr>
                <a:solidFill>
                  <a:schemeClr val="dk1"/>
                </a:solidFill>
                <a:latin typeface="Cantarell"/>
                <a:ea typeface="Cantarell"/>
                <a:cs typeface="Cantarell"/>
                <a:sym typeface="Cantarell"/>
              </a:defRPr>
            </a:lvl6pPr>
            <a:lvl7pPr indent="-317500" lvl="6" marL="3200400">
              <a:lnSpc>
                <a:spcPct val="115000"/>
              </a:lnSpc>
              <a:spcBef>
                <a:spcPts val="1600"/>
              </a:spcBef>
              <a:spcAft>
                <a:spcPts val="0"/>
              </a:spcAft>
              <a:buClr>
                <a:schemeClr val="dk1"/>
              </a:buClr>
              <a:buSzPts val="1400"/>
              <a:buFont typeface="Cantarell"/>
              <a:buChar char="●"/>
              <a:defRPr>
                <a:solidFill>
                  <a:schemeClr val="dk1"/>
                </a:solidFill>
                <a:latin typeface="Cantarell"/>
                <a:ea typeface="Cantarell"/>
                <a:cs typeface="Cantarell"/>
                <a:sym typeface="Cantarell"/>
              </a:defRPr>
            </a:lvl7pPr>
            <a:lvl8pPr indent="-317500" lvl="7" marL="3657600">
              <a:lnSpc>
                <a:spcPct val="115000"/>
              </a:lnSpc>
              <a:spcBef>
                <a:spcPts val="1600"/>
              </a:spcBef>
              <a:spcAft>
                <a:spcPts val="0"/>
              </a:spcAft>
              <a:buClr>
                <a:schemeClr val="dk1"/>
              </a:buClr>
              <a:buSzPts val="1400"/>
              <a:buFont typeface="Cantarell"/>
              <a:buChar char="○"/>
              <a:defRPr>
                <a:solidFill>
                  <a:schemeClr val="dk1"/>
                </a:solidFill>
                <a:latin typeface="Cantarell"/>
                <a:ea typeface="Cantarell"/>
                <a:cs typeface="Cantarell"/>
                <a:sym typeface="Cantarell"/>
              </a:defRPr>
            </a:lvl8pPr>
            <a:lvl9pPr indent="-317500" lvl="8" marL="4114800">
              <a:lnSpc>
                <a:spcPct val="115000"/>
              </a:lnSpc>
              <a:spcBef>
                <a:spcPts val="1600"/>
              </a:spcBef>
              <a:spcAft>
                <a:spcPts val="1600"/>
              </a:spcAft>
              <a:buClr>
                <a:schemeClr val="dk1"/>
              </a:buClr>
              <a:buSzPts val="1400"/>
              <a:buFont typeface="Cantarell"/>
              <a:buChar char="■"/>
              <a:defRPr>
                <a:solidFill>
                  <a:schemeClr val="dk1"/>
                </a:solidFill>
                <a:latin typeface="Cantarell"/>
                <a:ea typeface="Cantarell"/>
                <a:cs typeface="Cantarell"/>
                <a:sym typeface="Cantarel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57" name="Shape 157"/>
        <p:cNvGrpSpPr/>
        <p:nvPr/>
      </p:nvGrpSpPr>
      <p:grpSpPr>
        <a:xfrm>
          <a:off x="0" y="0"/>
          <a:ext cx="0" cy="0"/>
          <a:chOff x="0" y="0"/>
          <a:chExt cx="0" cy="0"/>
        </a:xfrm>
      </p:grpSpPr>
      <p:sp>
        <p:nvSpPr>
          <p:cNvPr id="158" name="Google Shape;158;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59" name="Google Shape;159;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image" Target="../media/image12.jp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1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2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4702fcWpez3hDi39oZHSaYrlDOoTGfMWi0TLyYPFlw/copy" TargetMode="External"/><Relationship Id="rId5"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4702fcWpez3hDi39oZHSaYrlDOoTGfMWi0TLyYPFlw/copy" TargetMode="External"/><Relationship Id="rId5"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 Id="rId11" Type="http://schemas.openxmlformats.org/officeDocument/2006/relationships/slide" Target="/ppt/slides/slide32.xml"/><Relationship Id="rId10" Type="http://schemas.openxmlformats.org/officeDocument/2006/relationships/hyperlink" Target="https://vidfy.com/?utm_source=slidesgo_template&amp;utm_medium=referral-link&amp;utm_campaign=promo-slide&amp;utm_term=slidesgo&amp;utm_content=vidfy" TargetMode="External"/><Relationship Id="rId13" Type="http://schemas.openxmlformats.org/officeDocument/2006/relationships/slide" Target="/ppt/slides/slide28.xml"/><Relationship Id="rId12" Type="http://schemas.openxmlformats.org/officeDocument/2006/relationships/slide" Target="/ppt/slides/slide29.xml"/><Relationship Id="rId15" Type="http://schemas.openxmlformats.org/officeDocument/2006/relationships/slide" Target="/ppt/slides/slide26.xml"/><Relationship Id="rId14" Type="http://schemas.openxmlformats.org/officeDocument/2006/relationships/slide" Target="/ppt/slides/slide28.xml"/><Relationship Id="rId17" Type="http://schemas.openxmlformats.org/officeDocument/2006/relationships/slide" Target="/ppt/slides/slide34.xml"/><Relationship Id="rId16" Type="http://schemas.openxmlformats.org/officeDocument/2006/relationships/slide" Target="/ppt/slides/slide32.xml"/><Relationship Id="rId18" Type="http://schemas.openxmlformats.org/officeDocument/2006/relationships/slide" Target="/ppt/slides/slide4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1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image" Target="../media/image17.jpg"/><Relationship Id="rId4" Type="http://schemas.openxmlformats.org/officeDocument/2006/relationships/image" Target="../media/image2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image" Target="../media/image1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www.freepik.com/free-photo/close-up-pans-with-food_13637535.htm/?utm_source=slidesgo_template&amp;utm_medium=referral-link&amp;utm_campaign=sg_resources&amp;utm_content=freepik" TargetMode="External"/><Relationship Id="rId4" Type="http://schemas.openxmlformats.org/officeDocument/2006/relationships/hyperlink" Target="https://www.freepik.com/free-photo/close-up-chef-preparing-food-plate_13637521.htm/?utm_source=slidesgo_template&amp;utm_medium=referral-link&amp;utm_campaign=sg_resources&amp;utm_content=freepik" TargetMode="External"/><Relationship Id="rId9" Type="http://schemas.openxmlformats.org/officeDocument/2006/relationships/hyperlink" Target="https://www.freepik.com/free-photo/group-friends-eating-restaurant_3537382.htm/?utm_source=slidesgo_template&amp;utm_medium=referral-link&amp;utm_campaign=sg_resources&amp;utm_content=freepik" TargetMode="External"/><Relationship Id="rId5" Type="http://schemas.openxmlformats.org/officeDocument/2006/relationships/hyperlink" Target="https://www.freepik.com/free-photo/male-chef-kitchen-cooking_13637528.htm/?utm_source=slidesgo_template&amp;utm_medium=referral-link&amp;utm_campaign=sg_resources&amp;utm_content=freepik" TargetMode="External"/><Relationship Id="rId6" Type="http://schemas.openxmlformats.org/officeDocument/2006/relationships/hyperlink" Target="https://www.freepik.com/free-photo/top-view-fruit-tart-plate_7793938.htm/?utm_source=slidesgo_template&amp;utm_medium=referral-link&amp;utm_campaign=sg_resources&amp;utm_content=freepik" TargetMode="External"/><Relationship Id="rId7" Type="http://schemas.openxmlformats.org/officeDocument/2006/relationships/hyperlink" Target="https://www.freepik.com/free-photo/close-up-waffles-with-ice-cream_7793959.htm/?utm_source=slidesgo_template&amp;utm_medium=referral-link&amp;utm_campaign=sg_resources&amp;utm_content=freepik" TargetMode="External"/><Relationship Id="rId8" Type="http://schemas.openxmlformats.org/officeDocument/2006/relationships/hyperlink" Target="https://www.freepik.com/free-photo/group-friends-eating-restaurant_3537376.htm/?utm_source=slidesgo_template&amp;utm_medium=referral-link&amp;utm_campaign=sg_resources&amp;utm_content=freepik" TargetMode="External"/><Relationship Id="rId11" Type="http://schemas.openxmlformats.org/officeDocument/2006/relationships/hyperlink" Target="https://www.freepik.com/free-photo/smiling-waitress-serving-order_3345848.htm/?utm_source=slidesgo_template&amp;utm_medium=referral-link&amp;utm_campaign=sg_resources&amp;utm_content=freepik" TargetMode="External"/><Relationship Id="rId10" Type="http://schemas.openxmlformats.org/officeDocument/2006/relationships/hyperlink" Target="https://www.freepik.com/free-photo/group-friends-eating-restaurant_3537380.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freepik.com/free-photo/close-up-delicious-food-plate_13637524.htm/?utm_source=slidesgo_template&amp;utm_medium=referral-link&amp;utm_campaign=sg_resources&amp;utm_content=freepik" TargetMode="External"/><Relationship Id="rId4" Type="http://schemas.openxmlformats.org/officeDocument/2006/relationships/hyperlink" Target="https://www.freepik.com/free-photo/close-up-chef-preparing-food-plate_13637527.htm/?utm_source=slidesgo_template&amp;utm_medium=referral-link&amp;utm_campaign=sg_resources&amp;utm_content=freepik" TargetMode="External"/><Relationship Id="rId9" Type="http://schemas.openxmlformats.org/officeDocument/2006/relationships/hyperlink" Target="https://www.freepik.com/free-photo/couple-ordering-food-restaurant_22893508.htm/?utm_source=slidesgo_template&amp;utm_medium=referral-link&amp;utm_campaign=sg_resources&amp;utm_content=freepik" TargetMode="External"/><Relationship Id="rId5" Type="http://schemas.openxmlformats.org/officeDocument/2006/relationships/hyperlink" Target="https://www.freepik.com/free-photo/group-friends-eating-restaurant_3537415.htm/?utm_source=slidesgo_template&amp;utm_medium=referral-link&amp;utm_campaign=sg_resources&amp;utm_content=freepik" TargetMode="External"/><Relationship Id="rId6" Type="http://schemas.openxmlformats.org/officeDocument/2006/relationships/hyperlink" Target="https://www.freepik.com/free-photo/top-view-delicious-dish-assortment_7455910.htm/?utm_source=slidesgo_template&amp;utm_medium=referral-link&amp;utm_campaign=sg_resources&amp;utm_content=freepik" TargetMode="External"/><Relationship Id="rId7" Type="http://schemas.openxmlformats.org/officeDocument/2006/relationships/hyperlink" Target="https://www.freepik.com/free-photo/top-view-ice-cream-slate-with-fruits_7793979.htm/?utm_source=slidesgo_template&amp;utm_medium=referral-link&amp;utm_campaign=sg_resources&amp;utm_content=freepik" TargetMode="External"/><Relationship Id="rId8" Type="http://schemas.openxmlformats.org/officeDocument/2006/relationships/hyperlink" Target="https://www.freepik.com/free-photo/medium-shot-friends-clinking-glasses_14099698.htm/?utm_source=slidesgo_template&amp;utm_medium=referral-link&amp;utm_campaign=sg_resources&amp;utm_content=freepik" TargetMode="External"/><Relationship Id="rId11" Type="http://schemas.openxmlformats.org/officeDocument/2006/relationships/hyperlink" Target="https://www.freepik.com/free-photo/young-trans-man-with-apron-working-as-waiter_26336341.htm/?utm_source=slidesgo_template&amp;utm_medium=referral-link&amp;utm_campaign=sg_resources&amp;utm_content=freepik" TargetMode="External"/><Relationship Id="rId10" Type="http://schemas.openxmlformats.org/officeDocument/2006/relationships/hyperlink" Target="https://www.freepik.com/free-photo/smiling-waitress-holding-tray_3346192.htm/?utm_source=slidesgo_template&amp;utm_medium=referral-link&amp;utm_campaign=sg_resources&amp;utm_content=freepik" TargetMode="External"/><Relationship Id="rId12" Type="http://schemas.openxmlformats.org/officeDocument/2006/relationships/hyperlink" Target="https://www.flaticon.com/packs/restaurant-203?word=restaurant/?utm_source=slidesgo_template&amp;utm_medium=referral-link&amp;utm_campaign=sg_resources&amp;utm_content=flatic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slide" Target="/ppt/slides/slide2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 Id="rId3" Type="http://schemas.openxmlformats.org/officeDocument/2006/relationships/hyperlink" Target="https://fonts.google.com/specimen/Playfair+Display" TargetMode="External"/><Relationship Id="rId4" Type="http://schemas.openxmlformats.org/officeDocument/2006/relationships/hyperlink" Target="https://fonts.google.com/specimen/Playfair+Display" TargetMode="External"/><Relationship Id="rId5" Type="http://schemas.openxmlformats.org/officeDocument/2006/relationships/hyperlink" Target="https://fonts.google.com/specimen/Cantarell)" TargetMode="External"/><Relationship Id="rId6" Type="http://schemas.openxmlformats.org/officeDocument/2006/relationships/hyperlink" Target="https://fonts.google.com/specimen/Cantarell)" TargetMode="External"/><Relationship Id="rId7" Type="http://schemas.openxmlformats.org/officeDocument/2006/relationships/hyperlink" Target="https://fonts.google.com/specimen/Cantarell)"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8.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6.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1.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 Id="rId3" Type="http://schemas.openxmlformats.org/officeDocument/2006/relationships/hyperlink" Target="https://bit.ly/2ZjL1pd"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 Id="rId3" Type="http://schemas.openxmlformats.org/officeDocument/2006/relationships/hyperlink" Target="https://chrome.google.com/webstore/detail/flaticon-for-gsuit-gslide/haekgjfnhhdkgfgmldhfokhmfkgmciba"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0.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4.xml"/><Relationship Id="rId3" Type="http://schemas.openxmlformats.org/officeDocument/2006/relationships/hyperlink" Target="http://bit.ly/2PfT4lq" TargetMode="Externa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32"/>
          <p:cNvPicPr preferRelativeResize="0"/>
          <p:nvPr/>
        </p:nvPicPr>
        <p:blipFill rotWithShape="1">
          <a:blip r:embed="rId3">
            <a:alphaModFix/>
          </a:blip>
          <a:srcRect b="0" l="0" r="901" t="0"/>
          <a:stretch/>
        </p:blipFill>
        <p:spPr>
          <a:xfrm>
            <a:off x="0" y="0"/>
            <a:ext cx="2593000" cy="5143501"/>
          </a:xfrm>
          <a:prstGeom prst="rect">
            <a:avLst/>
          </a:prstGeom>
          <a:noFill/>
          <a:ln>
            <a:noFill/>
          </a:ln>
        </p:spPr>
      </p:pic>
      <p:pic>
        <p:nvPicPr>
          <p:cNvPr id="168" name="Google Shape;168;p32"/>
          <p:cNvPicPr preferRelativeResize="0"/>
          <p:nvPr/>
        </p:nvPicPr>
        <p:blipFill rotWithShape="1">
          <a:blip r:embed="rId4">
            <a:alphaModFix/>
          </a:blip>
          <a:srcRect b="89" l="-13306" r="13485" t="89"/>
          <a:stretch/>
        </p:blipFill>
        <p:spPr>
          <a:xfrm>
            <a:off x="5715844" y="0"/>
            <a:ext cx="3428163" cy="5143501"/>
          </a:xfrm>
          <a:prstGeom prst="rect">
            <a:avLst/>
          </a:prstGeom>
          <a:noFill/>
          <a:ln>
            <a:noFill/>
          </a:ln>
        </p:spPr>
      </p:pic>
      <p:sp>
        <p:nvSpPr>
          <p:cNvPr id="169" name="Google Shape;169;p32"/>
          <p:cNvSpPr/>
          <p:nvPr/>
        </p:nvSpPr>
        <p:spPr>
          <a:xfrm>
            <a:off x="2366675" y="0"/>
            <a:ext cx="4410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2"/>
          <p:cNvSpPr txBox="1"/>
          <p:nvPr>
            <p:ph type="ctrTitle"/>
          </p:nvPr>
        </p:nvSpPr>
        <p:spPr>
          <a:xfrm>
            <a:off x="2536350" y="1022638"/>
            <a:ext cx="4071300" cy="171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ELEGANT RESTAURANT </a:t>
            </a:r>
            <a:endParaRPr sz="4700"/>
          </a:p>
        </p:txBody>
      </p:sp>
      <p:sp>
        <p:nvSpPr>
          <p:cNvPr id="171" name="Google Shape;171;p32"/>
          <p:cNvSpPr txBox="1"/>
          <p:nvPr>
            <p:ph idx="1" type="subTitle"/>
          </p:nvPr>
        </p:nvSpPr>
        <p:spPr>
          <a:xfrm>
            <a:off x="3304825" y="3426850"/>
            <a:ext cx="25344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172" name="Google Shape;172;p32"/>
          <p:cNvSpPr txBox="1"/>
          <p:nvPr/>
        </p:nvSpPr>
        <p:spPr>
          <a:xfrm>
            <a:off x="2536350" y="2589538"/>
            <a:ext cx="4071300" cy="4479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None/>
            </a:pPr>
            <a:r>
              <a:rPr lang="en" sz="1900">
                <a:solidFill>
                  <a:schemeClr val="lt1"/>
                </a:solidFill>
                <a:latin typeface="Cantarell"/>
                <a:ea typeface="Cantarell"/>
                <a:cs typeface="Cantarell"/>
                <a:sym typeface="Cantarell"/>
              </a:rPr>
              <a:t>BUSINESS PROPOSAL</a:t>
            </a:r>
            <a:endParaRPr sz="1900">
              <a:latin typeface="Cantarell"/>
              <a:ea typeface="Cantarell"/>
              <a:cs typeface="Cantarell"/>
              <a:sym typeface="Cantarell"/>
            </a:endParaRPr>
          </a:p>
        </p:txBody>
      </p:sp>
      <p:sp>
        <p:nvSpPr>
          <p:cNvPr id="173" name="Google Shape;173;p32"/>
          <p:cNvSpPr txBox="1"/>
          <p:nvPr/>
        </p:nvSpPr>
        <p:spPr>
          <a:xfrm>
            <a:off x="722925" y="4364075"/>
            <a:ext cx="1138500" cy="244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1200">
                <a:solidFill>
                  <a:schemeClr val="lt1"/>
                </a:solidFill>
                <a:latin typeface="Cantarell"/>
                <a:ea typeface="Cantarell"/>
                <a:cs typeface="Cantarell"/>
                <a:sym typeface="Cantarell"/>
              </a:rPr>
              <a:t>254 854 268</a:t>
            </a:r>
            <a:endParaRPr sz="1200">
              <a:latin typeface="Cantarell"/>
              <a:ea typeface="Cantarell"/>
              <a:cs typeface="Cantarell"/>
              <a:sym typeface="Cantarell"/>
            </a:endParaRPr>
          </a:p>
        </p:txBody>
      </p:sp>
      <p:sp>
        <p:nvSpPr>
          <p:cNvPr id="174" name="Google Shape;174;p32"/>
          <p:cNvSpPr/>
          <p:nvPr/>
        </p:nvSpPr>
        <p:spPr>
          <a:xfrm rot="-5400000">
            <a:off x="8362575" y="-287600"/>
            <a:ext cx="1155000" cy="2161200"/>
          </a:xfrm>
          <a:prstGeom prst="round2SameRect">
            <a:avLst>
              <a:gd fmla="val 50000"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2"/>
          <p:cNvSpPr/>
          <p:nvPr/>
        </p:nvSpPr>
        <p:spPr>
          <a:xfrm>
            <a:off x="478416" y="3629900"/>
            <a:ext cx="244214" cy="244484"/>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 name="Google Shape;176;p32"/>
          <p:cNvGrpSpPr/>
          <p:nvPr/>
        </p:nvGrpSpPr>
        <p:grpSpPr>
          <a:xfrm>
            <a:off x="478400" y="3997173"/>
            <a:ext cx="244488" cy="244219"/>
            <a:chOff x="3303268" y="3817349"/>
            <a:chExt cx="346056" cy="345674"/>
          </a:xfrm>
        </p:grpSpPr>
        <p:sp>
          <p:nvSpPr>
            <p:cNvPr id="177" name="Google Shape;177;p3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32"/>
          <p:cNvGrpSpPr/>
          <p:nvPr/>
        </p:nvGrpSpPr>
        <p:grpSpPr>
          <a:xfrm>
            <a:off x="478461" y="4364232"/>
            <a:ext cx="244466" cy="244219"/>
            <a:chOff x="4650919" y="3817349"/>
            <a:chExt cx="346024" cy="345674"/>
          </a:xfrm>
        </p:grpSpPr>
        <p:sp>
          <p:nvSpPr>
            <p:cNvPr id="182" name="Google Shape;182;p32"/>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2"/>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2"/>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 name="Google Shape;185;p32"/>
          <p:cNvSpPr txBox="1"/>
          <p:nvPr/>
        </p:nvSpPr>
        <p:spPr>
          <a:xfrm>
            <a:off x="722925" y="3997195"/>
            <a:ext cx="1138500" cy="244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1200">
                <a:solidFill>
                  <a:schemeClr val="lt1"/>
                </a:solidFill>
                <a:latin typeface="Cantarell"/>
                <a:ea typeface="Cantarell"/>
                <a:cs typeface="Cantarell"/>
                <a:sym typeface="Cantarell"/>
              </a:rPr>
              <a:t>@</a:t>
            </a:r>
            <a:r>
              <a:rPr lang="en" sz="1200">
                <a:solidFill>
                  <a:schemeClr val="lt1"/>
                </a:solidFill>
                <a:latin typeface="Cantarell"/>
                <a:ea typeface="Cantarell"/>
                <a:cs typeface="Cantarell"/>
                <a:sym typeface="Cantarell"/>
              </a:rPr>
              <a:t>Slidesgo</a:t>
            </a:r>
            <a:endParaRPr sz="1200">
              <a:latin typeface="Cantarell"/>
              <a:ea typeface="Cantarell"/>
              <a:cs typeface="Cantarell"/>
              <a:sym typeface="Cantarell"/>
            </a:endParaRPr>
          </a:p>
        </p:txBody>
      </p:sp>
      <p:sp>
        <p:nvSpPr>
          <p:cNvPr id="186" name="Google Shape;186;p32"/>
          <p:cNvSpPr txBox="1"/>
          <p:nvPr/>
        </p:nvSpPr>
        <p:spPr>
          <a:xfrm>
            <a:off x="722925" y="3630300"/>
            <a:ext cx="1138500" cy="244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1200">
                <a:solidFill>
                  <a:schemeClr val="lt1"/>
                </a:solidFill>
                <a:latin typeface="Cantarell"/>
                <a:ea typeface="Cantarell"/>
                <a:cs typeface="Cantarell"/>
                <a:sym typeface="Cantarell"/>
              </a:rPr>
              <a:t>Slidesgo</a:t>
            </a:r>
            <a:endParaRPr sz="1200">
              <a:latin typeface="Cantarell"/>
              <a:ea typeface="Cantarell"/>
              <a:cs typeface="Cantarell"/>
              <a:sym typeface="Cantarell"/>
            </a:endParaRPr>
          </a:p>
        </p:txBody>
      </p:sp>
      <p:cxnSp>
        <p:nvCxnSpPr>
          <p:cNvPr id="187" name="Google Shape;187;p32"/>
          <p:cNvCxnSpPr>
            <a:endCxn id="170" idx="0"/>
          </p:cNvCxnSpPr>
          <p:nvPr/>
        </p:nvCxnSpPr>
        <p:spPr>
          <a:xfrm>
            <a:off x="4572000" y="-62"/>
            <a:ext cx="0" cy="1022700"/>
          </a:xfrm>
          <a:prstGeom prst="straightConnector1">
            <a:avLst/>
          </a:prstGeom>
          <a:noFill/>
          <a:ln cap="flat" cmpd="sng" w="9525">
            <a:solidFill>
              <a:schemeClr val="lt1"/>
            </a:solidFill>
            <a:prstDash val="solid"/>
            <a:round/>
            <a:headEnd len="med" w="med" type="none"/>
            <a:tailEnd len="med" w="med" type="none"/>
          </a:ln>
        </p:spPr>
      </p:cxnSp>
      <p:cxnSp>
        <p:nvCxnSpPr>
          <p:cNvPr id="188" name="Google Shape;188;p32"/>
          <p:cNvCxnSpPr/>
          <p:nvPr/>
        </p:nvCxnSpPr>
        <p:spPr>
          <a:xfrm>
            <a:off x="4572000" y="4122138"/>
            <a:ext cx="0" cy="1022700"/>
          </a:xfrm>
          <a:prstGeom prst="straightConnector1">
            <a:avLst/>
          </a:prstGeom>
          <a:noFill/>
          <a:ln cap="flat" cmpd="sng" w="9525">
            <a:solidFill>
              <a:schemeClr val="lt1"/>
            </a:solidFill>
            <a:prstDash val="solid"/>
            <a:round/>
            <a:headEnd len="med" w="med" type="none"/>
            <a:tailEnd len="med" w="med" type="none"/>
          </a:ln>
        </p:spPr>
      </p:cxnSp>
      <p:sp>
        <p:nvSpPr>
          <p:cNvPr id="189" name="Google Shape;189;p32"/>
          <p:cNvSpPr/>
          <p:nvPr/>
        </p:nvSpPr>
        <p:spPr>
          <a:xfrm>
            <a:off x="8164735" y="425413"/>
            <a:ext cx="693900" cy="694200"/>
          </a:xfrm>
          <a:prstGeom prst="arc">
            <a:avLst>
              <a:gd fmla="val 11768868" name="adj1"/>
              <a:gd fmla="val 20642952"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2"/>
          <p:cNvSpPr/>
          <p:nvPr/>
        </p:nvSpPr>
        <p:spPr>
          <a:xfrm rot="10800000">
            <a:off x="8164806" y="454300"/>
            <a:ext cx="693900" cy="694200"/>
          </a:xfrm>
          <a:prstGeom prst="arc">
            <a:avLst>
              <a:gd fmla="val 11869761" name="adj1"/>
              <a:gd fmla="val 20572733"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1" name="Google Shape;191;p32"/>
          <p:cNvPicPr preferRelativeResize="0"/>
          <p:nvPr/>
        </p:nvPicPr>
        <p:blipFill rotWithShape="1">
          <a:blip r:embed="rId5">
            <a:alphaModFix/>
          </a:blip>
          <a:srcRect b="7791" l="7088" r="14847" t="0"/>
          <a:stretch/>
        </p:blipFill>
        <p:spPr>
          <a:xfrm rot="-2354230">
            <a:off x="8395818" y="484045"/>
            <a:ext cx="231805" cy="273804"/>
          </a:xfrm>
          <a:prstGeom prst="rect">
            <a:avLst/>
          </a:prstGeom>
          <a:noFill/>
          <a:ln>
            <a:noFill/>
          </a:ln>
        </p:spPr>
      </p:pic>
      <p:sp>
        <p:nvSpPr>
          <p:cNvPr id="192" name="Google Shape;192;p32"/>
          <p:cNvSpPr txBox="1"/>
          <p:nvPr>
            <p:ph idx="4294967295" type="title"/>
          </p:nvPr>
        </p:nvSpPr>
        <p:spPr>
          <a:xfrm>
            <a:off x="7899500" y="687483"/>
            <a:ext cx="1224300" cy="2058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800">
                <a:solidFill>
                  <a:schemeClr val="lt1"/>
                </a:solidFill>
              </a:rPr>
              <a:t> ELEGANT RESTAURANT</a:t>
            </a:r>
            <a:endParaRPr sz="800">
              <a:solidFill>
                <a:schemeClr val="lt1"/>
              </a:solidFill>
            </a:endParaRPr>
          </a:p>
        </p:txBody>
      </p:sp>
      <p:sp>
        <p:nvSpPr>
          <p:cNvPr id="193" name="Google Shape;193;p32"/>
          <p:cNvSpPr txBox="1"/>
          <p:nvPr>
            <p:ph idx="4294967295" type="title"/>
          </p:nvPr>
        </p:nvSpPr>
        <p:spPr>
          <a:xfrm>
            <a:off x="8249874" y="849975"/>
            <a:ext cx="523800" cy="684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sz="500">
                <a:solidFill>
                  <a:schemeClr val="lt1"/>
                </a:solidFill>
              </a:rPr>
              <a:t>SINCE 1980</a:t>
            </a:r>
            <a:endParaRPr sz="500">
              <a:solidFill>
                <a:schemeClr val="lt1"/>
              </a:solidFill>
            </a:endParaRPr>
          </a:p>
        </p:txBody>
      </p:sp>
      <p:cxnSp>
        <p:nvCxnSpPr>
          <p:cNvPr id="194" name="Google Shape;194;p32"/>
          <p:cNvCxnSpPr/>
          <p:nvPr/>
        </p:nvCxnSpPr>
        <p:spPr>
          <a:xfrm>
            <a:off x="8310379" y="968041"/>
            <a:ext cx="402600" cy="0"/>
          </a:xfrm>
          <a:prstGeom prst="straightConnector1">
            <a:avLst/>
          </a:prstGeom>
          <a:noFill/>
          <a:ln cap="flat" cmpd="sng" w="9525">
            <a:solidFill>
              <a:schemeClr val="lt1"/>
            </a:solidFill>
            <a:prstDash val="solid"/>
            <a:round/>
            <a:headEnd len="med" w="med" type="none"/>
            <a:tailEnd len="med" w="med" type="none"/>
          </a:ln>
        </p:spPr>
      </p:cxnSp>
      <p:cxnSp>
        <p:nvCxnSpPr>
          <p:cNvPr id="195" name="Google Shape;195;p32"/>
          <p:cNvCxnSpPr/>
          <p:nvPr/>
        </p:nvCxnSpPr>
        <p:spPr>
          <a:xfrm>
            <a:off x="8416429" y="1005953"/>
            <a:ext cx="1908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96" name="Shape 296"/>
        <p:cNvGrpSpPr/>
        <p:nvPr/>
      </p:nvGrpSpPr>
      <p:grpSpPr>
        <a:xfrm>
          <a:off x="0" y="0"/>
          <a:ext cx="0" cy="0"/>
          <a:chOff x="0" y="0"/>
          <a:chExt cx="0" cy="0"/>
        </a:xfrm>
      </p:grpSpPr>
      <p:sp>
        <p:nvSpPr>
          <p:cNvPr id="297" name="Google Shape;297;p41"/>
          <p:cNvSpPr txBox="1"/>
          <p:nvPr>
            <p:ph idx="1" type="subTitle"/>
          </p:nvPr>
        </p:nvSpPr>
        <p:spPr>
          <a:xfrm flipH="1">
            <a:off x="5596800" y="2510700"/>
            <a:ext cx="2827200" cy="891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hot—even hotter than Mercury</a:t>
            </a:r>
            <a:endParaRPr/>
          </a:p>
        </p:txBody>
      </p:sp>
      <p:sp>
        <p:nvSpPr>
          <p:cNvPr id="298" name="Google Shape;298;p41"/>
          <p:cNvSpPr txBox="1"/>
          <p:nvPr>
            <p:ph type="title"/>
          </p:nvPr>
        </p:nvSpPr>
        <p:spPr>
          <a:xfrm flipH="1">
            <a:off x="5395200" y="1642798"/>
            <a:ext cx="30288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FUTURE</a:t>
            </a:r>
            <a:endParaRPr/>
          </a:p>
        </p:txBody>
      </p:sp>
      <p:pic>
        <p:nvPicPr>
          <p:cNvPr id="299" name="Google Shape;299;p41"/>
          <p:cNvPicPr preferRelativeResize="0"/>
          <p:nvPr/>
        </p:nvPicPr>
        <p:blipFill rotWithShape="1">
          <a:blip r:embed="rId3">
            <a:alphaModFix/>
          </a:blip>
          <a:srcRect b="2696" l="0" r="0" t="2696"/>
          <a:stretch/>
        </p:blipFill>
        <p:spPr>
          <a:xfrm flipH="1">
            <a:off x="728163" y="355450"/>
            <a:ext cx="3747400" cy="44325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2"/>
          <p:cNvSpPr txBox="1"/>
          <p:nvPr>
            <p:ph type="title"/>
          </p:nvPr>
        </p:nvSpPr>
        <p:spPr>
          <a:xfrm>
            <a:off x="1948887" y="1634000"/>
            <a:ext cx="2200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05" name="Google Shape;305;p42"/>
          <p:cNvSpPr txBox="1"/>
          <p:nvPr>
            <p:ph idx="1" type="subTitle"/>
          </p:nvPr>
        </p:nvSpPr>
        <p:spPr>
          <a:xfrm>
            <a:off x="1948887" y="2068125"/>
            <a:ext cx="2200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306" name="Google Shape;306;p42"/>
          <p:cNvSpPr txBox="1"/>
          <p:nvPr>
            <p:ph idx="2" type="title"/>
          </p:nvPr>
        </p:nvSpPr>
        <p:spPr>
          <a:xfrm>
            <a:off x="5834001" y="1634000"/>
            <a:ext cx="2200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07" name="Google Shape;307;p42"/>
          <p:cNvSpPr txBox="1"/>
          <p:nvPr>
            <p:ph idx="3" type="subTitle"/>
          </p:nvPr>
        </p:nvSpPr>
        <p:spPr>
          <a:xfrm>
            <a:off x="5834001" y="2068125"/>
            <a:ext cx="2200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a:t>
            </a:r>
            <a:r>
              <a:rPr lang="en"/>
              <a:t> the biggest planet of them all</a:t>
            </a:r>
            <a:endParaRPr/>
          </a:p>
        </p:txBody>
      </p:sp>
      <p:sp>
        <p:nvSpPr>
          <p:cNvPr id="308" name="Google Shape;308;p42"/>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Major requirements</a:t>
            </a:r>
            <a:endParaRPr/>
          </a:p>
        </p:txBody>
      </p:sp>
      <p:sp>
        <p:nvSpPr>
          <p:cNvPr id="309" name="Google Shape;309;p42"/>
          <p:cNvSpPr txBox="1"/>
          <p:nvPr>
            <p:ph idx="4" type="title"/>
          </p:nvPr>
        </p:nvSpPr>
        <p:spPr>
          <a:xfrm>
            <a:off x="1948887" y="3067400"/>
            <a:ext cx="2200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10" name="Google Shape;310;p42"/>
          <p:cNvSpPr txBox="1"/>
          <p:nvPr>
            <p:ph idx="5" type="subTitle"/>
          </p:nvPr>
        </p:nvSpPr>
        <p:spPr>
          <a:xfrm>
            <a:off x="1948887" y="3501525"/>
            <a:ext cx="2200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very cold planet</a:t>
            </a:r>
            <a:endParaRPr/>
          </a:p>
        </p:txBody>
      </p:sp>
      <p:sp>
        <p:nvSpPr>
          <p:cNvPr id="311" name="Google Shape;311;p42"/>
          <p:cNvSpPr txBox="1"/>
          <p:nvPr>
            <p:ph idx="6" type="title"/>
          </p:nvPr>
        </p:nvSpPr>
        <p:spPr>
          <a:xfrm>
            <a:off x="5834001" y="3067400"/>
            <a:ext cx="2200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12" name="Google Shape;312;p42"/>
          <p:cNvSpPr txBox="1"/>
          <p:nvPr>
            <p:ph idx="7" type="subTitle"/>
          </p:nvPr>
        </p:nvSpPr>
        <p:spPr>
          <a:xfrm>
            <a:off x="5834001" y="3501525"/>
            <a:ext cx="2200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313" name="Google Shape;313;p42"/>
          <p:cNvSpPr/>
          <p:nvPr/>
        </p:nvSpPr>
        <p:spPr>
          <a:xfrm>
            <a:off x="1109499" y="1850388"/>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2"/>
          <p:cNvSpPr/>
          <p:nvPr/>
        </p:nvSpPr>
        <p:spPr>
          <a:xfrm>
            <a:off x="1109499" y="3284397"/>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2"/>
          <p:cNvSpPr/>
          <p:nvPr/>
        </p:nvSpPr>
        <p:spPr>
          <a:xfrm>
            <a:off x="4994599" y="1850997"/>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2"/>
          <p:cNvSpPr/>
          <p:nvPr/>
        </p:nvSpPr>
        <p:spPr>
          <a:xfrm>
            <a:off x="4994599" y="3284397"/>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42"/>
          <p:cNvGrpSpPr/>
          <p:nvPr/>
        </p:nvGrpSpPr>
        <p:grpSpPr>
          <a:xfrm>
            <a:off x="1313204" y="3439555"/>
            <a:ext cx="279592" cy="376684"/>
            <a:chOff x="763655" y="1611850"/>
            <a:chExt cx="279592" cy="376684"/>
          </a:xfrm>
        </p:grpSpPr>
        <p:sp>
          <p:nvSpPr>
            <p:cNvPr id="318" name="Google Shape;318;p42"/>
            <p:cNvSpPr/>
            <p:nvPr/>
          </p:nvSpPr>
          <p:spPr>
            <a:xfrm>
              <a:off x="763655" y="1611850"/>
              <a:ext cx="279592" cy="376684"/>
            </a:xfrm>
            <a:custGeom>
              <a:rect b="b" l="l" r="r" t="t"/>
              <a:pathLst>
                <a:path extrusionOk="0" h="13959" w="10361">
                  <a:moveTo>
                    <a:pt x="1148" y="2792"/>
                  </a:moveTo>
                  <a:lnTo>
                    <a:pt x="1830" y="11942"/>
                  </a:lnTo>
                  <a:cubicBezTo>
                    <a:pt x="1830" y="11942"/>
                    <a:pt x="1830" y="11942"/>
                    <a:pt x="1830" y="11973"/>
                  </a:cubicBezTo>
                  <a:lnTo>
                    <a:pt x="527" y="11973"/>
                  </a:lnTo>
                  <a:cubicBezTo>
                    <a:pt x="496" y="11973"/>
                    <a:pt x="496" y="11942"/>
                    <a:pt x="465" y="11942"/>
                  </a:cubicBezTo>
                  <a:cubicBezTo>
                    <a:pt x="465" y="11911"/>
                    <a:pt x="465" y="11911"/>
                    <a:pt x="465" y="11880"/>
                  </a:cubicBezTo>
                  <a:lnTo>
                    <a:pt x="434" y="11880"/>
                  </a:lnTo>
                  <a:lnTo>
                    <a:pt x="1148" y="2792"/>
                  </a:lnTo>
                  <a:close/>
                  <a:moveTo>
                    <a:pt x="1520" y="12377"/>
                  </a:moveTo>
                  <a:lnTo>
                    <a:pt x="1520" y="13586"/>
                  </a:lnTo>
                  <a:lnTo>
                    <a:pt x="869" y="13586"/>
                  </a:lnTo>
                  <a:lnTo>
                    <a:pt x="869" y="12377"/>
                  </a:lnTo>
                  <a:close/>
                  <a:moveTo>
                    <a:pt x="3505" y="12377"/>
                  </a:moveTo>
                  <a:lnTo>
                    <a:pt x="3505" y="13586"/>
                  </a:lnTo>
                  <a:lnTo>
                    <a:pt x="2823" y="13586"/>
                  </a:lnTo>
                  <a:lnTo>
                    <a:pt x="2823" y="12377"/>
                  </a:lnTo>
                  <a:close/>
                  <a:moveTo>
                    <a:pt x="9554" y="12377"/>
                  </a:moveTo>
                  <a:lnTo>
                    <a:pt x="9554" y="13586"/>
                  </a:lnTo>
                  <a:lnTo>
                    <a:pt x="8903" y="13586"/>
                  </a:lnTo>
                  <a:lnTo>
                    <a:pt x="8903" y="12377"/>
                  </a:lnTo>
                  <a:close/>
                  <a:moveTo>
                    <a:pt x="1396" y="0"/>
                  </a:moveTo>
                  <a:cubicBezTo>
                    <a:pt x="1148" y="0"/>
                    <a:pt x="962" y="155"/>
                    <a:pt x="931" y="403"/>
                  </a:cubicBezTo>
                  <a:lnTo>
                    <a:pt x="31" y="11849"/>
                  </a:lnTo>
                  <a:cubicBezTo>
                    <a:pt x="0" y="11973"/>
                    <a:pt x="62" y="12128"/>
                    <a:pt x="155" y="12222"/>
                  </a:cubicBezTo>
                  <a:cubicBezTo>
                    <a:pt x="217" y="12315"/>
                    <a:pt x="341" y="12377"/>
                    <a:pt x="465" y="12377"/>
                  </a:cubicBezTo>
                  <a:lnTo>
                    <a:pt x="465" y="13586"/>
                  </a:lnTo>
                  <a:cubicBezTo>
                    <a:pt x="465" y="13772"/>
                    <a:pt x="621" y="13959"/>
                    <a:pt x="838" y="13959"/>
                  </a:cubicBezTo>
                  <a:lnTo>
                    <a:pt x="1551" y="13959"/>
                  </a:lnTo>
                  <a:cubicBezTo>
                    <a:pt x="1768" y="13959"/>
                    <a:pt x="1954" y="13772"/>
                    <a:pt x="1954" y="13586"/>
                  </a:cubicBezTo>
                  <a:lnTo>
                    <a:pt x="1954" y="12377"/>
                  </a:lnTo>
                  <a:lnTo>
                    <a:pt x="2420" y="12377"/>
                  </a:lnTo>
                  <a:lnTo>
                    <a:pt x="2420" y="13586"/>
                  </a:lnTo>
                  <a:cubicBezTo>
                    <a:pt x="2420" y="13772"/>
                    <a:pt x="2606" y="13959"/>
                    <a:pt x="2823" y="13959"/>
                  </a:cubicBezTo>
                  <a:lnTo>
                    <a:pt x="3536" y="13959"/>
                  </a:lnTo>
                  <a:cubicBezTo>
                    <a:pt x="3753" y="13959"/>
                    <a:pt x="3909" y="13772"/>
                    <a:pt x="3909" y="13586"/>
                  </a:cubicBezTo>
                  <a:lnTo>
                    <a:pt x="3909" y="12377"/>
                  </a:lnTo>
                  <a:lnTo>
                    <a:pt x="8499" y="12377"/>
                  </a:lnTo>
                  <a:lnTo>
                    <a:pt x="8499" y="13586"/>
                  </a:lnTo>
                  <a:cubicBezTo>
                    <a:pt x="8499" y="13772"/>
                    <a:pt x="8655" y="13959"/>
                    <a:pt x="8872" y="13959"/>
                  </a:cubicBezTo>
                  <a:lnTo>
                    <a:pt x="9585" y="13959"/>
                  </a:lnTo>
                  <a:cubicBezTo>
                    <a:pt x="9802" y="13959"/>
                    <a:pt x="9988" y="13772"/>
                    <a:pt x="9988" y="13586"/>
                  </a:cubicBezTo>
                  <a:lnTo>
                    <a:pt x="9988" y="12346"/>
                  </a:lnTo>
                  <a:cubicBezTo>
                    <a:pt x="10081" y="12346"/>
                    <a:pt x="10143" y="12284"/>
                    <a:pt x="10236" y="12222"/>
                  </a:cubicBezTo>
                  <a:cubicBezTo>
                    <a:pt x="10299" y="12128"/>
                    <a:pt x="10361" y="12004"/>
                    <a:pt x="10361" y="11849"/>
                  </a:cubicBezTo>
                  <a:lnTo>
                    <a:pt x="10330" y="11849"/>
                  </a:lnTo>
                  <a:lnTo>
                    <a:pt x="9461" y="434"/>
                  </a:lnTo>
                  <a:cubicBezTo>
                    <a:pt x="9461" y="186"/>
                    <a:pt x="9244" y="0"/>
                    <a:pt x="8996" y="0"/>
                  </a:cubicBezTo>
                  <a:lnTo>
                    <a:pt x="3784" y="0"/>
                  </a:lnTo>
                  <a:cubicBezTo>
                    <a:pt x="3660" y="0"/>
                    <a:pt x="3567" y="93"/>
                    <a:pt x="3567" y="217"/>
                  </a:cubicBezTo>
                  <a:cubicBezTo>
                    <a:pt x="3567" y="310"/>
                    <a:pt x="3660" y="403"/>
                    <a:pt x="3784" y="403"/>
                  </a:cubicBezTo>
                  <a:lnTo>
                    <a:pt x="8996" y="403"/>
                  </a:lnTo>
                  <a:cubicBezTo>
                    <a:pt x="9027" y="403"/>
                    <a:pt x="9058" y="434"/>
                    <a:pt x="9058" y="465"/>
                  </a:cubicBezTo>
                  <a:lnTo>
                    <a:pt x="9926" y="11880"/>
                  </a:lnTo>
                  <a:cubicBezTo>
                    <a:pt x="9926" y="11911"/>
                    <a:pt x="9926" y="11911"/>
                    <a:pt x="9926" y="11942"/>
                  </a:cubicBezTo>
                  <a:cubicBezTo>
                    <a:pt x="9895" y="11942"/>
                    <a:pt x="9895" y="11973"/>
                    <a:pt x="9864" y="11973"/>
                  </a:cubicBezTo>
                  <a:lnTo>
                    <a:pt x="2327" y="11973"/>
                  </a:lnTo>
                  <a:cubicBezTo>
                    <a:pt x="2265" y="11973"/>
                    <a:pt x="2265" y="11942"/>
                    <a:pt x="2265" y="11911"/>
                  </a:cubicBezTo>
                  <a:lnTo>
                    <a:pt x="1396" y="496"/>
                  </a:lnTo>
                  <a:cubicBezTo>
                    <a:pt x="1396" y="465"/>
                    <a:pt x="1396" y="434"/>
                    <a:pt x="1396" y="434"/>
                  </a:cubicBezTo>
                  <a:cubicBezTo>
                    <a:pt x="1396" y="403"/>
                    <a:pt x="1427" y="403"/>
                    <a:pt x="1427" y="403"/>
                  </a:cubicBezTo>
                  <a:lnTo>
                    <a:pt x="2947" y="403"/>
                  </a:lnTo>
                  <a:cubicBezTo>
                    <a:pt x="3040" y="403"/>
                    <a:pt x="3133" y="310"/>
                    <a:pt x="3133" y="217"/>
                  </a:cubicBezTo>
                  <a:cubicBezTo>
                    <a:pt x="3133" y="93"/>
                    <a:pt x="3071" y="0"/>
                    <a:pt x="2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2"/>
            <p:cNvSpPr/>
            <p:nvPr/>
          </p:nvSpPr>
          <p:spPr>
            <a:xfrm>
              <a:off x="818057" y="1637783"/>
              <a:ext cx="196721" cy="281319"/>
            </a:xfrm>
            <a:custGeom>
              <a:rect b="b" l="l" r="r" t="t"/>
              <a:pathLst>
                <a:path extrusionOk="0" h="10425" w="7290">
                  <a:moveTo>
                    <a:pt x="218" y="1"/>
                  </a:moveTo>
                  <a:cubicBezTo>
                    <a:pt x="155" y="1"/>
                    <a:pt x="93" y="32"/>
                    <a:pt x="62" y="94"/>
                  </a:cubicBezTo>
                  <a:cubicBezTo>
                    <a:pt x="31" y="125"/>
                    <a:pt x="0" y="187"/>
                    <a:pt x="0" y="218"/>
                  </a:cubicBezTo>
                  <a:lnTo>
                    <a:pt x="745" y="10237"/>
                  </a:lnTo>
                  <a:cubicBezTo>
                    <a:pt x="776" y="10330"/>
                    <a:pt x="869" y="10423"/>
                    <a:pt x="962" y="10423"/>
                  </a:cubicBezTo>
                  <a:lnTo>
                    <a:pt x="4188" y="10423"/>
                  </a:lnTo>
                  <a:cubicBezTo>
                    <a:pt x="4195" y="10424"/>
                    <a:pt x="4201" y="10424"/>
                    <a:pt x="4207" y="10424"/>
                  </a:cubicBezTo>
                  <a:cubicBezTo>
                    <a:pt x="4399" y="10424"/>
                    <a:pt x="4399" y="9987"/>
                    <a:pt x="4207" y="9987"/>
                  </a:cubicBezTo>
                  <a:cubicBezTo>
                    <a:pt x="4201" y="9987"/>
                    <a:pt x="4195" y="9988"/>
                    <a:pt x="4188" y="9989"/>
                  </a:cubicBezTo>
                  <a:lnTo>
                    <a:pt x="1148" y="9989"/>
                  </a:lnTo>
                  <a:lnTo>
                    <a:pt x="466" y="435"/>
                  </a:lnTo>
                  <a:lnTo>
                    <a:pt x="6142" y="435"/>
                  </a:lnTo>
                  <a:lnTo>
                    <a:pt x="6856" y="10020"/>
                  </a:lnTo>
                  <a:lnTo>
                    <a:pt x="4994" y="10020"/>
                  </a:lnTo>
                  <a:cubicBezTo>
                    <a:pt x="4987" y="10019"/>
                    <a:pt x="4981" y="10018"/>
                    <a:pt x="4974" y="10018"/>
                  </a:cubicBezTo>
                  <a:cubicBezTo>
                    <a:pt x="4784" y="10018"/>
                    <a:pt x="4784" y="10424"/>
                    <a:pt x="4974" y="10424"/>
                  </a:cubicBezTo>
                  <a:cubicBezTo>
                    <a:pt x="4981" y="10424"/>
                    <a:pt x="4987" y="10424"/>
                    <a:pt x="4994" y="10423"/>
                  </a:cubicBezTo>
                  <a:lnTo>
                    <a:pt x="7073" y="10423"/>
                  </a:lnTo>
                  <a:cubicBezTo>
                    <a:pt x="7135" y="10423"/>
                    <a:pt x="7166" y="10392"/>
                    <a:pt x="7228" y="10361"/>
                  </a:cubicBezTo>
                  <a:cubicBezTo>
                    <a:pt x="7259" y="10330"/>
                    <a:pt x="7290" y="10268"/>
                    <a:pt x="7259" y="10206"/>
                  </a:cubicBezTo>
                  <a:lnTo>
                    <a:pt x="6514" y="218"/>
                  </a:lnTo>
                  <a:cubicBezTo>
                    <a:pt x="6514" y="94"/>
                    <a:pt x="6421" y="1"/>
                    <a:pt x="6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2"/>
            <p:cNvSpPr/>
            <p:nvPr/>
          </p:nvSpPr>
          <p:spPr>
            <a:xfrm>
              <a:off x="928533" y="1798505"/>
              <a:ext cx="49437" cy="10902"/>
            </a:xfrm>
            <a:custGeom>
              <a:rect b="b" l="l" r="r" t="t"/>
              <a:pathLst>
                <a:path extrusionOk="0" h="404" w="1832">
                  <a:moveTo>
                    <a:pt x="280" y="0"/>
                  </a:moveTo>
                  <a:cubicBezTo>
                    <a:pt x="1" y="0"/>
                    <a:pt x="1" y="404"/>
                    <a:pt x="280" y="404"/>
                  </a:cubicBezTo>
                  <a:lnTo>
                    <a:pt x="1552" y="404"/>
                  </a:lnTo>
                  <a:cubicBezTo>
                    <a:pt x="1831" y="404"/>
                    <a:pt x="1831" y="0"/>
                    <a:pt x="1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2"/>
            <p:cNvSpPr/>
            <p:nvPr/>
          </p:nvSpPr>
          <p:spPr>
            <a:xfrm>
              <a:off x="900091" y="1680473"/>
              <a:ext cx="65304" cy="10902"/>
            </a:xfrm>
            <a:custGeom>
              <a:rect b="b" l="l" r="r" t="t"/>
              <a:pathLst>
                <a:path extrusionOk="0" h="404" w="2420">
                  <a:moveTo>
                    <a:pt x="186" y="1"/>
                  </a:moveTo>
                  <a:cubicBezTo>
                    <a:pt x="93" y="1"/>
                    <a:pt x="0" y="63"/>
                    <a:pt x="0" y="187"/>
                  </a:cubicBezTo>
                  <a:cubicBezTo>
                    <a:pt x="0" y="311"/>
                    <a:pt x="93" y="404"/>
                    <a:pt x="186" y="404"/>
                  </a:cubicBezTo>
                  <a:lnTo>
                    <a:pt x="2203" y="404"/>
                  </a:lnTo>
                  <a:cubicBezTo>
                    <a:pt x="2327" y="404"/>
                    <a:pt x="2420" y="311"/>
                    <a:pt x="2420" y="187"/>
                  </a:cubicBezTo>
                  <a:cubicBezTo>
                    <a:pt x="2420" y="63"/>
                    <a:pt x="2327" y="1"/>
                    <a:pt x="22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2"/>
            <p:cNvSpPr/>
            <p:nvPr/>
          </p:nvSpPr>
          <p:spPr>
            <a:xfrm>
              <a:off x="852382" y="1680311"/>
              <a:ext cx="30142" cy="11064"/>
            </a:xfrm>
            <a:custGeom>
              <a:rect b="b" l="l" r="r" t="t"/>
              <a:pathLst>
                <a:path extrusionOk="0" h="410" w="1117">
                  <a:moveTo>
                    <a:pt x="967" y="1"/>
                  </a:moveTo>
                  <a:cubicBezTo>
                    <a:pt x="955" y="1"/>
                    <a:pt x="943" y="2"/>
                    <a:pt x="931" y="7"/>
                  </a:cubicBezTo>
                  <a:lnTo>
                    <a:pt x="217" y="7"/>
                  </a:lnTo>
                  <a:cubicBezTo>
                    <a:pt x="93" y="7"/>
                    <a:pt x="0" y="69"/>
                    <a:pt x="0" y="193"/>
                  </a:cubicBezTo>
                  <a:cubicBezTo>
                    <a:pt x="0" y="317"/>
                    <a:pt x="93" y="410"/>
                    <a:pt x="217" y="410"/>
                  </a:cubicBezTo>
                  <a:lnTo>
                    <a:pt x="931" y="410"/>
                  </a:lnTo>
                  <a:cubicBezTo>
                    <a:pt x="1024" y="410"/>
                    <a:pt x="1117" y="317"/>
                    <a:pt x="1117" y="193"/>
                  </a:cubicBezTo>
                  <a:cubicBezTo>
                    <a:pt x="1117" y="85"/>
                    <a:pt x="1047" y="1"/>
                    <a:pt x="9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2"/>
            <p:cNvSpPr/>
            <p:nvPr/>
          </p:nvSpPr>
          <p:spPr>
            <a:xfrm>
              <a:off x="900928" y="1710615"/>
              <a:ext cx="68650" cy="10902"/>
            </a:xfrm>
            <a:custGeom>
              <a:rect b="b" l="l" r="r" t="t"/>
              <a:pathLst>
                <a:path extrusionOk="0" h="404" w="2544">
                  <a:moveTo>
                    <a:pt x="279" y="0"/>
                  </a:moveTo>
                  <a:cubicBezTo>
                    <a:pt x="0" y="0"/>
                    <a:pt x="0" y="404"/>
                    <a:pt x="279" y="404"/>
                  </a:cubicBezTo>
                  <a:lnTo>
                    <a:pt x="2265" y="404"/>
                  </a:lnTo>
                  <a:cubicBezTo>
                    <a:pt x="2544" y="404"/>
                    <a:pt x="2544" y="0"/>
                    <a:pt x="2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2"/>
            <p:cNvSpPr/>
            <p:nvPr/>
          </p:nvSpPr>
          <p:spPr>
            <a:xfrm>
              <a:off x="852382" y="1710615"/>
              <a:ext cx="34325" cy="10902"/>
            </a:xfrm>
            <a:custGeom>
              <a:rect b="b" l="l" r="r" t="t"/>
              <a:pathLst>
                <a:path extrusionOk="0" h="404" w="1272">
                  <a:moveTo>
                    <a:pt x="279" y="0"/>
                  </a:moveTo>
                  <a:cubicBezTo>
                    <a:pt x="0" y="0"/>
                    <a:pt x="0" y="404"/>
                    <a:pt x="279" y="404"/>
                  </a:cubicBezTo>
                  <a:lnTo>
                    <a:pt x="993" y="404"/>
                  </a:lnTo>
                  <a:cubicBezTo>
                    <a:pt x="1272" y="404"/>
                    <a:pt x="1272" y="0"/>
                    <a:pt x="9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2"/>
            <p:cNvSpPr/>
            <p:nvPr/>
          </p:nvSpPr>
          <p:spPr>
            <a:xfrm>
              <a:off x="905947" y="1741567"/>
              <a:ext cx="65304" cy="10092"/>
            </a:xfrm>
            <a:custGeom>
              <a:rect b="b" l="l" r="r" t="t"/>
              <a:pathLst>
                <a:path extrusionOk="0" h="374" w="2420">
                  <a:moveTo>
                    <a:pt x="187" y="1"/>
                  </a:moveTo>
                  <a:cubicBezTo>
                    <a:pt x="0" y="63"/>
                    <a:pt x="0" y="311"/>
                    <a:pt x="187" y="373"/>
                  </a:cubicBezTo>
                  <a:lnTo>
                    <a:pt x="2234" y="373"/>
                  </a:lnTo>
                  <a:cubicBezTo>
                    <a:pt x="2420" y="311"/>
                    <a:pt x="2420" y="63"/>
                    <a:pt x="22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2"/>
            <p:cNvSpPr/>
            <p:nvPr/>
          </p:nvSpPr>
          <p:spPr>
            <a:xfrm>
              <a:off x="859074" y="1741297"/>
              <a:ext cx="30520" cy="10632"/>
            </a:xfrm>
            <a:custGeom>
              <a:rect b="b" l="l" r="r" t="t"/>
              <a:pathLst>
                <a:path extrusionOk="0" h="394" w="1131">
                  <a:moveTo>
                    <a:pt x="953" y="0"/>
                  </a:moveTo>
                  <a:cubicBezTo>
                    <a:pt x="937" y="0"/>
                    <a:pt x="919" y="4"/>
                    <a:pt x="900" y="11"/>
                  </a:cubicBezTo>
                  <a:lnTo>
                    <a:pt x="186" y="11"/>
                  </a:lnTo>
                  <a:cubicBezTo>
                    <a:pt x="0" y="73"/>
                    <a:pt x="0" y="321"/>
                    <a:pt x="186" y="383"/>
                  </a:cubicBezTo>
                  <a:lnTo>
                    <a:pt x="900" y="383"/>
                  </a:lnTo>
                  <a:cubicBezTo>
                    <a:pt x="919" y="390"/>
                    <a:pt x="937" y="394"/>
                    <a:pt x="953" y="394"/>
                  </a:cubicBezTo>
                  <a:cubicBezTo>
                    <a:pt x="1130" y="394"/>
                    <a:pt x="1130" y="0"/>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2"/>
            <p:cNvSpPr/>
            <p:nvPr/>
          </p:nvSpPr>
          <p:spPr>
            <a:xfrm>
              <a:off x="906784" y="1770873"/>
              <a:ext cx="67813" cy="10902"/>
            </a:xfrm>
            <a:custGeom>
              <a:rect b="b" l="l" r="r" t="t"/>
              <a:pathLst>
                <a:path extrusionOk="0" h="404" w="2513">
                  <a:moveTo>
                    <a:pt x="280" y="1"/>
                  </a:moveTo>
                  <a:cubicBezTo>
                    <a:pt x="0" y="1"/>
                    <a:pt x="0" y="404"/>
                    <a:pt x="280" y="404"/>
                  </a:cubicBezTo>
                  <a:lnTo>
                    <a:pt x="2234" y="404"/>
                  </a:lnTo>
                  <a:cubicBezTo>
                    <a:pt x="2513" y="404"/>
                    <a:pt x="2513" y="1"/>
                    <a:pt x="22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2"/>
            <p:cNvSpPr/>
            <p:nvPr/>
          </p:nvSpPr>
          <p:spPr>
            <a:xfrm>
              <a:off x="857401" y="1770873"/>
              <a:ext cx="36025" cy="10902"/>
            </a:xfrm>
            <a:custGeom>
              <a:rect b="b" l="l" r="r" t="t"/>
              <a:pathLst>
                <a:path extrusionOk="0" h="404" w="1335">
                  <a:moveTo>
                    <a:pt x="279" y="1"/>
                  </a:moveTo>
                  <a:cubicBezTo>
                    <a:pt x="0" y="1"/>
                    <a:pt x="0" y="404"/>
                    <a:pt x="279" y="404"/>
                  </a:cubicBezTo>
                  <a:lnTo>
                    <a:pt x="1055" y="404"/>
                  </a:lnTo>
                  <a:cubicBezTo>
                    <a:pt x="1334" y="404"/>
                    <a:pt x="1334" y="1"/>
                    <a:pt x="1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2"/>
            <p:cNvSpPr/>
            <p:nvPr/>
          </p:nvSpPr>
          <p:spPr>
            <a:xfrm>
              <a:off x="873295" y="1795159"/>
              <a:ext cx="51083" cy="99629"/>
            </a:xfrm>
            <a:custGeom>
              <a:rect b="b" l="l" r="r" t="t"/>
              <a:pathLst>
                <a:path extrusionOk="0" h="3692" w="1893">
                  <a:moveTo>
                    <a:pt x="590" y="807"/>
                  </a:moveTo>
                  <a:lnTo>
                    <a:pt x="652" y="1427"/>
                  </a:lnTo>
                  <a:cubicBezTo>
                    <a:pt x="590" y="1396"/>
                    <a:pt x="559" y="1365"/>
                    <a:pt x="528" y="1365"/>
                  </a:cubicBezTo>
                  <a:cubicBezTo>
                    <a:pt x="466" y="1272"/>
                    <a:pt x="404" y="1179"/>
                    <a:pt x="435" y="1086"/>
                  </a:cubicBezTo>
                  <a:cubicBezTo>
                    <a:pt x="435" y="993"/>
                    <a:pt x="497" y="869"/>
                    <a:pt x="590" y="807"/>
                  </a:cubicBezTo>
                  <a:close/>
                  <a:moveTo>
                    <a:pt x="1117" y="2016"/>
                  </a:moveTo>
                  <a:lnTo>
                    <a:pt x="1117" y="2016"/>
                  </a:lnTo>
                  <a:cubicBezTo>
                    <a:pt x="1334" y="2047"/>
                    <a:pt x="1459" y="2265"/>
                    <a:pt x="1428" y="2482"/>
                  </a:cubicBezTo>
                  <a:lnTo>
                    <a:pt x="1428" y="2451"/>
                  </a:lnTo>
                  <a:cubicBezTo>
                    <a:pt x="1397" y="2606"/>
                    <a:pt x="1303" y="2761"/>
                    <a:pt x="1179" y="2854"/>
                  </a:cubicBezTo>
                  <a:lnTo>
                    <a:pt x="1117" y="2016"/>
                  </a:lnTo>
                  <a:close/>
                  <a:moveTo>
                    <a:pt x="745" y="0"/>
                  </a:moveTo>
                  <a:cubicBezTo>
                    <a:pt x="652" y="0"/>
                    <a:pt x="559" y="93"/>
                    <a:pt x="559" y="217"/>
                  </a:cubicBezTo>
                  <a:lnTo>
                    <a:pt x="559" y="403"/>
                  </a:lnTo>
                  <a:lnTo>
                    <a:pt x="497" y="403"/>
                  </a:lnTo>
                  <a:cubicBezTo>
                    <a:pt x="249" y="528"/>
                    <a:pt x="63" y="776"/>
                    <a:pt x="32" y="1055"/>
                  </a:cubicBezTo>
                  <a:cubicBezTo>
                    <a:pt x="1" y="1303"/>
                    <a:pt x="94" y="1551"/>
                    <a:pt x="311" y="1706"/>
                  </a:cubicBezTo>
                  <a:cubicBezTo>
                    <a:pt x="404" y="1768"/>
                    <a:pt x="559" y="1830"/>
                    <a:pt x="683" y="1861"/>
                  </a:cubicBezTo>
                  <a:lnTo>
                    <a:pt x="776" y="2916"/>
                  </a:lnTo>
                  <a:cubicBezTo>
                    <a:pt x="621" y="2916"/>
                    <a:pt x="497" y="2885"/>
                    <a:pt x="404" y="2792"/>
                  </a:cubicBezTo>
                  <a:cubicBezTo>
                    <a:pt x="371" y="2775"/>
                    <a:pt x="337" y="2768"/>
                    <a:pt x="305" y="2768"/>
                  </a:cubicBezTo>
                  <a:cubicBezTo>
                    <a:pt x="218" y="2768"/>
                    <a:pt x="139" y="2825"/>
                    <a:pt x="94" y="2916"/>
                  </a:cubicBezTo>
                  <a:cubicBezTo>
                    <a:pt x="63" y="3009"/>
                    <a:pt x="94" y="3102"/>
                    <a:pt x="187" y="3164"/>
                  </a:cubicBezTo>
                  <a:cubicBezTo>
                    <a:pt x="373" y="3257"/>
                    <a:pt x="590" y="3319"/>
                    <a:pt x="776" y="3319"/>
                  </a:cubicBezTo>
                  <a:lnTo>
                    <a:pt x="776" y="3505"/>
                  </a:lnTo>
                  <a:cubicBezTo>
                    <a:pt x="807" y="3598"/>
                    <a:pt x="869" y="3691"/>
                    <a:pt x="993" y="3691"/>
                  </a:cubicBezTo>
                  <a:cubicBezTo>
                    <a:pt x="1117" y="3691"/>
                    <a:pt x="1179" y="3598"/>
                    <a:pt x="1179" y="3474"/>
                  </a:cubicBezTo>
                  <a:lnTo>
                    <a:pt x="1179" y="3288"/>
                  </a:lnTo>
                  <a:cubicBezTo>
                    <a:pt x="1521" y="3164"/>
                    <a:pt x="1800" y="2885"/>
                    <a:pt x="1831" y="2513"/>
                  </a:cubicBezTo>
                  <a:cubicBezTo>
                    <a:pt x="1893" y="2109"/>
                    <a:pt x="1614" y="1737"/>
                    <a:pt x="1210" y="1644"/>
                  </a:cubicBezTo>
                  <a:lnTo>
                    <a:pt x="1055" y="1582"/>
                  </a:lnTo>
                  <a:lnTo>
                    <a:pt x="1024" y="776"/>
                  </a:lnTo>
                  <a:lnTo>
                    <a:pt x="1086" y="776"/>
                  </a:lnTo>
                  <a:cubicBezTo>
                    <a:pt x="1112" y="785"/>
                    <a:pt x="1136" y="790"/>
                    <a:pt x="1159" y="790"/>
                  </a:cubicBezTo>
                  <a:cubicBezTo>
                    <a:pt x="1362" y="790"/>
                    <a:pt x="1461" y="459"/>
                    <a:pt x="1210" y="403"/>
                  </a:cubicBezTo>
                  <a:cubicBezTo>
                    <a:pt x="1117" y="372"/>
                    <a:pt x="1055" y="341"/>
                    <a:pt x="993" y="341"/>
                  </a:cubicBezTo>
                  <a:lnTo>
                    <a:pt x="993" y="186"/>
                  </a:lnTo>
                  <a:cubicBezTo>
                    <a:pt x="962" y="62"/>
                    <a:pt x="869" y="0"/>
                    <a:pt x="7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 name="Google Shape;330;p42"/>
          <p:cNvGrpSpPr/>
          <p:nvPr/>
        </p:nvGrpSpPr>
        <p:grpSpPr>
          <a:xfrm>
            <a:off x="5185324" y="3439555"/>
            <a:ext cx="305551" cy="376684"/>
            <a:chOff x="3196973" y="1611850"/>
            <a:chExt cx="305551" cy="376684"/>
          </a:xfrm>
        </p:grpSpPr>
        <p:sp>
          <p:nvSpPr>
            <p:cNvPr id="331" name="Google Shape;331;p42"/>
            <p:cNvSpPr/>
            <p:nvPr/>
          </p:nvSpPr>
          <p:spPr>
            <a:xfrm>
              <a:off x="3233808" y="1611850"/>
              <a:ext cx="231046" cy="79525"/>
            </a:xfrm>
            <a:custGeom>
              <a:rect b="b" l="l" r="r" t="t"/>
              <a:pathLst>
                <a:path extrusionOk="0" h="2947" w="8562">
                  <a:moveTo>
                    <a:pt x="4684" y="403"/>
                  </a:moveTo>
                  <a:cubicBezTo>
                    <a:pt x="4839" y="403"/>
                    <a:pt x="4932" y="527"/>
                    <a:pt x="4932" y="651"/>
                  </a:cubicBezTo>
                  <a:lnTo>
                    <a:pt x="4932" y="962"/>
                  </a:lnTo>
                  <a:lnTo>
                    <a:pt x="3412" y="962"/>
                  </a:lnTo>
                  <a:lnTo>
                    <a:pt x="3412" y="651"/>
                  </a:lnTo>
                  <a:cubicBezTo>
                    <a:pt x="3412" y="527"/>
                    <a:pt x="3536" y="403"/>
                    <a:pt x="3660" y="403"/>
                  </a:cubicBezTo>
                  <a:close/>
                  <a:moveTo>
                    <a:pt x="3660" y="0"/>
                  </a:moveTo>
                  <a:cubicBezTo>
                    <a:pt x="3319" y="0"/>
                    <a:pt x="3009" y="310"/>
                    <a:pt x="3009" y="651"/>
                  </a:cubicBezTo>
                  <a:lnTo>
                    <a:pt x="3009" y="962"/>
                  </a:lnTo>
                  <a:lnTo>
                    <a:pt x="1365" y="962"/>
                  </a:lnTo>
                  <a:cubicBezTo>
                    <a:pt x="621" y="962"/>
                    <a:pt x="0" y="1551"/>
                    <a:pt x="0" y="2295"/>
                  </a:cubicBezTo>
                  <a:lnTo>
                    <a:pt x="0" y="2730"/>
                  </a:lnTo>
                  <a:cubicBezTo>
                    <a:pt x="0" y="2854"/>
                    <a:pt x="93" y="2947"/>
                    <a:pt x="217" y="2947"/>
                  </a:cubicBezTo>
                  <a:lnTo>
                    <a:pt x="1055" y="2947"/>
                  </a:lnTo>
                  <a:cubicBezTo>
                    <a:pt x="1148" y="2947"/>
                    <a:pt x="1241" y="2854"/>
                    <a:pt x="1241" y="2730"/>
                  </a:cubicBezTo>
                  <a:cubicBezTo>
                    <a:pt x="1241" y="2606"/>
                    <a:pt x="1148" y="2544"/>
                    <a:pt x="1055" y="2544"/>
                  </a:cubicBezTo>
                  <a:lnTo>
                    <a:pt x="434" y="2544"/>
                  </a:lnTo>
                  <a:lnTo>
                    <a:pt x="434" y="2295"/>
                  </a:lnTo>
                  <a:cubicBezTo>
                    <a:pt x="434" y="1768"/>
                    <a:pt x="838" y="1365"/>
                    <a:pt x="1365" y="1365"/>
                  </a:cubicBezTo>
                  <a:lnTo>
                    <a:pt x="7197" y="1365"/>
                  </a:lnTo>
                  <a:cubicBezTo>
                    <a:pt x="7724" y="1365"/>
                    <a:pt x="8127" y="1768"/>
                    <a:pt x="8127" y="2295"/>
                  </a:cubicBezTo>
                  <a:lnTo>
                    <a:pt x="8127" y="2544"/>
                  </a:lnTo>
                  <a:lnTo>
                    <a:pt x="1861" y="2544"/>
                  </a:lnTo>
                  <a:cubicBezTo>
                    <a:pt x="1737" y="2544"/>
                    <a:pt x="1644" y="2606"/>
                    <a:pt x="1644" y="2730"/>
                  </a:cubicBezTo>
                  <a:cubicBezTo>
                    <a:pt x="1644" y="2854"/>
                    <a:pt x="1737" y="2947"/>
                    <a:pt x="1861" y="2947"/>
                  </a:cubicBezTo>
                  <a:lnTo>
                    <a:pt x="8344" y="2947"/>
                  </a:lnTo>
                  <a:cubicBezTo>
                    <a:pt x="8468" y="2947"/>
                    <a:pt x="8561" y="2854"/>
                    <a:pt x="8561" y="2730"/>
                  </a:cubicBezTo>
                  <a:lnTo>
                    <a:pt x="8561" y="2295"/>
                  </a:lnTo>
                  <a:cubicBezTo>
                    <a:pt x="8530" y="1551"/>
                    <a:pt x="7941" y="962"/>
                    <a:pt x="7197" y="931"/>
                  </a:cubicBezTo>
                  <a:lnTo>
                    <a:pt x="5335" y="931"/>
                  </a:lnTo>
                  <a:lnTo>
                    <a:pt x="5335" y="651"/>
                  </a:lnTo>
                  <a:cubicBezTo>
                    <a:pt x="5335" y="310"/>
                    <a:pt x="5056" y="0"/>
                    <a:pt x="4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2"/>
            <p:cNvSpPr/>
            <p:nvPr/>
          </p:nvSpPr>
          <p:spPr>
            <a:xfrm>
              <a:off x="3196973" y="1701413"/>
              <a:ext cx="305551" cy="287120"/>
            </a:xfrm>
            <a:custGeom>
              <a:rect b="b" l="l" r="r" t="t"/>
              <a:pathLst>
                <a:path extrusionOk="0" h="10640" w="11323">
                  <a:moveTo>
                    <a:pt x="1365" y="1303"/>
                  </a:moveTo>
                  <a:lnTo>
                    <a:pt x="1365" y="2109"/>
                  </a:lnTo>
                  <a:lnTo>
                    <a:pt x="1148" y="2109"/>
                  </a:lnTo>
                  <a:cubicBezTo>
                    <a:pt x="745" y="2109"/>
                    <a:pt x="373" y="1768"/>
                    <a:pt x="373" y="1334"/>
                  </a:cubicBezTo>
                  <a:lnTo>
                    <a:pt x="373" y="1303"/>
                  </a:lnTo>
                  <a:close/>
                  <a:moveTo>
                    <a:pt x="10919" y="1272"/>
                  </a:moveTo>
                  <a:lnTo>
                    <a:pt x="10919" y="1334"/>
                  </a:lnTo>
                  <a:cubicBezTo>
                    <a:pt x="10919" y="1768"/>
                    <a:pt x="10578" y="2109"/>
                    <a:pt x="10144" y="2109"/>
                  </a:cubicBezTo>
                  <a:lnTo>
                    <a:pt x="9926" y="2109"/>
                  </a:lnTo>
                  <a:lnTo>
                    <a:pt x="9926" y="1272"/>
                  </a:lnTo>
                  <a:close/>
                  <a:moveTo>
                    <a:pt x="9151" y="434"/>
                  </a:moveTo>
                  <a:cubicBezTo>
                    <a:pt x="9337" y="434"/>
                    <a:pt x="9492" y="589"/>
                    <a:pt x="9492" y="807"/>
                  </a:cubicBezTo>
                  <a:lnTo>
                    <a:pt x="9492" y="900"/>
                  </a:lnTo>
                  <a:lnTo>
                    <a:pt x="5770" y="869"/>
                  </a:lnTo>
                  <a:cubicBezTo>
                    <a:pt x="5677" y="869"/>
                    <a:pt x="5584" y="962"/>
                    <a:pt x="5584" y="1086"/>
                  </a:cubicBezTo>
                  <a:lnTo>
                    <a:pt x="5584" y="2326"/>
                  </a:lnTo>
                  <a:cubicBezTo>
                    <a:pt x="5584" y="2389"/>
                    <a:pt x="5553" y="2451"/>
                    <a:pt x="5491" y="2482"/>
                  </a:cubicBezTo>
                  <a:cubicBezTo>
                    <a:pt x="5460" y="2544"/>
                    <a:pt x="5398" y="2544"/>
                    <a:pt x="5336" y="2544"/>
                  </a:cubicBezTo>
                  <a:cubicBezTo>
                    <a:pt x="5181" y="2544"/>
                    <a:pt x="5087" y="2420"/>
                    <a:pt x="5087" y="2295"/>
                  </a:cubicBezTo>
                  <a:lnTo>
                    <a:pt x="5087" y="2109"/>
                  </a:lnTo>
                  <a:cubicBezTo>
                    <a:pt x="5087" y="1737"/>
                    <a:pt x="4808" y="1458"/>
                    <a:pt x="4436" y="1458"/>
                  </a:cubicBezTo>
                  <a:lnTo>
                    <a:pt x="4405" y="1458"/>
                  </a:lnTo>
                  <a:cubicBezTo>
                    <a:pt x="4064" y="1458"/>
                    <a:pt x="3754" y="1737"/>
                    <a:pt x="3754" y="2109"/>
                  </a:cubicBezTo>
                  <a:lnTo>
                    <a:pt x="3754" y="3071"/>
                  </a:lnTo>
                  <a:cubicBezTo>
                    <a:pt x="3738" y="3211"/>
                    <a:pt x="3630" y="3280"/>
                    <a:pt x="3521" y="3280"/>
                  </a:cubicBezTo>
                  <a:cubicBezTo>
                    <a:pt x="3412" y="3280"/>
                    <a:pt x="3304" y="3211"/>
                    <a:pt x="3288" y="3071"/>
                  </a:cubicBezTo>
                  <a:lnTo>
                    <a:pt x="3288" y="1086"/>
                  </a:lnTo>
                  <a:cubicBezTo>
                    <a:pt x="3288" y="993"/>
                    <a:pt x="3195" y="900"/>
                    <a:pt x="3071" y="900"/>
                  </a:cubicBezTo>
                  <a:lnTo>
                    <a:pt x="1799" y="900"/>
                  </a:lnTo>
                  <a:lnTo>
                    <a:pt x="1799" y="807"/>
                  </a:lnTo>
                  <a:cubicBezTo>
                    <a:pt x="1799" y="589"/>
                    <a:pt x="1955" y="434"/>
                    <a:pt x="2141" y="434"/>
                  </a:cubicBezTo>
                  <a:close/>
                  <a:moveTo>
                    <a:pt x="7507" y="8561"/>
                  </a:moveTo>
                  <a:lnTo>
                    <a:pt x="7507" y="9151"/>
                  </a:lnTo>
                  <a:lnTo>
                    <a:pt x="3816" y="9151"/>
                  </a:lnTo>
                  <a:lnTo>
                    <a:pt x="3816" y="8561"/>
                  </a:lnTo>
                  <a:close/>
                  <a:moveTo>
                    <a:pt x="8593" y="9616"/>
                  </a:moveTo>
                  <a:cubicBezTo>
                    <a:pt x="8810" y="9616"/>
                    <a:pt x="8996" y="9802"/>
                    <a:pt x="8996" y="10019"/>
                  </a:cubicBezTo>
                  <a:lnTo>
                    <a:pt x="8996" y="10267"/>
                  </a:lnTo>
                  <a:lnTo>
                    <a:pt x="2296" y="10267"/>
                  </a:lnTo>
                  <a:lnTo>
                    <a:pt x="2296" y="10019"/>
                  </a:lnTo>
                  <a:cubicBezTo>
                    <a:pt x="2296" y="9802"/>
                    <a:pt x="2482" y="9616"/>
                    <a:pt x="2699" y="9616"/>
                  </a:cubicBezTo>
                  <a:close/>
                  <a:moveTo>
                    <a:pt x="2141" y="0"/>
                  </a:moveTo>
                  <a:cubicBezTo>
                    <a:pt x="1706" y="0"/>
                    <a:pt x="1365" y="372"/>
                    <a:pt x="1365" y="776"/>
                  </a:cubicBezTo>
                  <a:lnTo>
                    <a:pt x="1365" y="869"/>
                  </a:lnTo>
                  <a:lnTo>
                    <a:pt x="310" y="869"/>
                  </a:lnTo>
                  <a:cubicBezTo>
                    <a:pt x="124" y="869"/>
                    <a:pt x="0" y="1024"/>
                    <a:pt x="0" y="1210"/>
                  </a:cubicBezTo>
                  <a:lnTo>
                    <a:pt x="0" y="1334"/>
                  </a:lnTo>
                  <a:cubicBezTo>
                    <a:pt x="0" y="1985"/>
                    <a:pt x="528" y="2513"/>
                    <a:pt x="1179" y="2513"/>
                  </a:cubicBezTo>
                  <a:lnTo>
                    <a:pt x="1396" y="2513"/>
                  </a:lnTo>
                  <a:lnTo>
                    <a:pt x="1396" y="7165"/>
                  </a:lnTo>
                  <a:cubicBezTo>
                    <a:pt x="1396" y="7910"/>
                    <a:pt x="2017" y="8561"/>
                    <a:pt x="2792" y="8561"/>
                  </a:cubicBezTo>
                  <a:lnTo>
                    <a:pt x="3412" y="8561"/>
                  </a:lnTo>
                  <a:lnTo>
                    <a:pt x="3412" y="9182"/>
                  </a:lnTo>
                  <a:lnTo>
                    <a:pt x="2730" y="9182"/>
                  </a:lnTo>
                  <a:cubicBezTo>
                    <a:pt x="2711" y="9180"/>
                    <a:pt x="2691" y="9180"/>
                    <a:pt x="2673" y="9180"/>
                  </a:cubicBezTo>
                  <a:cubicBezTo>
                    <a:pt x="2205" y="9180"/>
                    <a:pt x="1861" y="9542"/>
                    <a:pt x="1861" y="10019"/>
                  </a:cubicBezTo>
                  <a:lnTo>
                    <a:pt x="1861" y="10422"/>
                  </a:lnTo>
                  <a:cubicBezTo>
                    <a:pt x="1861" y="10547"/>
                    <a:pt x="1955" y="10640"/>
                    <a:pt x="2079" y="10640"/>
                  </a:cubicBezTo>
                  <a:lnTo>
                    <a:pt x="9244" y="10640"/>
                  </a:lnTo>
                  <a:cubicBezTo>
                    <a:pt x="9337" y="10640"/>
                    <a:pt x="9430" y="10547"/>
                    <a:pt x="9430" y="10422"/>
                  </a:cubicBezTo>
                  <a:lnTo>
                    <a:pt x="9430" y="10019"/>
                  </a:lnTo>
                  <a:cubicBezTo>
                    <a:pt x="9430" y="9554"/>
                    <a:pt x="9058" y="9182"/>
                    <a:pt x="8593" y="9182"/>
                  </a:cubicBezTo>
                  <a:lnTo>
                    <a:pt x="7910" y="9182"/>
                  </a:lnTo>
                  <a:lnTo>
                    <a:pt x="7910" y="8561"/>
                  </a:lnTo>
                  <a:lnTo>
                    <a:pt x="8531" y="8561"/>
                  </a:lnTo>
                  <a:cubicBezTo>
                    <a:pt x="9306" y="8561"/>
                    <a:pt x="9926" y="7910"/>
                    <a:pt x="9926" y="7165"/>
                  </a:cubicBezTo>
                  <a:lnTo>
                    <a:pt x="9926" y="6080"/>
                  </a:lnTo>
                  <a:cubicBezTo>
                    <a:pt x="9942" y="5971"/>
                    <a:pt x="9826" y="5917"/>
                    <a:pt x="9709" y="5917"/>
                  </a:cubicBezTo>
                  <a:cubicBezTo>
                    <a:pt x="9593" y="5917"/>
                    <a:pt x="9477" y="5971"/>
                    <a:pt x="9492" y="6080"/>
                  </a:cubicBezTo>
                  <a:lnTo>
                    <a:pt x="9492" y="7165"/>
                  </a:lnTo>
                  <a:cubicBezTo>
                    <a:pt x="9492" y="7693"/>
                    <a:pt x="9058" y="8158"/>
                    <a:pt x="8500" y="8158"/>
                  </a:cubicBezTo>
                  <a:lnTo>
                    <a:pt x="7321" y="8158"/>
                  </a:lnTo>
                  <a:lnTo>
                    <a:pt x="7321" y="7693"/>
                  </a:lnTo>
                  <a:cubicBezTo>
                    <a:pt x="7321" y="7569"/>
                    <a:pt x="7228" y="7476"/>
                    <a:pt x="7104" y="7476"/>
                  </a:cubicBezTo>
                  <a:cubicBezTo>
                    <a:pt x="7011" y="7476"/>
                    <a:pt x="6918" y="7569"/>
                    <a:pt x="6918" y="7693"/>
                  </a:cubicBezTo>
                  <a:lnTo>
                    <a:pt x="6918" y="8158"/>
                  </a:lnTo>
                  <a:lnTo>
                    <a:pt x="6328" y="8158"/>
                  </a:lnTo>
                  <a:lnTo>
                    <a:pt x="6328" y="7693"/>
                  </a:lnTo>
                  <a:cubicBezTo>
                    <a:pt x="6375" y="7569"/>
                    <a:pt x="6258" y="7507"/>
                    <a:pt x="6142" y="7507"/>
                  </a:cubicBezTo>
                  <a:cubicBezTo>
                    <a:pt x="6026" y="7507"/>
                    <a:pt x="5909" y="7569"/>
                    <a:pt x="5956" y="7693"/>
                  </a:cubicBezTo>
                  <a:lnTo>
                    <a:pt x="5956" y="8158"/>
                  </a:lnTo>
                  <a:lnTo>
                    <a:pt x="5367" y="8158"/>
                  </a:lnTo>
                  <a:lnTo>
                    <a:pt x="5367" y="7693"/>
                  </a:lnTo>
                  <a:cubicBezTo>
                    <a:pt x="5367" y="7569"/>
                    <a:pt x="5274" y="7476"/>
                    <a:pt x="5150" y="7476"/>
                  </a:cubicBezTo>
                  <a:cubicBezTo>
                    <a:pt x="5025" y="7476"/>
                    <a:pt x="4932" y="7569"/>
                    <a:pt x="4932" y="7693"/>
                  </a:cubicBezTo>
                  <a:lnTo>
                    <a:pt x="4932" y="8158"/>
                  </a:lnTo>
                  <a:lnTo>
                    <a:pt x="4374" y="8158"/>
                  </a:lnTo>
                  <a:lnTo>
                    <a:pt x="4374" y="7693"/>
                  </a:lnTo>
                  <a:cubicBezTo>
                    <a:pt x="4374" y="7553"/>
                    <a:pt x="4273" y="7483"/>
                    <a:pt x="4172" y="7483"/>
                  </a:cubicBezTo>
                  <a:cubicBezTo>
                    <a:pt x="4072" y="7483"/>
                    <a:pt x="3971" y="7553"/>
                    <a:pt x="3971" y="7693"/>
                  </a:cubicBezTo>
                  <a:lnTo>
                    <a:pt x="3971" y="8158"/>
                  </a:lnTo>
                  <a:lnTo>
                    <a:pt x="2792" y="8158"/>
                  </a:lnTo>
                  <a:cubicBezTo>
                    <a:pt x="2234" y="8158"/>
                    <a:pt x="1768" y="7693"/>
                    <a:pt x="1799" y="7165"/>
                  </a:cubicBezTo>
                  <a:lnTo>
                    <a:pt x="1799" y="1272"/>
                  </a:lnTo>
                  <a:lnTo>
                    <a:pt x="2854" y="1272"/>
                  </a:lnTo>
                  <a:lnTo>
                    <a:pt x="2854" y="3071"/>
                  </a:lnTo>
                  <a:cubicBezTo>
                    <a:pt x="2854" y="3505"/>
                    <a:pt x="3180" y="3722"/>
                    <a:pt x="3505" y="3722"/>
                  </a:cubicBezTo>
                  <a:cubicBezTo>
                    <a:pt x="3831" y="3722"/>
                    <a:pt x="4157" y="3505"/>
                    <a:pt x="4157" y="3071"/>
                  </a:cubicBezTo>
                  <a:lnTo>
                    <a:pt x="4157" y="2109"/>
                  </a:lnTo>
                  <a:cubicBezTo>
                    <a:pt x="4157" y="1985"/>
                    <a:pt x="4281" y="1861"/>
                    <a:pt x="4405" y="1861"/>
                  </a:cubicBezTo>
                  <a:lnTo>
                    <a:pt x="4436" y="1861"/>
                  </a:lnTo>
                  <a:cubicBezTo>
                    <a:pt x="4560" y="1861"/>
                    <a:pt x="4684" y="1985"/>
                    <a:pt x="4684" y="2109"/>
                  </a:cubicBezTo>
                  <a:lnTo>
                    <a:pt x="4684" y="2295"/>
                  </a:lnTo>
                  <a:cubicBezTo>
                    <a:pt x="4684" y="2668"/>
                    <a:pt x="4963" y="2947"/>
                    <a:pt x="5305" y="2978"/>
                  </a:cubicBezTo>
                  <a:cubicBezTo>
                    <a:pt x="5491" y="2978"/>
                    <a:pt x="5646" y="2916"/>
                    <a:pt x="5801" y="2792"/>
                  </a:cubicBezTo>
                  <a:cubicBezTo>
                    <a:pt x="5925" y="2668"/>
                    <a:pt x="5987" y="2513"/>
                    <a:pt x="5987" y="2326"/>
                  </a:cubicBezTo>
                  <a:lnTo>
                    <a:pt x="5987" y="1272"/>
                  </a:lnTo>
                  <a:lnTo>
                    <a:pt x="9492" y="1272"/>
                  </a:lnTo>
                  <a:lnTo>
                    <a:pt x="9492" y="5273"/>
                  </a:lnTo>
                  <a:cubicBezTo>
                    <a:pt x="9508" y="5397"/>
                    <a:pt x="9601" y="5459"/>
                    <a:pt x="9698" y="5459"/>
                  </a:cubicBezTo>
                  <a:cubicBezTo>
                    <a:pt x="9795" y="5459"/>
                    <a:pt x="9895" y="5397"/>
                    <a:pt x="9926" y="5273"/>
                  </a:cubicBezTo>
                  <a:lnTo>
                    <a:pt x="9926" y="2513"/>
                  </a:lnTo>
                  <a:lnTo>
                    <a:pt x="10144" y="2513"/>
                  </a:lnTo>
                  <a:cubicBezTo>
                    <a:pt x="10795" y="2513"/>
                    <a:pt x="11322" y="1985"/>
                    <a:pt x="11322" y="1334"/>
                  </a:cubicBezTo>
                  <a:lnTo>
                    <a:pt x="11322" y="1210"/>
                  </a:lnTo>
                  <a:cubicBezTo>
                    <a:pt x="11322" y="1024"/>
                    <a:pt x="11167" y="869"/>
                    <a:pt x="10981" y="869"/>
                  </a:cubicBezTo>
                  <a:lnTo>
                    <a:pt x="9926" y="869"/>
                  </a:lnTo>
                  <a:lnTo>
                    <a:pt x="9926" y="776"/>
                  </a:lnTo>
                  <a:cubicBezTo>
                    <a:pt x="9926" y="372"/>
                    <a:pt x="9554" y="0"/>
                    <a:pt x="91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 name="Google Shape;333;p42"/>
          <p:cNvSpPr/>
          <p:nvPr/>
        </p:nvSpPr>
        <p:spPr>
          <a:xfrm>
            <a:off x="5143888" y="2122582"/>
            <a:ext cx="388422" cy="143830"/>
          </a:xfrm>
          <a:custGeom>
            <a:rect b="b" l="l" r="r" t="t"/>
            <a:pathLst>
              <a:path extrusionOk="0" h="5330" w="14394">
                <a:moveTo>
                  <a:pt x="9648" y="1823"/>
                </a:moveTo>
                <a:cubicBezTo>
                  <a:pt x="9653" y="1823"/>
                  <a:pt x="9658" y="1823"/>
                  <a:pt x="9663" y="1823"/>
                </a:cubicBezTo>
                <a:lnTo>
                  <a:pt x="9663" y="1823"/>
                </a:lnTo>
                <a:cubicBezTo>
                  <a:pt x="9668" y="1823"/>
                  <a:pt x="9673" y="1823"/>
                  <a:pt x="9679" y="1823"/>
                </a:cubicBezTo>
                <a:close/>
                <a:moveTo>
                  <a:pt x="4538" y="431"/>
                </a:moveTo>
                <a:cubicBezTo>
                  <a:pt x="5402" y="431"/>
                  <a:pt x="6237" y="927"/>
                  <a:pt x="6608" y="1792"/>
                </a:cubicBezTo>
                <a:cubicBezTo>
                  <a:pt x="6484" y="1854"/>
                  <a:pt x="6328" y="1947"/>
                  <a:pt x="6235" y="2071"/>
                </a:cubicBezTo>
                <a:cubicBezTo>
                  <a:pt x="5949" y="1307"/>
                  <a:pt x="5254" y="919"/>
                  <a:pt x="4561" y="919"/>
                </a:cubicBezTo>
                <a:cubicBezTo>
                  <a:pt x="3904" y="919"/>
                  <a:pt x="3249" y="1268"/>
                  <a:pt x="2947" y="1978"/>
                </a:cubicBezTo>
                <a:cubicBezTo>
                  <a:pt x="2823" y="1885"/>
                  <a:pt x="2668" y="1792"/>
                  <a:pt x="2544" y="1730"/>
                </a:cubicBezTo>
                <a:cubicBezTo>
                  <a:pt x="2699" y="1357"/>
                  <a:pt x="2947" y="1078"/>
                  <a:pt x="3289" y="830"/>
                </a:cubicBezTo>
                <a:lnTo>
                  <a:pt x="3258" y="830"/>
                </a:lnTo>
                <a:cubicBezTo>
                  <a:pt x="3654" y="559"/>
                  <a:pt x="4100" y="431"/>
                  <a:pt x="4538" y="431"/>
                </a:cubicBezTo>
                <a:close/>
                <a:moveTo>
                  <a:pt x="9679" y="427"/>
                </a:moveTo>
                <a:cubicBezTo>
                  <a:pt x="10547" y="427"/>
                  <a:pt x="11354" y="954"/>
                  <a:pt x="11726" y="1761"/>
                </a:cubicBezTo>
                <a:cubicBezTo>
                  <a:pt x="11571" y="1854"/>
                  <a:pt x="11447" y="1978"/>
                  <a:pt x="11323" y="2102"/>
                </a:cubicBezTo>
                <a:cubicBezTo>
                  <a:pt x="11058" y="1307"/>
                  <a:pt x="10362" y="912"/>
                  <a:pt x="9664" y="912"/>
                </a:cubicBezTo>
                <a:cubicBezTo>
                  <a:pt x="8974" y="912"/>
                  <a:pt x="8281" y="1299"/>
                  <a:pt x="8004" y="2071"/>
                </a:cubicBezTo>
                <a:cubicBezTo>
                  <a:pt x="7879" y="1978"/>
                  <a:pt x="7755" y="1854"/>
                  <a:pt x="7600" y="1792"/>
                </a:cubicBezTo>
                <a:cubicBezTo>
                  <a:pt x="7973" y="985"/>
                  <a:pt x="8779" y="427"/>
                  <a:pt x="9679" y="427"/>
                </a:cubicBezTo>
                <a:close/>
                <a:moveTo>
                  <a:pt x="2048" y="2040"/>
                </a:moveTo>
                <a:cubicBezTo>
                  <a:pt x="2296" y="2040"/>
                  <a:pt x="2513" y="2164"/>
                  <a:pt x="2668" y="2319"/>
                </a:cubicBezTo>
                <a:cubicBezTo>
                  <a:pt x="2761" y="2412"/>
                  <a:pt x="2823" y="2567"/>
                  <a:pt x="2854" y="2722"/>
                </a:cubicBezTo>
                <a:lnTo>
                  <a:pt x="1303" y="2722"/>
                </a:lnTo>
                <a:cubicBezTo>
                  <a:pt x="1303" y="2505"/>
                  <a:pt x="1396" y="2350"/>
                  <a:pt x="1520" y="2226"/>
                </a:cubicBezTo>
                <a:lnTo>
                  <a:pt x="1552" y="2226"/>
                </a:lnTo>
                <a:cubicBezTo>
                  <a:pt x="1676" y="2102"/>
                  <a:pt x="1862" y="2040"/>
                  <a:pt x="2048" y="2040"/>
                </a:cubicBezTo>
                <a:close/>
                <a:moveTo>
                  <a:pt x="4560" y="2226"/>
                </a:moveTo>
                <a:cubicBezTo>
                  <a:pt x="4793" y="2226"/>
                  <a:pt x="5026" y="2381"/>
                  <a:pt x="5026" y="2691"/>
                </a:cubicBezTo>
                <a:lnTo>
                  <a:pt x="5026" y="2722"/>
                </a:lnTo>
                <a:lnTo>
                  <a:pt x="4095" y="2722"/>
                </a:lnTo>
                <a:lnTo>
                  <a:pt x="4095" y="2691"/>
                </a:lnTo>
                <a:cubicBezTo>
                  <a:pt x="4095" y="2381"/>
                  <a:pt x="4328" y="2226"/>
                  <a:pt x="4560" y="2226"/>
                </a:cubicBezTo>
                <a:close/>
                <a:moveTo>
                  <a:pt x="4534" y="1307"/>
                </a:moveTo>
                <a:cubicBezTo>
                  <a:pt x="5219" y="1307"/>
                  <a:pt x="5909" y="1776"/>
                  <a:pt x="5925" y="2660"/>
                </a:cubicBezTo>
                <a:lnTo>
                  <a:pt x="5925" y="2722"/>
                </a:lnTo>
                <a:lnTo>
                  <a:pt x="5429" y="2722"/>
                </a:lnTo>
                <a:lnTo>
                  <a:pt x="5429" y="2691"/>
                </a:lnTo>
                <a:cubicBezTo>
                  <a:pt x="5429" y="2226"/>
                  <a:pt x="5026" y="1823"/>
                  <a:pt x="4560" y="1823"/>
                </a:cubicBezTo>
                <a:cubicBezTo>
                  <a:pt x="4064" y="1823"/>
                  <a:pt x="3692" y="2226"/>
                  <a:pt x="3692" y="2691"/>
                </a:cubicBezTo>
                <a:lnTo>
                  <a:pt x="3692" y="2722"/>
                </a:lnTo>
                <a:lnTo>
                  <a:pt x="3258" y="2722"/>
                </a:lnTo>
                <a:cubicBezTo>
                  <a:pt x="3227" y="2629"/>
                  <a:pt x="3227" y="2536"/>
                  <a:pt x="3196" y="2474"/>
                </a:cubicBezTo>
                <a:cubicBezTo>
                  <a:pt x="3313" y="1683"/>
                  <a:pt x="3921" y="1307"/>
                  <a:pt x="4534" y="1307"/>
                </a:cubicBezTo>
                <a:close/>
                <a:moveTo>
                  <a:pt x="7104" y="2102"/>
                </a:moveTo>
                <a:cubicBezTo>
                  <a:pt x="7476" y="2102"/>
                  <a:pt x="7786" y="2350"/>
                  <a:pt x="7879" y="2722"/>
                </a:cubicBezTo>
                <a:lnTo>
                  <a:pt x="6328" y="2722"/>
                </a:lnTo>
                <a:cubicBezTo>
                  <a:pt x="6391" y="2350"/>
                  <a:pt x="6732" y="2102"/>
                  <a:pt x="7104" y="2102"/>
                </a:cubicBezTo>
                <a:close/>
                <a:moveTo>
                  <a:pt x="9663" y="2273"/>
                </a:moveTo>
                <a:cubicBezTo>
                  <a:pt x="9880" y="2273"/>
                  <a:pt x="10097" y="2412"/>
                  <a:pt x="10113" y="2691"/>
                </a:cubicBezTo>
                <a:cubicBezTo>
                  <a:pt x="10113" y="2691"/>
                  <a:pt x="10113" y="2722"/>
                  <a:pt x="10113" y="2722"/>
                </a:cubicBezTo>
                <a:lnTo>
                  <a:pt x="9213" y="2722"/>
                </a:lnTo>
                <a:cubicBezTo>
                  <a:pt x="9213" y="2722"/>
                  <a:pt x="9213" y="2691"/>
                  <a:pt x="9213" y="2691"/>
                </a:cubicBezTo>
                <a:cubicBezTo>
                  <a:pt x="9229" y="2412"/>
                  <a:pt x="9446" y="2273"/>
                  <a:pt x="9663" y="2273"/>
                </a:cubicBezTo>
                <a:close/>
                <a:moveTo>
                  <a:pt x="9648" y="1505"/>
                </a:moveTo>
                <a:cubicBezTo>
                  <a:pt x="10276" y="1505"/>
                  <a:pt x="10904" y="1900"/>
                  <a:pt x="11012" y="2691"/>
                </a:cubicBezTo>
                <a:cubicBezTo>
                  <a:pt x="11012" y="2691"/>
                  <a:pt x="11012" y="2722"/>
                  <a:pt x="11012" y="2722"/>
                </a:cubicBezTo>
                <a:lnTo>
                  <a:pt x="10516" y="2722"/>
                </a:lnTo>
                <a:lnTo>
                  <a:pt x="10516" y="2691"/>
                </a:lnTo>
                <a:cubicBezTo>
                  <a:pt x="10516" y="2231"/>
                  <a:pt x="10121" y="1831"/>
                  <a:pt x="9663" y="1823"/>
                </a:cubicBezTo>
                <a:lnTo>
                  <a:pt x="9663" y="1823"/>
                </a:lnTo>
                <a:cubicBezTo>
                  <a:pt x="9174" y="1831"/>
                  <a:pt x="8810" y="2231"/>
                  <a:pt x="8810" y="2691"/>
                </a:cubicBezTo>
                <a:lnTo>
                  <a:pt x="8810" y="2722"/>
                </a:lnTo>
                <a:lnTo>
                  <a:pt x="8283" y="2722"/>
                </a:lnTo>
                <a:cubicBezTo>
                  <a:pt x="8283" y="2722"/>
                  <a:pt x="8283" y="2691"/>
                  <a:pt x="8283" y="2691"/>
                </a:cubicBezTo>
                <a:cubicBezTo>
                  <a:pt x="8391" y="1900"/>
                  <a:pt x="9019" y="1505"/>
                  <a:pt x="9648" y="1505"/>
                </a:cubicBezTo>
                <a:close/>
                <a:moveTo>
                  <a:pt x="12300" y="2040"/>
                </a:moveTo>
                <a:lnTo>
                  <a:pt x="12300" y="2040"/>
                </a:lnTo>
                <a:cubicBezTo>
                  <a:pt x="12696" y="2047"/>
                  <a:pt x="13029" y="2324"/>
                  <a:pt x="13060" y="2722"/>
                </a:cubicBezTo>
                <a:lnTo>
                  <a:pt x="11540" y="2722"/>
                </a:lnTo>
                <a:cubicBezTo>
                  <a:pt x="11570" y="2324"/>
                  <a:pt x="11903" y="2047"/>
                  <a:pt x="12300" y="2040"/>
                </a:cubicBezTo>
                <a:close/>
                <a:moveTo>
                  <a:pt x="9673" y="0"/>
                </a:moveTo>
                <a:cubicBezTo>
                  <a:pt x="8661" y="0"/>
                  <a:pt x="7650" y="559"/>
                  <a:pt x="7197" y="1668"/>
                </a:cubicBezTo>
                <a:lnTo>
                  <a:pt x="7042" y="1668"/>
                </a:lnTo>
                <a:cubicBezTo>
                  <a:pt x="6587" y="570"/>
                  <a:pt x="5578" y="20"/>
                  <a:pt x="4567" y="20"/>
                </a:cubicBezTo>
                <a:cubicBezTo>
                  <a:pt x="3577" y="20"/>
                  <a:pt x="2585" y="547"/>
                  <a:pt x="2110" y="1606"/>
                </a:cubicBezTo>
                <a:lnTo>
                  <a:pt x="2079" y="1606"/>
                </a:lnTo>
                <a:cubicBezTo>
                  <a:pt x="1800" y="1606"/>
                  <a:pt x="1489" y="1699"/>
                  <a:pt x="1272" y="1916"/>
                </a:cubicBezTo>
                <a:cubicBezTo>
                  <a:pt x="1055" y="2133"/>
                  <a:pt x="900" y="2381"/>
                  <a:pt x="900" y="2691"/>
                </a:cubicBezTo>
                <a:cubicBezTo>
                  <a:pt x="1" y="2691"/>
                  <a:pt x="1" y="4056"/>
                  <a:pt x="900" y="4056"/>
                </a:cubicBezTo>
                <a:lnTo>
                  <a:pt x="1303" y="5018"/>
                </a:lnTo>
                <a:lnTo>
                  <a:pt x="1303" y="5049"/>
                </a:lnTo>
                <a:cubicBezTo>
                  <a:pt x="1396" y="5235"/>
                  <a:pt x="1583" y="5328"/>
                  <a:pt x="1769" y="5328"/>
                </a:cubicBezTo>
                <a:lnTo>
                  <a:pt x="2637" y="5328"/>
                </a:lnTo>
                <a:cubicBezTo>
                  <a:pt x="2854" y="5297"/>
                  <a:pt x="2854" y="4956"/>
                  <a:pt x="2637" y="4925"/>
                </a:cubicBezTo>
                <a:lnTo>
                  <a:pt x="1769" y="4925"/>
                </a:lnTo>
                <a:cubicBezTo>
                  <a:pt x="1738" y="4925"/>
                  <a:pt x="1676" y="4894"/>
                  <a:pt x="1676" y="4863"/>
                </a:cubicBezTo>
                <a:lnTo>
                  <a:pt x="1334" y="4056"/>
                </a:lnTo>
                <a:lnTo>
                  <a:pt x="10330" y="4056"/>
                </a:lnTo>
                <a:cubicBezTo>
                  <a:pt x="10609" y="4056"/>
                  <a:pt x="10609" y="3653"/>
                  <a:pt x="10330" y="3622"/>
                </a:cubicBezTo>
                <a:lnTo>
                  <a:pt x="900" y="3622"/>
                </a:lnTo>
                <a:cubicBezTo>
                  <a:pt x="559" y="3622"/>
                  <a:pt x="559" y="3095"/>
                  <a:pt x="900" y="3095"/>
                </a:cubicBezTo>
                <a:lnTo>
                  <a:pt x="13494" y="3095"/>
                </a:lnTo>
                <a:cubicBezTo>
                  <a:pt x="13866" y="3095"/>
                  <a:pt x="13866" y="3622"/>
                  <a:pt x="13494" y="3622"/>
                </a:cubicBezTo>
                <a:lnTo>
                  <a:pt x="11168" y="3622"/>
                </a:lnTo>
                <a:cubicBezTo>
                  <a:pt x="10919" y="3622"/>
                  <a:pt x="10919" y="4056"/>
                  <a:pt x="11168" y="4056"/>
                </a:cubicBezTo>
                <a:lnTo>
                  <a:pt x="13060" y="4056"/>
                </a:lnTo>
                <a:lnTo>
                  <a:pt x="12718" y="4863"/>
                </a:lnTo>
                <a:cubicBezTo>
                  <a:pt x="12687" y="4894"/>
                  <a:pt x="12656" y="4925"/>
                  <a:pt x="12594" y="4925"/>
                </a:cubicBezTo>
                <a:lnTo>
                  <a:pt x="3475" y="4925"/>
                </a:lnTo>
                <a:cubicBezTo>
                  <a:pt x="3467" y="4924"/>
                  <a:pt x="3459" y="4923"/>
                  <a:pt x="3451" y="4923"/>
                </a:cubicBezTo>
                <a:cubicBezTo>
                  <a:pt x="3234" y="4923"/>
                  <a:pt x="3234" y="5329"/>
                  <a:pt x="3451" y="5329"/>
                </a:cubicBezTo>
                <a:cubicBezTo>
                  <a:pt x="3459" y="5329"/>
                  <a:pt x="3467" y="5329"/>
                  <a:pt x="3475" y="5328"/>
                </a:cubicBezTo>
                <a:lnTo>
                  <a:pt x="12594" y="5328"/>
                </a:lnTo>
                <a:cubicBezTo>
                  <a:pt x="12812" y="5328"/>
                  <a:pt x="12967" y="5235"/>
                  <a:pt x="13091" y="5049"/>
                </a:cubicBezTo>
                <a:lnTo>
                  <a:pt x="13494" y="4056"/>
                </a:lnTo>
                <a:cubicBezTo>
                  <a:pt x="14394" y="4056"/>
                  <a:pt x="14394" y="2691"/>
                  <a:pt x="13494" y="2691"/>
                </a:cubicBezTo>
                <a:lnTo>
                  <a:pt x="13494" y="2722"/>
                </a:lnTo>
                <a:lnTo>
                  <a:pt x="13463" y="2722"/>
                </a:lnTo>
                <a:cubicBezTo>
                  <a:pt x="13432" y="2102"/>
                  <a:pt x="12905" y="1637"/>
                  <a:pt x="12315" y="1637"/>
                </a:cubicBezTo>
                <a:lnTo>
                  <a:pt x="12129" y="1637"/>
                </a:lnTo>
                <a:cubicBezTo>
                  <a:pt x="11667" y="543"/>
                  <a:pt x="10670" y="0"/>
                  <a:pt x="96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2"/>
          <p:cNvSpPr/>
          <p:nvPr/>
        </p:nvSpPr>
        <p:spPr>
          <a:xfrm>
            <a:off x="1264442" y="2027296"/>
            <a:ext cx="377115" cy="333184"/>
          </a:xfrm>
          <a:custGeom>
            <a:rect b="b" l="l" r="r" t="t"/>
            <a:pathLst>
              <a:path extrusionOk="0" h="12347" w="13975">
                <a:moveTo>
                  <a:pt x="7833" y="1769"/>
                </a:moveTo>
                <a:lnTo>
                  <a:pt x="7833" y="2451"/>
                </a:lnTo>
                <a:cubicBezTo>
                  <a:pt x="7833" y="2668"/>
                  <a:pt x="7678" y="2823"/>
                  <a:pt x="7461" y="2823"/>
                </a:cubicBezTo>
                <a:lnTo>
                  <a:pt x="7430" y="2823"/>
                </a:lnTo>
                <a:cubicBezTo>
                  <a:pt x="7212" y="2823"/>
                  <a:pt x="7057" y="2668"/>
                  <a:pt x="7057" y="2451"/>
                </a:cubicBezTo>
                <a:lnTo>
                  <a:pt x="7057" y="1769"/>
                </a:lnTo>
                <a:close/>
                <a:moveTo>
                  <a:pt x="9818" y="1769"/>
                </a:moveTo>
                <a:lnTo>
                  <a:pt x="9818" y="2451"/>
                </a:lnTo>
                <a:cubicBezTo>
                  <a:pt x="9818" y="2668"/>
                  <a:pt x="9663" y="2823"/>
                  <a:pt x="9446" y="2823"/>
                </a:cubicBezTo>
                <a:lnTo>
                  <a:pt x="9415" y="2823"/>
                </a:lnTo>
                <a:cubicBezTo>
                  <a:pt x="9198" y="2823"/>
                  <a:pt x="9043" y="2668"/>
                  <a:pt x="9043" y="2451"/>
                </a:cubicBezTo>
                <a:lnTo>
                  <a:pt x="9043" y="1769"/>
                </a:lnTo>
                <a:close/>
                <a:moveTo>
                  <a:pt x="13602" y="2389"/>
                </a:moveTo>
                <a:lnTo>
                  <a:pt x="13602" y="2978"/>
                </a:lnTo>
                <a:lnTo>
                  <a:pt x="12517" y="2978"/>
                </a:lnTo>
                <a:lnTo>
                  <a:pt x="12517" y="2389"/>
                </a:lnTo>
                <a:close/>
                <a:moveTo>
                  <a:pt x="3800" y="931"/>
                </a:moveTo>
                <a:cubicBezTo>
                  <a:pt x="4793" y="931"/>
                  <a:pt x="5630" y="1769"/>
                  <a:pt x="5630" y="2761"/>
                </a:cubicBezTo>
                <a:lnTo>
                  <a:pt x="5630" y="3164"/>
                </a:lnTo>
                <a:cubicBezTo>
                  <a:pt x="5630" y="3195"/>
                  <a:pt x="5599" y="3227"/>
                  <a:pt x="5568" y="3227"/>
                </a:cubicBezTo>
                <a:lnTo>
                  <a:pt x="1815" y="3227"/>
                </a:lnTo>
                <a:cubicBezTo>
                  <a:pt x="1784" y="3227"/>
                  <a:pt x="1753" y="3195"/>
                  <a:pt x="1753" y="3164"/>
                </a:cubicBezTo>
                <a:lnTo>
                  <a:pt x="1753" y="2761"/>
                </a:lnTo>
                <a:cubicBezTo>
                  <a:pt x="1753" y="1769"/>
                  <a:pt x="2559" y="931"/>
                  <a:pt x="3583" y="931"/>
                </a:cubicBezTo>
                <a:close/>
                <a:moveTo>
                  <a:pt x="6127" y="3630"/>
                </a:moveTo>
                <a:cubicBezTo>
                  <a:pt x="6189" y="3630"/>
                  <a:pt x="6251" y="3692"/>
                  <a:pt x="6251" y="3754"/>
                </a:cubicBezTo>
                <a:lnTo>
                  <a:pt x="6251" y="4095"/>
                </a:lnTo>
                <a:lnTo>
                  <a:pt x="1102" y="4095"/>
                </a:lnTo>
                <a:lnTo>
                  <a:pt x="1102" y="3754"/>
                </a:lnTo>
                <a:cubicBezTo>
                  <a:pt x="1102" y="3692"/>
                  <a:pt x="1133" y="3630"/>
                  <a:pt x="1226" y="3630"/>
                </a:cubicBezTo>
                <a:close/>
                <a:moveTo>
                  <a:pt x="8672" y="10958"/>
                </a:moveTo>
                <a:cubicBezTo>
                  <a:pt x="8912" y="10958"/>
                  <a:pt x="9136" y="11145"/>
                  <a:pt x="9136" y="11416"/>
                </a:cubicBezTo>
                <a:cubicBezTo>
                  <a:pt x="9136" y="11664"/>
                  <a:pt x="8918" y="11881"/>
                  <a:pt x="8670" y="11881"/>
                </a:cubicBezTo>
                <a:cubicBezTo>
                  <a:pt x="8267" y="11881"/>
                  <a:pt x="8050" y="11385"/>
                  <a:pt x="8329" y="11105"/>
                </a:cubicBezTo>
                <a:cubicBezTo>
                  <a:pt x="8431" y="11003"/>
                  <a:pt x="8553" y="10958"/>
                  <a:pt x="8672" y="10958"/>
                </a:cubicBezTo>
                <a:close/>
                <a:moveTo>
                  <a:pt x="2094" y="10950"/>
                </a:moveTo>
                <a:cubicBezTo>
                  <a:pt x="2497" y="10950"/>
                  <a:pt x="2715" y="11447"/>
                  <a:pt x="2404" y="11757"/>
                </a:cubicBezTo>
                <a:cubicBezTo>
                  <a:pt x="2314" y="11847"/>
                  <a:pt x="2197" y="11889"/>
                  <a:pt x="2082" y="11889"/>
                </a:cubicBezTo>
                <a:cubicBezTo>
                  <a:pt x="1842" y="11889"/>
                  <a:pt x="1608" y="11709"/>
                  <a:pt x="1629" y="11416"/>
                </a:cubicBezTo>
                <a:cubicBezTo>
                  <a:pt x="1598" y="11167"/>
                  <a:pt x="1815" y="10950"/>
                  <a:pt x="2094" y="10950"/>
                </a:cubicBezTo>
                <a:close/>
                <a:moveTo>
                  <a:pt x="3676" y="1"/>
                </a:moveTo>
                <a:cubicBezTo>
                  <a:pt x="3560" y="1"/>
                  <a:pt x="3444" y="63"/>
                  <a:pt x="3490" y="187"/>
                </a:cubicBezTo>
                <a:lnTo>
                  <a:pt x="3490" y="528"/>
                </a:lnTo>
                <a:cubicBezTo>
                  <a:pt x="2280" y="590"/>
                  <a:pt x="1350" y="1582"/>
                  <a:pt x="1350" y="2761"/>
                </a:cubicBezTo>
                <a:lnTo>
                  <a:pt x="1350" y="3164"/>
                </a:lnTo>
                <a:lnTo>
                  <a:pt x="1350" y="3227"/>
                </a:lnTo>
                <a:lnTo>
                  <a:pt x="1226" y="3227"/>
                </a:lnTo>
                <a:cubicBezTo>
                  <a:pt x="915" y="3227"/>
                  <a:pt x="698" y="3475"/>
                  <a:pt x="698" y="3754"/>
                </a:cubicBezTo>
                <a:lnTo>
                  <a:pt x="698" y="4095"/>
                </a:lnTo>
                <a:lnTo>
                  <a:pt x="636" y="4095"/>
                </a:lnTo>
                <a:cubicBezTo>
                  <a:pt x="295" y="4095"/>
                  <a:pt x="47" y="4343"/>
                  <a:pt x="47" y="4684"/>
                </a:cubicBezTo>
                <a:lnTo>
                  <a:pt x="47" y="5832"/>
                </a:lnTo>
                <a:cubicBezTo>
                  <a:pt x="0" y="5941"/>
                  <a:pt x="117" y="5995"/>
                  <a:pt x="233" y="5995"/>
                </a:cubicBezTo>
                <a:cubicBezTo>
                  <a:pt x="349" y="5995"/>
                  <a:pt x="466" y="5941"/>
                  <a:pt x="419" y="5832"/>
                </a:cubicBezTo>
                <a:lnTo>
                  <a:pt x="419" y="4684"/>
                </a:lnTo>
                <a:cubicBezTo>
                  <a:pt x="419" y="4560"/>
                  <a:pt x="512" y="4498"/>
                  <a:pt x="605" y="4498"/>
                </a:cubicBezTo>
                <a:lnTo>
                  <a:pt x="10128" y="4498"/>
                </a:lnTo>
                <a:cubicBezTo>
                  <a:pt x="10221" y="4498"/>
                  <a:pt x="10314" y="4560"/>
                  <a:pt x="10314" y="4684"/>
                </a:cubicBezTo>
                <a:lnTo>
                  <a:pt x="10314" y="9306"/>
                </a:lnTo>
                <a:lnTo>
                  <a:pt x="8980" y="9306"/>
                </a:lnTo>
                <a:lnTo>
                  <a:pt x="8980" y="8065"/>
                </a:lnTo>
                <a:cubicBezTo>
                  <a:pt x="8996" y="7941"/>
                  <a:pt x="8887" y="7879"/>
                  <a:pt x="8779" y="7879"/>
                </a:cubicBezTo>
                <a:cubicBezTo>
                  <a:pt x="8670" y="7879"/>
                  <a:pt x="8562" y="7941"/>
                  <a:pt x="8577" y="8065"/>
                </a:cubicBezTo>
                <a:lnTo>
                  <a:pt x="8577" y="9306"/>
                </a:lnTo>
                <a:lnTo>
                  <a:pt x="7150" y="9306"/>
                </a:lnTo>
                <a:lnTo>
                  <a:pt x="7150" y="7321"/>
                </a:lnTo>
                <a:cubicBezTo>
                  <a:pt x="7150" y="7197"/>
                  <a:pt x="7057" y="7104"/>
                  <a:pt x="6964" y="7104"/>
                </a:cubicBezTo>
                <a:cubicBezTo>
                  <a:pt x="6840" y="7104"/>
                  <a:pt x="6747" y="7197"/>
                  <a:pt x="6747" y="7321"/>
                </a:cubicBezTo>
                <a:lnTo>
                  <a:pt x="6747" y="9306"/>
                </a:lnTo>
                <a:lnTo>
                  <a:pt x="5475" y="9306"/>
                </a:lnTo>
                <a:lnTo>
                  <a:pt x="5475" y="8065"/>
                </a:lnTo>
                <a:cubicBezTo>
                  <a:pt x="5522" y="7941"/>
                  <a:pt x="5406" y="7879"/>
                  <a:pt x="5289" y="7879"/>
                </a:cubicBezTo>
                <a:cubicBezTo>
                  <a:pt x="5173" y="7879"/>
                  <a:pt x="5057" y="7941"/>
                  <a:pt x="5103" y="8065"/>
                </a:cubicBezTo>
                <a:lnTo>
                  <a:pt x="5103" y="9306"/>
                </a:lnTo>
                <a:lnTo>
                  <a:pt x="3924" y="9306"/>
                </a:lnTo>
                <a:lnTo>
                  <a:pt x="3924" y="6918"/>
                </a:lnTo>
                <a:cubicBezTo>
                  <a:pt x="3924" y="6794"/>
                  <a:pt x="3862" y="6701"/>
                  <a:pt x="3738" y="6701"/>
                </a:cubicBezTo>
                <a:cubicBezTo>
                  <a:pt x="3614" y="6701"/>
                  <a:pt x="3521" y="6794"/>
                  <a:pt x="3521" y="6918"/>
                </a:cubicBezTo>
                <a:lnTo>
                  <a:pt x="3521" y="9306"/>
                </a:lnTo>
                <a:lnTo>
                  <a:pt x="2156" y="9306"/>
                </a:lnTo>
                <a:lnTo>
                  <a:pt x="2156" y="8065"/>
                </a:lnTo>
                <a:cubicBezTo>
                  <a:pt x="2156" y="7926"/>
                  <a:pt x="2055" y="7856"/>
                  <a:pt x="1955" y="7856"/>
                </a:cubicBezTo>
                <a:cubicBezTo>
                  <a:pt x="1854" y="7856"/>
                  <a:pt x="1753" y="7926"/>
                  <a:pt x="1753" y="8065"/>
                </a:cubicBezTo>
                <a:lnTo>
                  <a:pt x="1753" y="9306"/>
                </a:lnTo>
                <a:lnTo>
                  <a:pt x="419" y="9306"/>
                </a:lnTo>
                <a:lnTo>
                  <a:pt x="419" y="6639"/>
                </a:lnTo>
                <a:cubicBezTo>
                  <a:pt x="466" y="6515"/>
                  <a:pt x="349" y="6452"/>
                  <a:pt x="233" y="6452"/>
                </a:cubicBezTo>
                <a:cubicBezTo>
                  <a:pt x="117" y="6452"/>
                  <a:pt x="0" y="6515"/>
                  <a:pt x="47" y="6639"/>
                </a:cubicBezTo>
                <a:lnTo>
                  <a:pt x="47" y="10423"/>
                </a:lnTo>
                <a:cubicBezTo>
                  <a:pt x="47" y="10702"/>
                  <a:pt x="264" y="10950"/>
                  <a:pt x="543" y="10950"/>
                </a:cubicBezTo>
                <a:lnTo>
                  <a:pt x="1381" y="10950"/>
                </a:lnTo>
                <a:cubicBezTo>
                  <a:pt x="1040" y="11416"/>
                  <a:pt x="1288" y="12098"/>
                  <a:pt x="1846" y="12253"/>
                </a:cubicBezTo>
                <a:cubicBezTo>
                  <a:pt x="1928" y="12276"/>
                  <a:pt x="2009" y="12286"/>
                  <a:pt x="2089" y="12286"/>
                </a:cubicBezTo>
                <a:cubicBezTo>
                  <a:pt x="2556" y="12286"/>
                  <a:pt x="2963" y="11919"/>
                  <a:pt x="2963" y="11416"/>
                </a:cubicBezTo>
                <a:cubicBezTo>
                  <a:pt x="2963" y="11260"/>
                  <a:pt x="2932" y="11074"/>
                  <a:pt x="2808" y="10950"/>
                </a:cubicBezTo>
                <a:lnTo>
                  <a:pt x="4110" y="10950"/>
                </a:lnTo>
                <a:cubicBezTo>
                  <a:pt x="4359" y="10950"/>
                  <a:pt x="4359" y="10516"/>
                  <a:pt x="4110" y="10516"/>
                </a:cubicBezTo>
                <a:lnTo>
                  <a:pt x="543" y="10516"/>
                </a:lnTo>
                <a:cubicBezTo>
                  <a:pt x="481" y="10516"/>
                  <a:pt x="450" y="10485"/>
                  <a:pt x="419" y="10423"/>
                </a:cubicBezTo>
                <a:lnTo>
                  <a:pt x="419" y="9709"/>
                </a:lnTo>
                <a:lnTo>
                  <a:pt x="10314" y="9709"/>
                </a:lnTo>
                <a:lnTo>
                  <a:pt x="10314" y="10423"/>
                </a:lnTo>
                <a:cubicBezTo>
                  <a:pt x="10314" y="10485"/>
                  <a:pt x="10252" y="10516"/>
                  <a:pt x="10190" y="10516"/>
                </a:cubicBezTo>
                <a:lnTo>
                  <a:pt x="4886" y="10516"/>
                </a:lnTo>
                <a:cubicBezTo>
                  <a:pt x="4607" y="10516"/>
                  <a:pt x="4607" y="10950"/>
                  <a:pt x="4886" y="10950"/>
                </a:cubicBezTo>
                <a:lnTo>
                  <a:pt x="7926" y="10950"/>
                </a:lnTo>
                <a:cubicBezTo>
                  <a:pt x="7833" y="11074"/>
                  <a:pt x="7771" y="11260"/>
                  <a:pt x="7771" y="11416"/>
                </a:cubicBezTo>
                <a:cubicBezTo>
                  <a:pt x="7740" y="12036"/>
                  <a:pt x="8197" y="12346"/>
                  <a:pt x="8655" y="12346"/>
                </a:cubicBezTo>
                <a:cubicBezTo>
                  <a:pt x="9112" y="12346"/>
                  <a:pt x="9570" y="12036"/>
                  <a:pt x="9539" y="11416"/>
                </a:cubicBezTo>
                <a:cubicBezTo>
                  <a:pt x="9539" y="11260"/>
                  <a:pt x="9477" y="11074"/>
                  <a:pt x="9384" y="10950"/>
                </a:cubicBezTo>
                <a:lnTo>
                  <a:pt x="10190" y="10950"/>
                </a:lnTo>
                <a:cubicBezTo>
                  <a:pt x="10469" y="10950"/>
                  <a:pt x="10718" y="10702"/>
                  <a:pt x="10718" y="10423"/>
                </a:cubicBezTo>
                <a:lnTo>
                  <a:pt x="10718" y="4684"/>
                </a:lnTo>
                <a:cubicBezTo>
                  <a:pt x="10718" y="4560"/>
                  <a:pt x="10687" y="4436"/>
                  <a:pt x="10625" y="4343"/>
                </a:cubicBezTo>
                <a:lnTo>
                  <a:pt x="11028" y="3444"/>
                </a:lnTo>
                <a:cubicBezTo>
                  <a:pt x="11214" y="3071"/>
                  <a:pt x="11555" y="2854"/>
                  <a:pt x="11958" y="2854"/>
                </a:cubicBezTo>
                <a:lnTo>
                  <a:pt x="12082" y="2854"/>
                </a:lnTo>
                <a:lnTo>
                  <a:pt x="12082" y="2978"/>
                </a:lnTo>
                <a:cubicBezTo>
                  <a:pt x="12082" y="3195"/>
                  <a:pt x="12269" y="3382"/>
                  <a:pt x="12486" y="3382"/>
                </a:cubicBezTo>
                <a:lnTo>
                  <a:pt x="13571" y="3382"/>
                </a:lnTo>
                <a:cubicBezTo>
                  <a:pt x="13788" y="3382"/>
                  <a:pt x="13975" y="3195"/>
                  <a:pt x="13975" y="2978"/>
                </a:cubicBezTo>
                <a:lnTo>
                  <a:pt x="13975" y="2389"/>
                </a:lnTo>
                <a:cubicBezTo>
                  <a:pt x="13975" y="2172"/>
                  <a:pt x="13788" y="1986"/>
                  <a:pt x="13571" y="1986"/>
                </a:cubicBezTo>
                <a:lnTo>
                  <a:pt x="12517" y="1986"/>
                </a:lnTo>
                <a:cubicBezTo>
                  <a:pt x="12269" y="1986"/>
                  <a:pt x="12082" y="2172"/>
                  <a:pt x="12082" y="2389"/>
                </a:cubicBezTo>
                <a:lnTo>
                  <a:pt x="12082" y="2451"/>
                </a:lnTo>
                <a:lnTo>
                  <a:pt x="11958" y="2451"/>
                </a:lnTo>
                <a:cubicBezTo>
                  <a:pt x="11400" y="2451"/>
                  <a:pt x="10873" y="2761"/>
                  <a:pt x="10656" y="3258"/>
                </a:cubicBezTo>
                <a:lnTo>
                  <a:pt x="10252" y="4095"/>
                </a:lnTo>
                <a:lnTo>
                  <a:pt x="9632" y="4095"/>
                </a:lnTo>
                <a:lnTo>
                  <a:pt x="9632" y="3227"/>
                </a:lnTo>
                <a:cubicBezTo>
                  <a:pt x="9973" y="3133"/>
                  <a:pt x="10190" y="2823"/>
                  <a:pt x="10221" y="2451"/>
                </a:cubicBezTo>
                <a:lnTo>
                  <a:pt x="10221" y="1645"/>
                </a:lnTo>
                <a:cubicBezTo>
                  <a:pt x="10190" y="1489"/>
                  <a:pt x="10066" y="1334"/>
                  <a:pt x="9911" y="1334"/>
                </a:cubicBezTo>
                <a:lnTo>
                  <a:pt x="8918" y="1334"/>
                </a:lnTo>
                <a:cubicBezTo>
                  <a:pt x="8763" y="1334"/>
                  <a:pt x="8608" y="1489"/>
                  <a:pt x="8608" y="1645"/>
                </a:cubicBezTo>
                <a:lnTo>
                  <a:pt x="8608" y="2451"/>
                </a:lnTo>
                <a:cubicBezTo>
                  <a:pt x="8608" y="2823"/>
                  <a:pt x="8887" y="3133"/>
                  <a:pt x="9229" y="3227"/>
                </a:cubicBezTo>
                <a:lnTo>
                  <a:pt x="9229" y="4095"/>
                </a:lnTo>
                <a:lnTo>
                  <a:pt x="7678" y="4095"/>
                </a:lnTo>
                <a:lnTo>
                  <a:pt x="7678" y="3227"/>
                </a:lnTo>
                <a:cubicBezTo>
                  <a:pt x="8019" y="3133"/>
                  <a:pt x="8267" y="2823"/>
                  <a:pt x="8267" y="2451"/>
                </a:cubicBezTo>
                <a:lnTo>
                  <a:pt x="8267" y="1645"/>
                </a:lnTo>
                <a:cubicBezTo>
                  <a:pt x="8267" y="1489"/>
                  <a:pt x="8143" y="1334"/>
                  <a:pt x="7957" y="1334"/>
                </a:cubicBezTo>
                <a:lnTo>
                  <a:pt x="6933" y="1334"/>
                </a:lnTo>
                <a:cubicBezTo>
                  <a:pt x="6778" y="1334"/>
                  <a:pt x="6654" y="1489"/>
                  <a:pt x="6654" y="1645"/>
                </a:cubicBezTo>
                <a:lnTo>
                  <a:pt x="6654" y="2451"/>
                </a:lnTo>
                <a:cubicBezTo>
                  <a:pt x="6654" y="2823"/>
                  <a:pt x="6902" y="3133"/>
                  <a:pt x="7243" y="3227"/>
                </a:cubicBezTo>
                <a:lnTo>
                  <a:pt x="7243" y="4095"/>
                </a:lnTo>
                <a:lnTo>
                  <a:pt x="6685" y="4095"/>
                </a:lnTo>
                <a:lnTo>
                  <a:pt x="6685" y="3754"/>
                </a:lnTo>
                <a:cubicBezTo>
                  <a:pt x="6685" y="3475"/>
                  <a:pt x="6437" y="3227"/>
                  <a:pt x="6127" y="3227"/>
                </a:cubicBezTo>
                <a:lnTo>
                  <a:pt x="6003" y="3227"/>
                </a:lnTo>
                <a:lnTo>
                  <a:pt x="6003" y="3164"/>
                </a:lnTo>
                <a:lnTo>
                  <a:pt x="6003" y="2761"/>
                </a:lnTo>
                <a:cubicBezTo>
                  <a:pt x="6003" y="1582"/>
                  <a:pt x="5072" y="590"/>
                  <a:pt x="3862" y="528"/>
                </a:cubicBezTo>
                <a:lnTo>
                  <a:pt x="3862" y="187"/>
                </a:lnTo>
                <a:cubicBezTo>
                  <a:pt x="3909" y="63"/>
                  <a:pt x="3793" y="1"/>
                  <a:pt x="36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38" name="Shape 338"/>
        <p:cNvGrpSpPr/>
        <p:nvPr/>
      </p:nvGrpSpPr>
      <p:grpSpPr>
        <a:xfrm>
          <a:off x="0" y="0"/>
          <a:ext cx="0" cy="0"/>
          <a:chOff x="0" y="0"/>
          <a:chExt cx="0" cy="0"/>
        </a:xfrm>
      </p:grpSpPr>
      <p:sp>
        <p:nvSpPr>
          <p:cNvPr id="339" name="Google Shape;339;p43"/>
          <p:cNvSpPr txBox="1"/>
          <p:nvPr>
            <p:ph type="title"/>
          </p:nvPr>
        </p:nvSpPr>
        <p:spPr>
          <a:xfrm>
            <a:off x="715100" y="956600"/>
            <a:ext cx="34677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340" name="Google Shape;340;p43"/>
          <p:cNvSpPr txBox="1"/>
          <p:nvPr>
            <p:ph idx="1" type="subTitle"/>
          </p:nvPr>
        </p:nvSpPr>
        <p:spPr>
          <a:xfrm>
            <a:off x="715100" y="1738825"/>
            <a:ext cx="34677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341" name="Google Shape;341;p43"/>
          <p:cNvSpPr txBox="1"/>
          <p:nvPr>
            <p:ph idx="2" type="title"/>
          </p:nvPr>
        </p:nvSpPr>
        <p:spPr>
          <a:xfrm>
            <a:off x="4961200" y="956600"/>
            <a:ext cx="34677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14,000</a:t>
            </a:r>
            <a:endParaRPr/>
          </a:p>
        </p:txBody>
      </p:sp>
      <p:sp>
        <p:nvSpPr>
          <p:cNvPr id="342" name="Google Shape;342;p43"/>
          <p:cNvSpPr txBox="1"/>
          <p:nvPr>
            <p:ph idx="3" type="subTitle"/>
          </p:nvPr>
        </p:nvSpPr>
        <p:spPr>
          <a:xfrm>
            <a:off x="4961200" y="1738825"/>
            <a:ext cx="34677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smallest planet</a:t>
            </a:r>
            <a:endParaRPr/>
          </a:p>
        </p:txBody>
      </p:sp>
      <p:sp>
        <p:nvSpPr>
          <p:cNvPr id="343" name="Google Shape;343;p43"/>
          <p:cNvSpPr txBox="1"/>
          <p:nvPr>
            <p:ph idx="4" type="title"/>
          </p:nvPr>
        </p:nvSpPr>
        <p:spPr>
          <a:xfrm>
            <a:off x="715100" y="3035675"/>
            <a:ext cx="34677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25,000</a:t>
            </a:r>
            <a:endParaRPr/>
          </a:p>
        </p:txBody>
      </p:sp>
      <p:sp>
        <p:nvSpPr>
          <p:cNvPr id="344" name="Google Shape;344;p43"/>
          <p:cNvSpPr txBox="1"/>
          <p:nvPr>
            <p:ph idx="5" type="subTitle"/>
          </p:nvPr>
        </p:nvSpPr>
        <p:spPr>
          <a:xfrm>
            <a:off x="715100" y="3817900"/>
            <a:ext cx="34677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high temperatures</a:t>
            </a:r>
            <a:endParaRPr/>
          </a:p>
        </p:txBody>
      </p:sp>
      <p:sp>
        <p:nvSpPr>
          <p:cNvPr id="345" name="Google Shape;345;p43"/>
          <p:cNvSpPr txBox="1"/>
          <p:nvPr>
            <p:ph idx="6" type="title"/>
          </p:nvPr>
        </p:nvSpPr>
        <p:spPr>
          <a:xfrm>
            <a:off x="4961200" y="3035675"/>
            <a:ext cx="34677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85,000</a:t>
            </a:r>
            <a:endParaRPr/>
          </a:p>
        </p:txBody>
      </p:sp>
      <p:sp>
        <p:nvSpPr>
          <p:cNvPr id="346" name="Google Shape;346;p43"/>
          <p:cNvSpPr txBox="1"/>
          <p:nvPr>
            <p:ph idx="7" type="subTitle"/>
          </p:nvPr>
        </p:nvSpPr>
        <p:spPr>
          <a:xfrm>
            <a:off x="4961200" y="3817900"/>
            <a:ext cx="34677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 is the planet with life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50" name="Shape 350"/>
        <p:cNvGrpSpPr/>
        <p:nvPr/>
      </p:nvGrpSpPr>
      <p:grpSpPr>
        <a:xfrm>
          <a:off x="0" y="0"/>
          <a:ext cx="0" cy="0"/>
          <a:chOff x="0" y="0"/>
          <a:chExt cx="0" cy="0"/>
        </a:xfrm>
      </p:grpSpPr>
      <p:sp>
        <p:nvSpPr>
          <p:cNvPr id="351" name="Google Shape;351;p44"/>
          <p:cNvSpPr/>
          <p:nvPr/>
        </p:nvSpPr>
        <p:spPr>
          <a:xfrm>
            <a:off x="2958625" y="-122300"/>
            <a:ext cx="6552300" cy="1911300"/>
          </a:xfrm>
          <a:prstGeom prst="roundRect">
            <a:avLst>
              <a:gd fmla="val 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4"/>
          <p:cNvSpPr txBox="1"/>
          <p:nvPr>
            <p:ph type="title"/>
          </p:nvPr>
        </p:nvSpPr>
        <p:spPr>
          <a:xfrm>
            <a:off x="3137900" y="535000"/>
            <a:ext cx="5286300" cy="116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BUDGET</a:t>
            </a:r>
            <a:endParaRPr/>
          </a:p>
        </p:txBody>
      </p:sp>
      <p:sp>
        <p:nvSpPr>
          <p:cNvPr id="358" name="Google Shape;358;p45"/>
          <p:cNvSpPr txBox="1"/>
          <p:nvPr/>
        </p:nvSpPr>
        <p:spPr>
          <a:xfrm>
            <a:off x="1498625" y="4191850"/>
            <a:ext cx="5991000" cy="41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ntarell"/>
                <a:ea typeface="Cantarell"/>
                <a:cs typeface="Cantarell"/>
                <a:sym typeface="Cantarell"/>
              </a:rPr>
              <a:t>Follow the link in the graph to modify its data and then paste the new one here. </a:t>
            </a:r>
            <a:r>
              <a:rPr b="1" lang="en" sz="1200">
                <a:solidFill>
                  <a:schemeClr val="dk1"/>
                </a:solidFill>
                <a:uFill>
                  <a:noFill/>
                </a:uFill>
                <a:latin typeface="Cantarell"/>
                <a:ea typeface="Cantarell"/>
                <a:cs typeface="Cantarell"/>
                <a:sym typeface="Cantarell"/>
                <a:hlinkClick r:id="rId3">
                  <a:extLst>
                    <a:ext uri="{A12FA001-AC4F-418D-AE19-62706E023703}">
                      <ahyp:hlinkClr val="tx"/>
                    </a:ext>
                  </a:extLst>
                </a:hlinkClick>
              </a:rPr>
              <a:t>For more info, click here</a:t>
            </a:r>
            <a:endParaRPr b="1" sz="1200">
              <a:solidFill>
                <a:schemeClr val="dk1"/>
              </a:solidFill>
              <a:latin typeface="Cantarell"/>
              <a:ea typeface="Cantarell"/>
              <a:cs typeface="Cantarell"/>
              <a:sym typeface="Cantarell"/>
            </a:endParaRPr>
          </a:p>
        </p:txBody>
      </p:sp>
      <p:sp>
        <p:nvSpPr>
          <p:cNvPr id="359" name="Google Shape;359;p45"/>
          <p:cNvSpPr txBox="1"/>
          <p:nvPr/>
        </p:nvSpPr>
        <p:spPr>
          <a:xfrm>
            <a:off x="5270175" y="1405566"/>
            <a:ext cx="2542200" cy="63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Playfair Display"/>
                <a:ea typeface="Playfair Display"/>
                <a:cs typeface="Playfair Display"/>
                <a:sym typeface="Playfair Display"/>
              </a:rPr>
              <a:t>150,000,000</a:t>
            </a:r>
            <a:endParaRPr sz="3000">
              <a:solidFill>
                <a:schemeClr val="dk1"/>
              </a:solidFill>
              <a:latin typeface="Playfair Display"/>
              <a:ea typeface="Playfair Display"/>
              <a:cs typeface="Playfair Display"/>
              <a:sym typeface="Playfair Display"/>
            </a:endParaRPr>
          </a:p>
        </p:txBody>
      </p:sp>
      <p:sp>
        <p:nvSpPr>
          <p:cNvPr id="360" name="Google Shape;360;p45"/>
          <p:cNvSpPr txBox="1"/>
          <p:nvPr/>
        </p:nvSpPr>
        <p:spPr>
          <a:xfrm>
            <a:off x="5431725" y="2483775"/>
            <a:ext cx="11742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ntarell"/>
                <a:ea typeface="Cantarell"/>
                <a:cs typeface="Cantarell"/>
                <a:sym typeface="Cantarell"/>
              </a:rPr>
              <a:t>Materials</a:t>
            </a:r>
            <a:endParaRPr>
              <a:solidFill>
                <a:schemeClr val="dk1"/>
              </a:solidFill>
              <a:latin typeface="Cantarell"/>
              <a:ea typeface="Cantarell"/>
              <a:cs typeface="Cantarell"/>
              <a:sym typeface="Cantarell"/>
            </a:endParaRPr>
          </a:p>
        </p:txBody>
      </p:sp>
      <p:sp>
        <p:nvSpPr>
          <p:cNvPr id="361" name="Google Shape;361;p45"/>
          <p:cNvSpPr txBox="1"/>
          <p:nvPr/>
        </p:nvSpPr>
        <p:spPr>
          <a:xfrm>
            <a:off x="7180435" y="2483775"/>
            <a:ext cx="11742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ntarell"/>
                <a:ea typeface="Cantarell"/>
                <a:cs typeface="Cantarell"/>
                <a:sym typeface="Cantarell"/>
              </a:rPr>
              <a:t>Workforce</a:t>
            </a:r>
            <a:endParaRPr>
              <a:solidFill>
                <a:schemeClr val="dk1"/>
              </a:solidFill>
              <a:latin typeface="Cantarell"/>
              <a:ea typeface="Cantarell"/>
              <a:cs typeface="Cantarell"/>
              <a:sym typeface="Cantarell"/>
            </a:endParaRPr>
          </a:p>
        </p:txBody>
      </p:sp>
      <p:sp>
        <p:nvSpPr>
          <p:cNvPr id="362" name="Google Shape;362;p45"/>
          <p:cNvSpPr txBox="1"/>
          <p:nvPr/>
        </p:nvSpPr>
        <p:spPr>
          <a:xfrm>
            <a:off x="5431725" y="3278074"/>
            <a:ext cx="11742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ntarell"/>
                <a:ea typeface="Cantarell"/>
                <a:cs typeface="Cantarell"/>
                <a:sym typeface="Cantarell"/>
              </a:rPr>
              <a:t>Fixed costs</a:t>
            </a:r>
            <a:endParaRPr>
              <a:solidFill>
                <a:schemeClr val="dk1"/>
              </a:solidFill>
              <a:latin typeface="Cantarell"/>
              <a:ea typeface="Cantarell"/>
              <a:cs typeface="Cantarell"/>
              <a:sym typeface="Cantarell"/>
            </a:endParaRPr>
          </a:p>
        </p:txBody>
      </p:sp>
      <p:sp>
        <p:nvSpPr>
          <p:cNvPr id="363" name="Google Shape;363;p45"/>
          <p:cNvSpPr txBox="1"/>
          <p:nvPr/>
        </p:nvSpPr>
        <p:spPr>
          <a:xfrm>
            <a:off x="7180435" y="3278074"/>
            <a:ext cx="11742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ntarell"/>
                <a:ea typeface="Cantarell"/>
                <a:cs typeface="Cantarell"/>
                <a:sym typeface="Cantarell"/>
              </a:rPr>
              <a:t>Rental</a:t>
            </a:r>
            <a:endParaRPr>
              <a:solidFill>
                <a:schemeClr val="dk1"/>
              </a:solidFill>
              <a:latin typeface="Cantarell"/>
              <a:ea typeface="Cantarell"/>
              <a:cs typeface="Cantarell"/>
              <a:sym typeface="Cantarell"/>
            </a:endParaRPr>
          </a:p>
        </p:txBody>
      </p:sp>
      <p:sp>
        <p:nvSpPr>
          <p:cNvPr id="364" name="Google Shape;364;p45"/>
          <p:cNvSpPr/>
          <p:nvPr/>
        </p:nvSpPr>
        <p:spPr>
          <a:xfrm>
            <a:off x="4925925" y="2418675"/>
            <a:ext cx="505800" cy="505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5"/>
          <p:cNvSpPr/>
          <p:nvPr/>
        </p:nvSpPr>
        <p:spPr>
          <a:xfrm>
            <a:off x="4925925" y="3212975"/>
            <a:ext cx="505800" cy="505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5"/>
          <p:cNvSpPr/>
          <p:nvPr/>
        </p:nvSpPr>
        <p:spPr>
          <a:xfrm>
            <a:off x="6674625" y="2418675"/>
            <a:ext cx="505800" cy="505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5"/>
          <p:cNvSpPr/>
          <p:nvPr/>
        </p:nvSpPr>
        <p:spPr>
          <a:xfrm>
            <a:off x="6674625" y="3212975"/>
            <a:ext cx="505800" cy="505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8" name="Google Shape;368;p45" title="Chart">
            <a:hlinkClick r:id="rId4"/>
          </p:cNvPr>
          <p:cNvPicPr preferRelativeResize="0"/>
          <p:nvPr/>
        </p:nvPicPr>
        <p:blipFill rotWithShape="1">
          <a:blip r:embed="rId5">
            <a:alphaModFix/>
          </a:blip>
          <a:srcRect b="0" l="9726" r="2807" t="0"/>
          <a:stretch/>
        </p:blipFill>
        <p:spPr>
          <a:xfrm>
            <a:off x="720000" y="1208900"/>
            <a:ext cx="2616625" cy="2677299"/>
          </a:xfrm>
          <a:prstGeom prst="rect">
            <a:avLst/>
          </a:prstGeom>
          <a:noFill/>
          <a:ln>
            <a:noFill/>
          </a:ln>
        </p:spPr>
      </p:pic>
      <p:sp>
        <p:nvSpPr>
          <p:cNvPr id="369" name="Google Shape;369;p45"/>
          <p:cNvSpPr/>
          <p:nvPr/>
        </p:nvSpPr>
        <p:spPr>
          <a:xfrm>
            <a:off x="6758593" y="2499847"/>
            <a:ext cx="337864" cy="343457"/>
          </a:xfrm>
          <a:custGeom>
            <a:rect b="b" l="l" r="r" t="t"/>
            <a:pathLst>
              <a:path extrusionOk="0" h="13939" w="13712">
                <a:moveTo>
                  <a:pt x="7136" y="1"/>
                </a:moveTo>
                <a:cubicBezTo>
                  <a:pt x="6753" y="1"/>
                  <a:pt x="6366" y="64"/>
                  <a:pt x="5988" y="197"/>
                </a:cubicBezTo>
                <a:cubicBezTo>
                  <a:pt x="5895" y="229"/>
                  <a:pt x="5833" y="353"/>
                  <a:pt x="5864" y="446"/>
                </a:cubicBezTo>
                <a:cubicBezTo>
                  <a:pt x="5889" y="548"/>
                  <a:pt x="5979" y="609"/>
                  <a:pt x="6062" y="609"/>
                </a:cubicBezTo>
                <a:cubicBezTo>
                  <a:pt x="6079" y="609"/>
                  <a:pt x="6096" y="606"/>
                  <a:pt x="6112" y="601"/>
                </a:cubicBezTo>
                <a:cubicBezTo>
                  <a:pt x="6453" y="477"/>
                  <a:pt x="6794" y="415"/>
                  <a:pt x="7135" y="415"/>
                </a:cubicBezTo>
                <a:cubicBezTo>
                  <a:pt x="8376" y="415"/>
                  <a:pt x="9524" y="1159"/>
                  <a:pt x="9989" y="2338"/>
                </a:cubicBezTo>
                <a:cubicBezTo>
                  <a:pt x="10144" y="2710"/>
                  <a:pt x="10237" y="3082"/>
                  <a:pt x="10237" y="3486"/>
                </a:cubicBezTo>
                <a:cubicBezTo>
                  <a:pt x="10237" y="3610"/>
                  <a:pt x="10330" y="3703"/>
                  <a:pt x="10423" y="3703"/>
                </a:cubicBezTo>
                <a:cubicBezTo>
                  <a:pt x="10547" y="3703"/>
                  <a:pt x="10641" y="3610"/>
                  <a:pt x="10641" y="3486"/>
                </a:cubicBezTo>
                <a:cubicBezTo>
                  <a:pt x="10641" y="3082"/>
                  <a:pt x="10578" y="2710"/>
                  <a:pt x="10454" y="2338"/>
                </a:cubicBezTo>
                <a:cubicBezTo>
                  <a:pt x="10700" y="2240"/>
                  <a:pt x="10949" y="2194"/>
                  <a:pt x="11191" y="2194"/>
                </a:cubicBezTo>
                <a:cubicBezTo>
                  <a:pt x="12324" y="2194"/>
                  <a:pt x="13317" y="3189"/>
                  <a:pt x="13215" y="4416"/>
                </a:cubicBezTo>
                <a:cubicBezTo>
                  <a:pt x="13101" y="5532"/>
                  <a:pt x="12168" y="6280"/>
                  <a:pt x="11177" y="6280"/>
                </a:cubicBezTo>
                <a:cubicBezTo>
                  <a:pt x="10818" y="6280"/>
                  <a:pt x="10451" y="6182"/>
                  <a:pt x="10113" y="5967"/>
                </a:cubicBezTo>
                <a:cubicBezTo>
                  <a:pt x="10080" y="5945"/>
                  <a:pt x="10043" y="5935"/>
                  <a:pt x="10007" y="5935"/>
                </a:cubicBezTo>
                <a:cubicBezTo>
                  <a:pt x="9940" y="5935"/>
                  <a:pt x="9874" y="5969"/>
                  <a:pt x="9834" y="6029"/>
                </a:cubicBezTo>
                <a:cubicBezTo>
                  <a:pt x="9772" y="6122"/>
                  <a:pt x="9803" y="6277"/>
                  <a:pt x="9896" y="6308"/>
                </a:cubicBezTo>
                <a:cubicBezTo>
                  <a:pt x="10175" y="6494"/>
                  <a:pt x="10454" y="6587"/>
                  <a:pt x="10765" y="6649"/>
                </a:cubicBezTo>
                <a:lnTo>
                  <a:pt x="10051" y="11737"/>
                </a:lnTo>
                <a:lnTo>
                  <a:pt x="8872" y="11737"/>
                </a:lnTo>
                <a:lnTo>
                  <a:pt x="9369" y="7983"/>
                </a:lnTo>
                <a:cubicBezTo>
                  <a:pt x="9386" y="7844"/>
                  <a:pt x="9267" y="7763"/>
                  <a:pt x="9153" y="7763"/>
                </a:cubicBezTo>
                <a:cubicBezTo>
                  <a:pt x="9064" y="7763"/>
                  <a:pt x="8979" y="7812"/>
                  <a:pt x="8965" y="7921"/>
                </a:cubicBezTo>
                <a:lnTo>
                  <a:pt x="8469" y="11737"/>
                </a:lnTo>
                <a:lnTo>
                  <a:pt x="7352" y="11737"/>
                </a:lnTo>
                <a:lnTo>
                  <a:pt x="7352" y="7983"/>
                </a:lnTo>
                <a:cubicBezTo>
                  <a:pt x="7352" y="7859"/>
                  <a:pt x="7252" y="7797"/>
                  <a:pt x="7151" y="7797"/>
                </a:cubicBezTo>
                <a:cubicBezTo>
                  <a:pt x="7050" y="7797"/>
                  <a:pt x="6949" y="7859"/>
                  <a:pt x="6949" y="7983"/>
                </a:cubicBezTo>
                <a:lnTo>
                  <a:pt x="6949" y="11737"/>
                </a:lnTo>
                <a:lnTo>
                  <a:pt x="5833" y="11737"/>
                </a:lnTo>
                <a:lnTo>
                  <a:pt x="5336" y="7921"/>
                </a:lnTo>
                <a:cubicBezTo>
                  <a:pt x="5309" y="7839"/>
                  <a:pt x="5233" y="7799"/>
                  <a:pt x="5156" y="7799"/>
                </a:cubicBezTo>
                <a:cubicBezTo>
                  <a:pt x="5060" y="7799"/>
                  <a:pt x="4964" y="7862"/>
                  <a:pt x="4964" y="7983"/>
                </a:cubicBezTo>
                <a:lnTo>
                  <a:pt x="5429" y="11737"/>
                </a:lnTo>
                <a:lnTo>
                  <a:pt x="4251" y="11737"/>
                </a:lnTo>
                <a:lnTo>
                  <a:pt x="3537" y="6649"/>
                </a:lnTo>
                <a:cubicBezTo>
                  <a:pt x="3754" y="6618"/>
                  <a:pt x="3971" y="6525"/>
                  <a:pt x="4188" y="6432"/>
                </a:cubicBezTo>
                <a:cubicBezTo>
                  <a:pt x="4282" y="6401"/>
                  <a:pt x="4313" y="6277"/>
                  <a:pt x="4282" y="6184"/>
                </a:cubicBezTo>
                <a:cubicBezTo>
                  <a:pt x="4240" y="6101"/>
                  <a:pt x="4171" y="6060"/>
                  <a:pt x="4102" y="6060"/>
                </a:cubicBezTo>
                <a:cubicBezTo>
                  <a:pt x="4068" y="6060"/>
                  <a:pt x="4033" y="6070"/>
                  <a:pt x="4002" y="6091"/>
                </a:cubicBezTo>
                <a:cubicBezTo>
                  <a:pt x="3723" y="6215"/>
                  <a:pt x="3444" y="6277"/>
                  <a:pt x="3134" y="6277"/>
                </a:cubicBezTo>
                <a:cubicBezTo>
                  <a:pt x="528" y="6153"/>
                  <a:pt x="528" y="2307"/>
                  <a:pt x="3134" y="2183"/>
                </a:cubicBezTo>
                <a:cubicBezTo>
                  <a:pt x="3382" y="2183"/>
                  <a:pt x="3630" y="2245"/>
                  <a:pt x="3878" y="2338"/>
                </a:cubicBezTo>
                <a:cubicBezTo>
                  <a:pt x="3723" y="2710"/>
                  <a:pt x="3661" y="3082"/>
                  <a:pt x="3661" y="3486"/>
                </a:cubicBezTo>
                <a:cubicBezTo>
                  <a:pt x="3661" y="3610"/>
                  <a:pt x="3754" y="3703"/>
                  <a:pt x="3878" y="3703"/>
                </a:cubicBezTo>
                <a:cubicBezTo>
                  <a:pt x="4002" y="3703"/>
                  <a:pt x="4064" y="3610"/>
                  <a:pt x="4064" y="3486"/>
                </a:cubicBezTo>
                <a:cubicBezTo>
                  <a:pt x="4064" y="3082"/>
                  <a:pt x="4157" y="2710"/>
                  <a:pt x="4313" y="2338"/>
                </a:cubicBezTo>
                <a:cubicBezTo>
                  <a:pt x="4530" y="1748"/>
                  <a:pt x="4933" y="1283"/>
                  <a:pt x="5460" y="942"/>
                </a:cubicBezTo>
                <a:cubicBezTo>
                  <a:pt x="5658" y="819"/>
                  <a:pt x="5541" y="538"/>
                  <a:pt x="5376" y="538"/>
                </a:cubicBezTo>
                <a:cubicBezTo>
                  <a:pt x="5333" y="538"/>
                  <a:pt x="5287" y="556"/>
                  <a:pt x="5243" y="601"/>
                </a:cubicBezTo>
                <a:cubicBezTo>
                  <a:pt x="4716" y="942"/>
                  <a:pt x="4282" y="1407"/>
                  <a:pt x="4002" y="1997"/>
                </a:cubicBezTo>
                <a:cubicBezTo>
                  <a:pt x="3723" y="1873"/>
                  <a:pt x="3444" y="1810"/>
                  <a:pt x="3134" y="1810"/>
                </a:cubicBezTo>
                <a:cubicBezTo>
                  <a:pt x="1" y="1935"/>
                  <a:pt x="1" y="6587"/>
                  <a:pt x="3134" y="6712"/>
                </a:cubicBezTo>
                <a:lnTo>
                  <a:pt x="4064" y="13288"/>
                </a:lnTo>
                <a:cubicBezTo>
                  <a:pt x="4126" y="13660"/>
                  <a:pt x="4437" y="13939"/>
                  <a:pt x="4809" y="13939"/>
                </a:cubicBezTo>
                <a:lnTo>
                  <a:pt x="5957" y="13939"/>
                </a:lnTo>
                <a:cubicBezTo>
                  <a:pt x="6050" y="13939"/>
                  <a:pt x="6143" y="13846"/>
                  <a:pt x="6143" y="13753"/>
                </a:cubicBezTo>
                <a:cubicBezTo>
                  <a:pt x="6143" y="13629"/>
                  <a:pt x="6050" y="13536"/>
                  <a:pt x="5957" y="13536"/>
                </a:cubicBezTo>
                <a:lnTo>
                  <a:pt x="4809" y="13536"/>
                </a:lnTo>
                <a:cubicBezTo>
                  <a:pt x="4623" y="13536"/>
                  <a:pt x="4468" y="13412"/>
                  <a:pt x="4468" y="13257"/>
                </a:cubicBezTo>
                <a:lnTo>
                  <a:pt x="4313" y="12140"/>
                </a:lnTo>
                <a:lnTo>
                  <a:pt x="9989" y="12140"/>
                </a:lnTo>
                <a:lnTo>
                  <a:pt x="9834" y="13257"/>
                </a:lnTo>
                <a:cubicBezTo>
                  <a:pt x="9803" y="13412"/>
                  <a:pt x="9679" y="13536"/>
                  <a:pt x="9493" y="13536"/>
                </a:cubicBezTo>
                <a:lnTo>
                  <a:pt x="6732" y="13536"/>
                </a:lnTo>
                <a:cubicBezTo>
                  <a:pt x="6608" y="13536"/>
                  <a:pt x="6515" y="13629"/>
                  <a:pt x="6515" y="13753"/>
                </a:cubicBezTo>
                <a:cubicBezTo>
                  <a:pt x="6515" y="13846"/>
                  <a:pt x="6608" y="13939"/>
                  <a:pt x="6732" y="13939"/>
                </a:cubicBezTo>
                <a:lnTo>
                  <a:pt x="9493" y="13939"/>
                </a:lnTo>
                <a:cubicBezTo>
                  <a:pt x="9865" y="13939"/>
                  <a:pt x="10175" y="13660"/>
                  <a:pt x="10237" y="13288"/>
                </a:cubicBezTo>
                <a:lnTo>
                  <a:pt x="11168" y="6712"/>
                </a:lnTo>
                <a:cubicBezTo>
                  <a:pt x="11204" y="6713"/>
                  <a:pt x="11240" y="6714"/>
                  <a:pt x="11276" y="6714"/>
                </a:cubicBezTo>
                <a:cubicBezTo>
                  <a:pt x="12595" y="6714"/>
                  <a:pt x="13711" y="5620"/>
                  <a:pt x="13711" y="4261"/>
                </a:cubicBezTo>
                <a:cubicBezTo>
                  <a:pt x="13711" y="2902"/>
                  <a:pt x="12595" y="1808"/>
                  <a:pt x="11276" y="1808"/>
                </a:cubicBezTo>
                <a:cubicBezTo>
                  <a:pt x="11240" y="1808"/>
                  <a:pt x="11204" y="1809"/>
                  <a:pt x="11168" y="1810"/>
                </a:cubicBezTo>
                <a:cubicBezTo>
                  <a:pt x="10858" y="1810"/>
                  <a:pt x="10578" y="1873"/>
                  <a:pt x="10299" y="1997"/>
                </a:cubicBezTo>
                <a:cubicBezTo>
                  <a:pt x="9699" y="748"/>
                  <a:pt x="8448" y="1"/>
                  <a:pt x="7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45"/>
          <p:cNvGrpSpPr/>
          <p:nvPr/>
        </p:nvGrpSpPr>
        <p:grpSpPr>
          <a:xfrm>
            <a:off x="5001491" y="3329813"/>
            <a:ext cx="354668" cy="272124"/>
            <a:chOff x="3966235" y="4061872"/>
            <a:chExt cx="388422" cy="298022"/>
          </a:xfrm>
        </p:grpSpPr>
        <p:sp>
          <p:nvSpPr>
            <p:cNvPr id="371" name="Google Shape;371;p45"/>
            <p:cNvSpPr/>
            <p:nvPr/>
          </p:nvSpPr>
          <p:spPr>
            <a:xfrm>
              <a:off x="4097868" y="4216739"/>
              <a:ext cx="12359" cy="8527"/>
            </a:xfrm>
            <a:custGeom>
              <a:rect b="b" l="l" r="r" t="t"/>
              <a:pathLst>
                <a:path extrusionOk="0" h="316" w="458">
                  <a:moveTo>
                    <a:pt x="240" y="0"/>
                  </a:moveTo>
                  <a:cubicBezTo>
                    <a:pt x="1" y="0"/>
                    <a:pt x="261" y="315"/>
                    <a:pt x="392" y="315"/>
                  </a:cubicBezTo>
                  <a:cubicBezTo>
                    <a:pt x="430" y="315"/>
                    <a:pt x="457" y="288"/>
                    <a:pt x="457" y="218"/>
                  </a:cubicBezTo>
                  <a:cubicBezTo>
                    <a:pt x="457" y="93"/>
                    <a:pt x="364" y="0"/>
                    <a:pt x="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5"/>
            <p:cNvSpPr/>
            <p:nvPr/>
          </p:nvSpPr>
          <p:spPr>
            <a:xfrm>
              <a:off x="4098057" y="4239137"/>
              <a:ext cx="12575" cy="9445"/>
            </a:xfrm>
            <a:custGeom>
              <a:rect b="b" l="l" r="r" t="t"/>
              <a:pathLst>
                <a:path extrusionOk="0" h="350" w="466">
                  <a:moveTo>
                    <a:pt x="233" y="0"/>
                  </a:moveTo>
                  <a:cubicBezTo>
                    <a:pt x="117" y="0"/>
                    <a:pt x="1" y="54"/>
                    <a:pt x="16" y="163"/>
                  </a:cubicBezTo>
                  <a:cubicBezTo>
                    <a:pt x="47" y="287"/>
                    <a:pt x="148" y="349"/>
                    <a:pt x="245" y="349"/>
                  </a:cubicBezTo>
                  <a:cubicBezTo>
                    <a:pt x="342" y="349"/>
                    <a:pt x="435" y="287"/>
                    <a:pt x="450" y="163"/>
                  </a:cubicBezTo>
                  <a:cubicBezTo>
                    <a:pt x="466" y="54"/>
                    <a:pt x="350" y="0"/>
                    <a:pt x="2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5"/>
            <p:cNvSpPr/>
            <p:nvPr/>
          </p:nvSpPr>
          <p:spPr>
            <a:xfrm>
              <a:off x="4072529" y="4234144"/>
              <a:ext cx="12575" cy="11091"/>
            </a:xfrm>
            <a:custGeom>
              <a:rect b="b" l="l" r="r" t="t"/>
              <a:pathLst>
                <a:path extrusionOk="0" h="411" w="466">
                  <a:moveTo>
                    <a:pt x="316" y="1"/>
                  </a:moveTo>
                  <a:cubicBezTo>
                    <a:pt x="304" y="1"/>
                    <a:pt x="292" y="3"/>
                    <a:pt x="280" y="7"/>
                  </a:cubicBezTo>
                  <a:cubicBezTo>
                    <a:pt x="1" y="7"/>
                    <a:pt x="1" y="410"/>
                    <a:pt x="280" y="410"/>
                  </a:cubicBezTo>
                  <a:cubicBezTo>
                    <a:pt x="373" y="410"/>
                    <a:pt x="466" y="317"/>
                    <a:pt x="466" y="193"/>
                  </a:cubicBezTo>
                  <a:cubicBezTo>
                    <a:pt x="466" y="85"/>
                    <a:pt x="396" y="1"/>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5"/>
            <p:cNvSpPr/>
            <p:nvPr/>
          </p:nvSpPr>
          <p:spPr>
            <a:xfrm>
              <a:off x="4026492" y="4082381"/>
              <a:ext cx="59448" cy="55184"/>
            </a:xfrm>
            <a:custGeom>
              <a:rect b="b" l="l" r="r" t="t"/>
              <a:pathLst>
                <a:path extrusionOk="0" h="2045" w="2203">
                  <a:moveTo>
                    <a:pt x="1117" y="544"/>
                  </a:moveTo>
                  <a:lnTo>
                    <a:pt x="1241" y="730"/>
                  </a:lnTo>
                  <a:cubicBezTo>
                    <a:pt x="1272" y="823"/>
                    <a:pt x="1365" y="854"/>
                    <a:pt x="1427" y="885"/>
                  </a:cubicBezTo>
                  <a:lnTo>
                    <a:pt x="1675" y="916"/>
                  </a:lnTo>
                  <a:lnTo>
                    <a:pt x="1520" y="1102"/>
                  </a:lnTo>
                  <a:cubicBezTo>
                    <a:pt x="1458" y="1164"/>
                    <a:pt x="1427" y="1257"/>
                    <a:pt x="1427" y="1319"/>
                  </a:cubicBezTo>
                  <a:lnTo>
                    <a:pt x="1458" y="1567"/>
                  </a:lnTo>
                  <a:lnTo>
                    <a:pt x="1241" y="1474"/>
                  </a:lnTo>
                  <a:cubicBezTo>
                    <a:pt x="1210" y="1459"/>
                    <a:pt x="1171" y="1451"/>
                    <a:pt x="1133" y="1451"/>
                  </a:cubicBezTo>
                  <a:cubicBezTo>
                    <a:pt x="1094" y="1451"/>
                    <a:pt x="1055" y="1459"/>
                    <a:pt x="1024" y="1474"/>
                  </a:cubicBezTo>
                  <a:lnTo>
                    <a:pt x="807" y="1567"/>
                  </a:lnTo>
                  <a:lnTo>
                    <a:pt x="807" y="1319"/>
                  </a:lnTo>
                  <a:cubicBezTo>
                    <a:pt x="807" y="1257"/>
                    <a:pt x="807" y="1164"/>
                    <a:pt x="745" y="1102"/>
                  </a:cubicBezTo>
                  <a:lnTo>
                    <a:pt x="590" y="916"/>
                  </a:lnTo>
                  <a:lnTo>
                    <a:pt x="807" y="885"/>
                  </a:lnTo>
                  <a:cubicBezTo>
                    <a:pt x="900" y="854"/>
                    <a:pt x="962" y="823"/>
                    <a:pt x="993" y="730"/>
                  </a:cubicBezTo>
                  <a:lnTo>
                    <a:pt x="1117" y="544"/>
                  </a:lnTo>
                  <a:close/>
                  <a:moveTo>
                    <a:pt x="1117" y="1"/>
                  </a:moveTo>
                  <a:cubicBezTo>
                    <a:pt x="1024" y="1"/>
                    <a:pt x="931" y="47"/>
                    <a:pt x="869" y="140"/>
                  </a:cubicBezTo>
                  <a:lnTo>
                    <a:pt x="683" y="482"/>
                  </a:lnTo>
                  <a:lnTo>
                    <a:pt x="280" y="575"/>
                  </a:lnTo>
                  <a:cubicBezTo>
                    <a:pt x="62" y="606"/>
                    <a:pt x="0" y="885"/>
                    <a:pt x="125" y="1040"/>
                  </a:cubicBezTo>
                  <a:lnTo>
                    <a:pt x="404" y="1350"/>
                  </a:lnTo>
                  <a:lnTo>
                    <a:pt x="373" y="1722"/>
                  </a:lnTo>
                  <a:cubicBezTo>
                    <a:pt x="342" y="1815"/>
                    <a:pt x="404" y="1909"/>
                    <a:pt x="466" y="2002"/>
                  </a:cubicBezTo>
                  <a:cubicBezTo>
                    <a:pt x="528" y="2033"/>
                    <a:pt x="590" y="2033"/>
                    <a:pt x="652" y="2033"/>
                  </a:cubicBezTo>
                  <a:lnTo>
                    <a:pt x="776" y="2033"/>
                  </a:lnTo>
                  <a:lnTo>
                    <a:pt x="1117" y="1877"/>
                  </a:lnTo>
                  <a:lnTo>
                    <a:pt x="1489" y="2033"/>
                  </a:lnTo>
                  <a:cubicBezTo>
                    <a:pt x="1514" y="2041"/>
                    <a:pt x="1539" y="2045"/>
                    <a:pt x="1564" y="2045"/>
                  </a:cubicBezTo>
                  <a:cubicBezTo>
                    <a:pt x="1632" y="2045"/>
                    <a:pt x="1700" y="2016"/>
                    <a:pt x="1769" y="1971"/>
                  </a:cubicBezTo>
                  <a:cubicBezTo>
                    <a:pt x="1862" y="1940"/>
                    <a:pt x="1893" y="1815"/>
                    <a:pt x="1893" y="1722"/>
                  </a:cubicBezTo>
                  <a:lnTo>
                    <a:pt x="1831" y="1319"/>
                  </a:lnTo>
                  <a:lnTo>
                    <a:pt x="2110" y="1040"/>
                  </a:lnTo>
                  <a:cubicBezTo>
                    <a:pt x="2172" y="978"/>
                    <a:pt x="2203" y="854"/>
                    <a:pt x="2172" y="761"/>
                  </a:cubicBezTo>
                  <a:cubicBezTo>
                    <a:pt x="2141" y="668"/>
                    <a:pt x="2048" y="606"/>
                    <a:pt x="1955" y="575"/>
                  </a:cubicBezTo>
                  <a:lnTo>
                    <a:pt x="1551" y="482"/>
                  </a:lnTo>
                  <a:lnTo>
                    <a:pt x="1365" y="140"/>
                  </a:lnTo>
                  <a:cubicBezTo>
                    <a:pt x="1303" y="47"/>
                    <a:pt x="1210" y="1"/>
                    <a:pt x="1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5"/>
            <p:cNvSpPr/>
            <p:nvPr/>
          </p:nvSpPr>
          <p:spPr>
            <a:xfrm>
              <a:off x="4096815" y="4082381"/>
              <a:ext cx="58611" cy="55184"/>
            </a:xfrm>
            <a:custGeom>
              <a:rect b="b" l="l" r="r" t="t"/>
              <a:pathLst>
                <a:path extrusionOk="0" h="2045" w="2172">
                  <a:moveTo>
                    <a:pt x="1117" y="544"/>
                  </a:moveTo>
                  <a:lnTo>
                    <a:pt x="1241" y="730"/>
                  </a:lnTo>
                  <a:cubicBezTo>
                    <a:pt x="1303" y="823"/>
                    <a:pt x="1365" y="854"/>
                    <a:pt x="1427" y="885"/>
                  </a:cubicBezTo>
                  <a:lnTo>
                    <a:pt x="1675" y="916"/>
                  </a:lnTo>
                  <a:lnTo>
                    <a:pt x="1520" y="1102"/>
                  </a:lnTo>
                  <a:cubicBezTo>
                    <a:pt x="1458" y="1164"/>
                    <a:pt x="1427" y="1257"/>
                    <a:pt x="1427" y="1319"/>
                  </a:cubicBezTo>
                  <a:lnTo>
                    <a:pt x="1458" y="1567"/>
                  </a:lnTo>
                  <a:lnTo>
                    <a:pt x="1241" y="1474"/>
                  </a:lnTo>
                  <a:cubicBezTo>
                    <a:pt x="1210" y="1443"/>
                    <a:pt x="1179" y="1443"/>
                    <a:pt x="1117" y="1443"/>
                  </a:cubicBezTo>
                  <a:cubicBezTo>
                    <a:pt x="1086" y="1443"/>
                    <a:pt x="1055" y="1443"/>
                    <a:pt x="1024" y="1474"/>
                  </a:cubicBezTo>
                  <a:lnTo>
                    <a:pt x="807" y="1567"/>
                  </a:lnTo>
                  <a:lnTo>
                    <a:pt x="807" y="1319"/>
                  </a:lnTo>
                  <a:cubicBezTo>
                    <a:pt x="838" y="1257"/>
                    <a:pt x="807" y="1164"/>
                    <a:pt x="745" y="1102"/>
                  </a:cubicBezTo>
                  <a:lnTo>
                    <a:pt x="589" y="916"/>
                  </a:lnTo>
                  <a:lnTo>
                    <a:pt x="807" y="885"/>
                  </a:lnTo>
                  <a:cubicBezTo>
                    <a:pt x="900" y="854"/>
                    <a:pt x="962" y="823"/>
                    <a:pt x="993" y="730"/>
                  </a:cubicBezTo>
                  <a:lnTo>
                    <a:pt x="1117" y="544"/>
                  </a:lnTo>
                  <a:close/>
                  <a:moveTo>
                    <a:pt x="1117" y="1"/>
                  </a:moveTo>
                  <a:cubicBezTo>
                    <a:pt x="1024" y="1"/>
                    <a:pt x="931" y="47"/>
                    <a:pt x="869" y="140"/>
                  </a:cubicBezTo>
                  <a:lnTo>
                    <a:pt x="682" y="482"/>
                  </a:lnTo>
                  <a:lnTo>
                    <a:pt x="279" y="575"/>
                  </a:lnTo>
                  <a:cubicBezTo>
                    <a:pt x="62" y="606"/>
                    <a:pt x="0" y="885"/>
                    <a:pt x="124" y="1040"/>
                  </a:cubicBezTo>
                  <a:lnTo>
                    <a:pt x="403" y="1350"/>
                  </a:lnTo>
                  <a:lnTo>
                    <a:pt x="341" y="1722"/>
                  </a:lnTo>
                  <a:cubicBezTo>
                    <a:pt x="341" y="1815"/>
                    <a:pt x="372" y="1909"/>
                    <a:pt x="465" y="2002"/>
                  </a:cubicBezTo>
                  <a:cubicBezTo>
                    <a:pt x="527" y="2033"/>
                    <a:pt x="589" y="2033"/>
                    <a:pt x="651" y="2033"/>
                  </a:cubicBezTo>
                  <a:lnTo>
                    <a:pt x="745" y="2033"/>
                  </a:lnTo>
                  <a:lnTo>
                    <a:pt x="1117" y="1877"/>
                  </a:lnTo>
                  <a:lnTo>
                    <a:pt x="1458" y="2033"/>
                  </a:lnTo>
                  <a:cubicBezTo>
                    <a:pt x="1483" y="2041"/>
                    <a:pt x="1510" y="2045"/>
                    <a:pt x="1538" y="2045"/>
                  </a:cubicBezTo>
                  <a:cubicBezTo>
                    <a:pt x="1615" y="2045"/>
                    <a:pt x="1700" y="2016"/>
                    <a:pt x="1768" y="1971"/>
                  </a:cubicBezTo>
                  <a:cubicBezTo>
                    <a:pt x="1830" y="1940"/>
                    <a:pt x="1892" y="1815"/>
                    <a:pt x="1861" y="1722"/>
                  </a:cubicBezTo>
                  <a:lnTo>
                    <a:pt x="1830" y="1319"/>
                  </a:lnTo>
                  <a:lnTo>
                    <a:pt x="2078" y="1040"/>
                  </a:lnTo>
                  <a:cubicBezTo>
                    <a:pt x="2171" y="978"/>
                    <a:pt x="2171" y="854"/>
                    <a:pt x="2140" y="761"/>
                  </a:cubicBezTo>
                  <a:lnTo>
                    <a:pt x="2171" y="761"/>
                  </a:lnTo>
                  <a:cubicBezTo>
                    <a:pt x="2140" y="668"/>
                    <a:pt x="2047" y="606"/>
                    <a:pt x="1954" y="575"/>
                  </a:cubicBezTo>
                  <a:lnTo>
                    <a:pt x="1551" y="482"/>
                  </a:lnTo>
                  <a:lnTo>
                    <a:pt x="1365" y="140"/>
                  </a:lnTo>
                  <a:cubicBezTo>
                    <a:pt x="1303" y="47"/>
                    <a:pt x="1210" y="1"/>
                    <a:pt x="1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5"/>
            <p:cNvSpPr/>
            <p:nvPr/>
          </p:nvSpPr>
          <p:spPr>
            <a:xfrm>
              <a:off x="4167948" y="4082381"/>
              <a:ext cx="57802" cy="55184"/>
            </a:xfrm>
            <a:custGeom>
              <a:rect b="b" l="l" r="r" t="t"/>
              <a:pathLst>
                <a:path extrusionOk="0" h="2045" w="2142">
                  <a:moveTo>
                    <a:pt x="1117" y="544"/>
                  </a:moveTo>
                  <a:lnTo>
                    <a:pt x="1210" y="730"/>
                  </a:lnTo>
                  <a:cubicBezTo>
                    <a:pt x="1273" y="823"/>
                    <a:pt x="1335" y="854"/>
                    <a:pt x="1397" y="885"/>
                  </a:cubicBezTo>
                  <a:lnTo>
                    <a:pt x="1645" y="916"/>
                  </a:lnTo>
                  <a:lnTo>
                    <a:pt x="1490" y="1102"/>
                  </a:lnTo>
                  <a:cubicBezTo>
                    <a:pt x="1428" y="1164"/>
                    <a:pt x="1397" y="1257"/>
                    <a:pt x="1397" y="1319"/>
                  </a:cubicBezTo>
                  <a:lnTo>
                    <a:pt x="1428" y="1567"/>
                  </a:lnTo>
                  <a:lnTo>
                    <a:pt x="1210" y="1474"/>
                  </a:lnTo>
                  <a:cubicBezTo>
                    <a:pt x="1179" y="1443"/>
                    <a:pt x="1148" y="1443"/>
                    <a:pt x="1117" y="1443"/>
                  </a:cubicBezTo>
                  <a:cubicBezTo>
                    <a:pt x="1055" y="1443"/>
                    <a:pt x="1024" y="1443"/>
                    <a:pt x="993" y="1474"/>
                  </a:cubicBezTo>
                  <a:lnTo>
                    <a:pt x="776" y="1567"/>
                  </a:lnTo>
                  <a:lnTo>
                    <a:pt x="807" y="1319"/>
                  </a:lnTo>
                  <a:cubicBezTo>
                    <a:pt x="807" y="1257"/>
                    <a:pt x="776" y="1164"/>
                    <a:pt x="714" y="1102"/>
                  </a:cubicBezTo>
                  <a:lnTo>
                    <a:pt x="559" y="916"/>
                  </a:lnTo>
                  <a:lnTo>
                    <a:pt x="807" y="885"/>
                  </a:lnTo>
                  <a:cubicBezTo>
                    <a:pt x="869" y="854"/>
                    <a:pt x="931" y="823"/>
                    <a:pt x="993" y="730"/>
                  </a:cubicBezTo>
                  <a:lnTo>
                    <a:pt x="1117" y="544"/>
                  </a:lnTo>
                  <a:close/>
                  <a:moveTo>
                    <a:pt x="1098" y="1"/>
                  </a:moveTo>
                  <a:cubicBezTo>
                    <a:pt x="1001" y="1"/>
                    <a:pt x="900" y="47"/>
                    <a:pt x="838" y="140"/>
                  </a:cubicBezTo>
                  <a:lnTo>
                    <a:pt x="652" y="482"/>
                  </a:lnTo>
                  <a:lnTo>
                    <a:pt x="249" y="575"/>
                  </a:lnTo>
                  <a:cubicBezTo>
                    <a:pt x="156" y="606"/>
                    <a:pt x="94" y="668"/>
                    <a:pt x="32" y="761"/>
                  </a:cubicBezTo>
                  <a:cubicBezTo>
                    <a:pt x="1" y="854"/>
                    <a:pt x="32" y="978"/>
                    <a:pt x="125" y="1040"/>
                  </a:cubicBezTo>
                  <a:lnTo>
                    <a:pt x="373" y="1350"/>
                  </a:lnTo>
                  <a:lnTo>
                    <a:pt x="342" y="1722"/>
                  </a:lnTo>
                  <a:cubicBezTo>
                    <a:pt x="311" y="1815"/>
                    <a:pt x="373" y="1909"/>
                    <a:pt x="435" y="2002"/>
                  </a:cubicBezTo>
                  <a:cubicBezTo>
                    <a:pt x="497" y="2033"/>
                    <a:pt x="559" y="2033"/>
                    <a:pt x="621" y="2033"/>
                  </a:cubicBezTo>
                  <a:lnTo>
                    <a:pt x="745" y="2033"/>
                  </a:lnTo>
                  <a:lnTo>
                    <a:pt x="1086" y="1877"/>
                  </a:lnTo>
                  <a:lnTo>
                    <a:pt x="1428" y="2033"/>
                  </a:lnTo>
                  <a:cubicBezTo>
                    <a:pt x="1453" y="2041"/>
                    <a:pt x="1480" y="2045"/>
                    <a:pt x="1508" y="2045"/>
                  </a:cubicBezTo>
                  <a:cubicBezTo>
                    <a:pt x="1585" y="2045"/>
                    <a:pt x="1670" y="2016"/>
                    <a:pt x="1738" y="1971"/>
                  </a:cubicBezTo>
                  <a:cubicBezTo>
                    <a:pt x="1800" y="1940"/>
                    <a:pt x="1862" y="1815"/>
                    <a:pt x="1831" y="1722"/>
                  </a:cubicBezTo>
                  <a:lnTo>
                    <a:pt x="1800" y="1319"/>
                  </a:lnTo>
                  <a:lnTo>
                    <a:pt x="2079" y="1040"/>
                  </a:lnTo>
                  <a:cubicBezTo>
                    <a:pt x="2141" y="978"/>
                    <a:pt x="2141" y="854"/>
                    <a:pt x="2110" y="761"/>
                  </a:cubicBezTo>
                  <a:lnTo>
                    <a:pt x="2141" y="761"/>
                  </a:lnTo>
                  <a:cubicBezTo>
                    <a:pt x="2110" y="668"/>
                    <a:pt x="2017" y="606"/>
                    <a:pt x="1924" y="575"/>
                  </a:cubicBezTo>
                  <a:lnTo>
                    <a:pt x="1552" y="482"/>
                  </a:lnTo>
                  <a:lnTo>
                    <a:pt x="1335" y="140"/>
                  </a:lnTo>
                  <a:cubicBezTo>
                    <a:pt x="1288" y="47"/>
                    <a:pt x="1195" y="1"/>
                    <a:pt x="10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5"/>
            <p:cNvSpPr/>
            <p:nvPr/>
          </p:nvSpPr>
          <p:spPr>
            <a:xfrm>
              <a:off x="4237434" y="4082381"/>
              <a:ext cx="58611" cy="55184"/>
            </a:xfrm>
            <a:custGeom>
              <a:rect b="b" l="l" r="r" t="t"/>
              <a:pathLst>
                <a:path extrusionOk="0" h="2045" w="2172">
                  <a:moveTo>
                    <a:pt x="1148" y="544"/>
                  </a:moveTo>
                  <a:lnTo>
                    <a:pt x="1241" y="730"/>
                  </a:lnTo>
                  <a:cubicBezTo>
                    <a:pt x="1303" y="823"/>
                    <a:pt x="1365" y="854"/>
                    <a:pt x="1458" y="885"/>
                  </a:cubicBezTo>
                  <a:lnTo>
                    <a:pt x="1675" y="916"/>
                  </a:lnTo>
                  <a:lnTo>
                    <a:pt x="1520" y="1102"/>
                  </a:lnTo>
                  <a:cubicBezTo>
                    <a:pt x="1458" y="1164"/>
                    <a:pt x="1427" y="1257"/>
                    <a:pt x="1458" y="1319"/>
                  </a:cubicBezTo>
                  <a:lnTo>
                    <a:pt x="1458" y="1567"/>
                  </a:lnTo>
                  <a:lnTo>
                    <a:pt x="1241" y="1474"/>
                  </a:lnTo>
                  <a:cubicBezTo>
                    <a:pt x="1210" y="1443"/>
                    <a:pt x="1179" y="1443"/>
                    <a:pt x="1148" y="1443"/>
                  </a:cubicBezTo>
                  <a:cubicBezTo>
                    <a:pt x="1086" y="1443"/>
                    <a:pt x="1055" y="1443"/>
                    <a:pt x="1024" y="1474"/>
                  </a:cubicBezTo>
                  <a:lnTo>
                    <a:pt x="807" y="1567"/>
                  </a:lnTo>
                  <a:lnTo>
                    <a:pt x="838" y="1319"/>
                  </a:lnTo>
                  <a:cubicBezTo>
                    <a:pt x="838" y="1257"/>
                    <a:pt x="807" y="1164"/>
                    <a:pt x="745" y="1102"/>
                  </a:cubicBezTo>
                  <a:lnTo>
                    <a:pt x="590" y="916"/>
                  </a:lnTo>
                  <a:lnTo>
                    <a:pt x="838" y="885"/>
                  </a:lnTo>
                  <a:cubicBezTo>
                    <a:pt x="900" y="854"/>
                    <a:pt x="962" y="823"/>
                    <a:pt x="1024" y="730"/>
                  </a:cubicBezTo>
                  <a:lnTo>
                    <a:pt x="1148" y="544"/>
                  </a:lnTo>
                  <a:close/>
                  <a:moveTo>
                    <a:pt x="1129" y="1"/>
                  </a:moveTo>
                  <a:cubicBezTo>
                    <a:pt x="1032" y="1"/>
                    <a:pt x="931" y="47"/>
                    <a:pt x="869" y="140"/>
                  </a:cubicBezTo>
                  <a:lnTo>
                    <a:pt x="683" y="482"/>
                  </a:lnTo>
                  <a:lnTo>
                    <a:pt x="279" y="575"/>
                  </a:lnTo>
                  <a:cubicBezTo>
                    <a:pt x="93" y="606"/>
                    <a:pt x="0" y="885"/>
                    <a:pt x="124" y="1040"/>
                  </a:cubicBezTo>
                  <a:lnTo>
                    <a:pt x="404" y="1350"/>
                  </a:lnTo>
                  <a:lnTo>
                    <a:pt x="373" y="1722"/>
                  </a:lnTo>
                  <a:cubicBezTo>
                    <a:pt x="342" y="1877"/>
                    <a:pt x="466" y="2033"/>
                    <a:pt x="652" y="2033"/>
                  </a:cubicBezTo>
                  <a:lnTo>
                    <a:pt x="776" y="2033"/>
                  </a:lnTo>
                  <a:lnTo>
                    <a:pt x="1117" y="1877"/>
                  </a:lnTo>
                  <a:lnTo>
                    <a:pt x="1458" y="2033"/>
                  </a:lnTo>
                  <a:cubicBezTo>
                    <a:pt x="1483" y="2041"/>
                    <a:pt x="1510" y="2045"/>
                    <a:pt x="1539" y="2045"/>
                  </a:cubicBezTo>
                  <a:cubicBezTo>
                    <a:pt x="1616" y="2045"/>
                    <a:pt x="1700" y="2016"/>
                    <a:pt x="1768" y="1971"/>
                  </a:cubicBezTo>
                  <a:cubicBezTo>
                    <a:pt x="1830" y="1940"/>
                    <a:pt x="1892" y="1815"/>
                    <a:pt x="1861" y="1722"/>
                  </a:cubicBezTo>
                  <a:lnTo>
                    <a:pt x="1830" y="1319"/>
                  </a:lnTo>
                  <a:lnTo>
                    <a:pt x="2110" y="1040"/>
                  </a:lnTo>
                  <a:cubicBezTo>
                    <a:pt x="2172" y="978"/>
                    <a:pt x="2172" y="854"/>
                    <a:pt x="2141" y="761"/>
                  </a:cubicBezTo>
                  <a:lnTo>
                    <a:pt x="2172" y="761"/>
                  </a:lnTo>
                  <a:cubicBezTo>
                    <a:pt x="2141" y="668"/>
                    <a:pt x="2048" y="606"/>
                    <a:pt x="1955" y="575"/>
                  </a:cubicBezTo>
                  <a:lnTo>
                    <a:pt x="1582" y="482"/>
                  </a:lnTo>
                  <a:lnTo>
                    <a:pt x="1365" y="140"/>
                  </a:lnTo>
                  <a:cubicBezTo>
                    <a:pt x="1319" y="47"/>
                    <a:pt x="1226" y="1"/>
                    <a:pt x="11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5"/>
            <p:cNvSpPr/>
            <p:nvPr/>
          </p:nvSpPr>
          <p:spPr>
            <a:xfrm>
              <a:off x="3991331" y="4061872"/>
              <a:ext cx="341549" cy="131660"/>
            </a:xfrm>
            <a:custGeom>
              <a:rect b="b" l="l" r="r" t="t"/>
              <a:pathLst>
                <a:path extrusionOk="0" h="4879" w="12657">
                  <a:moveTo>
                    <a:pt x="652" y="1"/>
                  </a:moveTo>
                  <a:cubicBezTo>
                    <a:pt x="280" y="1"/>
                    <a:pt x="1" y="280"/>
                    <a:pt x="1" y="652"/>
                  </a:cubicBezTo>
                  <a:lnTo>
                    <a:pt x="1" y="3041"/>
                  </a:lnTo>
                  <a:cubicBezTo>
                    <a:pt x="1" y="3413"/>
                    <a:pt x="280" y="3692"/>
                    <a:pt x="652" y="3692"/>
                  </a:cubicBezTo>
                  <a:lnTo>
                    <a:pt x="1365" y="3692"/>
                  </a:lnTo>
                  <a:lnTo>
                    <a:pt x="1955" y="4716"/>
                  </a:lnTo>
                  <a:cubicBezTo>
                    <a:pt x="2017" y="4824"/>
                    <a:pt x="2141" y="4879"/>
                    <a:pt x="2265" y="4879"/>
                  </a:cubicBezTo>
                  <a:cubicBezTo>
                    <a:pt x="2389" y="4879"/>
                    <a:pt x="2513" y="4824"/>
                    <a:pt x="2575" y="4716"/>
                  </a:cubicBezTo>
                  <a:lnTo>
                    <a:pt x="3165" y="3692"/>
                  </a:lnTo>
                  <a:lnTo>
                    <a:pt x="12005" y="3692"/>
                  </a:lnTo>
                  <a:cubicBezTo>
                    <a:pt x="12377" y="3692"/>
                    <a:pt x="12657" y="3382"/>
                    <a:pt x="12657" y="3041"/>
                  </a:cubicBezTo>
                  <a:lnTo>
                    <a:pt x="12657" y="652"/>
                  </a:lnTo>
                  <a:cubicBezTo>
                    <a:pt x="12657" y="280"/>
                    <a:pt x="12377" y="1"/>
                    <a:pt x="12005" y="1"/>
                  </a:cubicBezTo>
                  <a:lnTo>
                    <a:pt x="1769" y="1"/>
                  </a:lnTo>
                  <a:cubicBezTo>
                    <a:pt x="1521" y="1"/>
                    <a:pt x="1521" y="404"/>
                    <a:pt x="1769" y="404"/>
                  </a:cubicBezTo>
                  <a:lnTo>
                    <a:pt x="12005" y="404"/>
                  </a:lnTo>
                  <a:cubicBezTo>
                    <a:pt x="12129" y="404"/>
                    <a:pt x="12253" y="497"/>
                    <a:pt x="12253" y="652"/>
                  </a:cubicBezTo>
                  <a:lnTo>
                    <a:pt x="12253" y="3041"/>
                  </a:lnTo>
                  <a:cubicBezTo>
                    <a:pt x="12253" y="3165"/>
                    <a:pt x="12129" y="3289"/>
                    <a:pt x="12005" y="3289"/>
                  </a:cubicBezTo>
                  <a:lnTo>
                    <a:pt x="3134" y="3289"/>
                  </a:lnTo>
                  <a:cubicBezTo>
                    <a:pt x="3010" y="3289"/>
                    <a:pt x="2885" y="3351"/>
                    <a:pt x="2823" y="3444"/>
                  </a:cubicBezTo>
                  <a:lnTo>
                    <a:pt x="2265" y="4437"/>
                  </a:lnTo>
                  <a:lnTo>
                    <a:pt x="1707" y="3444"/>
                  </a:lnTo>
                  <a:cubicBezTo>
                    <a:pt x="1645" y="3351"/>
                    <a:pt x="1521" y="3289"/>
                    <a:pt x="1397" y="3289"/>
                  </a:cubicBezTo>
                  <a:lnTo>
                    <a:pt x="652" y="3289"/>
                  </a:lnTo>
                  <a:cubicBezTo>
                    <a:pt x="497" y="3289"/>
                    <a:pt x="404" y="3165"/>
                    <a:pt x="404" y="3041"/>
                  </a:cubicBezTo>
                  <a:lnTo>
                    <a:pt x="404" y="652"/>
                  </a:lnTo>
                  <a:cubicBezTo>
                    <a:pt x="404" y="497"/>
                    <a:pt x="497" y="404"/>
                    <a:pt x="652" y="404"/>
                  </a:cubicBezTo>
                  <a:lnTo>
                    <a:pt x="962" y="404"/>
                  </a:lnTo>
                  <a:cubicBezTo>
                    <a:pt x="1241" y="404"/>
                    <a:pt x="1241" y="1"/>
                    <a:pt x="9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5"/>
            <p:cNvSpPr/>
            <p:nvPr/>
          </p:nvSpPr>
          <p:spPr>
            <a:xfrm>
              <a:off x="3966235" y="4178447"/>
              <a:ext cx="388422" cy="181447"/>
            </a:xfrm>
            <a:custGeom>
              <a:rect b="b" l="l" r="r" t="t"/>
              <a:pathLst>
                <a:path extrusionOk="0" h="6724" w="14394">
                  <a:moveTo>
                    <a:pt x="11275" y="543"/>
                  </a:moveTo>
                  <a:cubicBezTo>
                    <a:pt x="11394" y="543"/>
                    <a:pt x="11488" y="603"/>
                    <a:pt x="11539" y="706"/>
                  </a:cubicBezTo>
                  <a:cubicBezTo>
                    <a:pt x="11570" y="768"/>
                    <a:pt x="11570" y="830"/>
                    <a:pt x="11539" y="892"/>
                  </a:cubicBezTo>
                  <a:cubicBezTo>
                    <a:pt x="11477" y="1047"/>
                    <a:pt x="11539" y="1202"/>
                    <a:pt x="11663" y="1295"/>
                  </a:cubicBezTo>
                  <a:cubicBezTo>
                    <a:pt x="11725" y="1326"/>
                    <a:pt x="11787" y="1388"/>
                    <a:pt x="11787" y="1450"/>
                  </a:cubicBezTo>
                  <a:cubicBezTo>
                    <a:pt x="11818" y="1606"/>
                    <a:pt x="11756" y="1730"/>
                    <a:pt x="11632" y="1792"/>
                  </a:cubicBezTo>
                  <a:cubicBezTo>
                    <a:pt x="11587" y="1803"/>
                    <a:pt x="11541" y="1810"/>
                    <a:pt x="11499" y="1810"/>
                  </a:cubicBezTo>
                  <a:cubicBezTo>
                    <a:pt x="11426" y="1810"/>
                    <a:pt x="11361" y="1789"/>
                    <a:pt x="11322" y="1730"/>
                  </a:cubicBezTo>
                  <a:cubicBezTo>
                    <a:pt x="11209" y="1639"/>
                    <a:pt x="11078" y="1581"/>
                    <a:pt x="10956" y="1581"/>
                  </a:cubicBezTo>
                  <a:cubicBezTo>
                    <a:pt x="10911" y="1581"/>
                    <a:pt x="10867" y="1589"/>
                    <a:pt x="10826" y="1606"/>
                  </a:cubicBezTo>
                  <a:lnTo>
                    <a:pt x="10205" y="1823"/>
                  </a:lnTo>
                  <a:cubicBezTo>
                    <a:pt x="10112" y="1699"/>
                    <a:pt x="10019" y="1575"/>
                    <a:pt x="9895" y="1481"/>
                  </a:cubicBezTo>
                  <a:lnTo>
                    <a:pt x="10671" y="1171"/>
                  </a:lnTo>
                  <a:cubicBezTo>
                    <a:pt x="10857" y="1109"/>
                    <a:pt x="10981" y="985"/>
                    <a:pt x="11012" y="799"/>
                  </a:cubicBezTo>
                  <a:cubicBezTo>
                    <a:pt x="11012" y="675"/>
                    <a:pt x="11105" y="582"/>
                    <a:pt x="11198" y="551"/>
                  </a:cubicBezTo>
                  <a:cubicBezTo>
                    <a:pt x="11225" y="546"/>
                    <a:pt x="11250" y="543"/>
                    <a:pt x="11275" y="543"/>
                  </a:cubicBezTo>
                  <a:close/>
                  <a:moveTo>
                    <a:pt x="13156" y="2156"/>
                  </a:moveTo>
                  <a:cubicBezTo>
                    <a:pt x="13265" y="2156"/>
                    <a:pt x="13380" y="2216"/>
                    <a:pt x="13431" y="2319"/>
                  </a:cubicBezTo>
                  <a:cubicBezTo>
                    <a:pt x="13431" y="2381"/>
                    <a:pt x="13431" y="2443"/>
                    <a:pt x="13431" y="2536"/>
                  </a:cubicBezTo>
                  <a:cubicBezTo>
                    <a:pt x="13369" y="2660"/>
                    <a:pt x="13431" y="2815"/>
                    <a:pt x="13556" y="2908"/>
                  </a:cubicBezTo>
                  <a:cubicBezTo>
                    <a:pt x="13618" y="2939"/>
                    <a:pt x="13649" y="3001"/>
                    <a:pt x="13680" y="3094"/>
                  </a:cubicBezTo>
                  <a:cubicBezTo>
                    <a:pt x="13723" y="3288"/>
                    <a:pt x="13571" y="3438"/>
                    <a:pt x="13402" y="3438"/>
                  </a:cubicBezTo>
                  <a:cubicBezTo>
                    <a:pt x="13327" y="3438"/>
                    <a:pt x="13249" y="3409"/>
                    <a:pt x="13183" y="3343"/>
                  </a:cubicBezTo>
                  <a:cubicBezTo>
                    <a:pt x="13092" y="3252"/>
                    <a:pt x="12968" y="3194"/>
                    <a:pt x="12835" y="3194"/>
                  </a:cubicBezTo>
                  <a:cubicBezTo>
                    <a:pt x="12787" y="3194"/>
                    <a:pt x="12737" y="3202"/>
                    <a:pt x="12687" y="3219"/>
                  </a:cubicBezTo>
                  <a:lnTo>
                    <a:pt x="11880" y="3529"/>
                  </a:lnTo>
                  <a:cubicBezTo>
                    <a:pt x="11818" y="3374"/>
                    <a:pt x="11725" y="3250"/>
                    <a:pt x="11663" y="3125"/>
                  </a:cubicBezTo>
                  <a:lnTo>
                    <a:pt x="12563" y="2815"/>
                  </a:lnTo>
                  <a:cubicBezTo>
                    <a:pt x="12718" y="2753"/>
                    <a:pt x="12842" y="2598"/>
                    <a:pt x="12873" y="2412"/>
                  </a:cubicBezTo>
                  <a:cubicBezTo>
                    <a:pt x="12873" y="2288"/>
                    <a:pt x="12966" y="2195"/>
                    <a:pt x="13090" y="2164"/>
                  </a:cubicBezTo>
                  <a:cubicBezTo>
                    <a:pt x="13111" y="2159"/>
                    <a:pt x="13134" y="2156"/>
                    <a:pt x="13156" y="2156"/>
                  </a:cubicBezTo>
                  <a:close/>
                  <a:moveTo>
                    <a:pt x="2469" y="3676"/>
                  </a:moveTo>
                  <a:cubicBezTo>
                    <a:pt x="2649" y="3676"/>
                    <a:pt x="2829" y="3736"/>
                    <a:pt x="3009" y="3839"/>
                  </a:cubicBezTo>
                  <a:cubicBezTo>
                    <a:pt x="2885" y="3994"/>
                    <a:pt x="2823" y="4180"/>
                    <a:pt x="2823" y="4366"/>
                  </a:cubicBezTo>
                  <a:lnTo>
                    <a:pt x="2823" y="4397"/>
                  </a:lnTo>
                  <a:lnTo>
                    <a:pt x="1396" y="4397"/>
                  </a:lnTo>
                  <a:lnTo>
                    <a:pt x="1396" y="4366"/>
                  </a:lnTo>
                  <a:cubicBezTo>
                    <a:pt x="1396" y="3963"/>
                    <a:pt x="1830" y="3684"/>
                    <a:pt x="2358" y="3684"/>
                  </a:cubicBezTo>
                  <a:cubicBezTo>
                    <a:pt x="2395" y="3678"/>
                    <a:pt x="2432" y="3676"/>
                    <a:pt x="2469" y="3676"/>
                  </a:cubicBezTo>
                  <a:close/>
                  <a:moveTo>
                    <a:pt x="4318" y="3676"/>
                  </a:moveTo>
                  <a:cubicBezTo>
                    <a:pt x="4471" y="3676"/>
                    <a:pt x="4624" y="3731"/>
                    <a:pt x="4777" y="3808"/>
                  </a:cubicBezTo>
                  <a:cubicBezTo>
                    <a:pt x="4653" y="3963"/>
                    <a:pt x="4591" y="4149"/>
                    <a:pt x="4591" y="4366"/>
                  </a:cubicBezTo>
                  <a:lnTo>
                    <a:pt x="4591" y="4397"/>
                  </a:lnTo>
                  <a:lnTo>
                    <a:pt x="3257" y="4397"/>
                  </a:lnTo>
                  <a:lnTo>
                    <a:pt x="3257" y="4366"/>
                  </a:lnTo>
                  <a:cubicBezTo>
                    <a:pt x="3257" y="3963"/>
                    <a:pt x="3691" y="3684"/>
                    <a:pt x="4219" y="3684"/>
                  </a:cubicBezTo>
                  <a:cubicBezTo>
                    <a:pt x="4252" y="3678"/>
                    <a:pt x="4285" y="3676"/>
                    <a:pt x="4318" y="3676"/>
                  </a:cubicBezTo>
                  <a:close/>
                  <a:moveTo>
                    <a:pt x="5956" y="3684"/>
                  </a:moveTo>
                  <a:cubicBezTo>
                    <a:pt x="6514" y="3684"/>
                    <a:pt x="6917" y="3994"/>
                    <a:pt x="6917" y="4366"/>
                  </a:cubicBezTo>
                  <a:cubicBezTo>
                    <a:pt x="6917" y="4366"/>
                    <a:pt x="6917" y="4366"/>
                    <a:pt x="6917" y="4397"/>
                  </a:cubicBezTo>
                  <a:lnTo>
                    <a:pt x="5025" y="4397"/>
                  </a:lnTo>
                  <a:lnTo>
                    <a:pt x="5025" y="4366"/>
                  </a:lnTo>
                  <a:cubicBezTo>
                    <a:pt x="5025" y="3963"/>
                    <a:pt x="5428" y="3684"/>
                    <a:pt x="5956" y="3684"/>
                  </a:cubicBezTo>
                  <a:close/>
                  <a:moveTo>
                    <a:pt x="6726" y="428"/>
                  </a:moveTo>
                  <a:cubicBezTo>
                    <a:pt x="7989" y="428"/>
                    <a:pt x="9234" y="1049"/>
                    <a:pt x="9988" y="2226"/>
                  </a:cubicBezTo>
                  <a:lnTo>
                    <a:pt x="9864" y="2226"/>
                  </a:lnTo>
                  <a:cubicBezTo>
                    <a:pt x="8654" y="2226"/>
                    <a:pt x="7662" y="3187"/>
                    <a:pt x="7600" y="4397"/>
                  </a:cubicBezTo>
                  <a:lnTo>
                    <a:pt x="7321" y="4397"/>
                  </a:lnTo>
                  <a:lnTo>
                    <a:pt x="7321" y="4366"/>
                  </a:lnTo>
                  <a:cubicBezTo>
                    <a:pt x="7321" y="3746"/>
                    <a:pt x="6731" y="3281"/>
                    <a:pt x="5956" y="3281"/>
                  </a:cubicBezTo>
                  <a:cubicBezTo>
                    <a:pt x="5916" y="3277"/>
                    <a:pt x="5877" y="3275"/>
                    <a:pt x="5838" y="3275"/>
                  </a:cubicBezTo>
                  <a:cubicBezTo>
                    <a:pt x="5568" y="3275"/>
                    <a:pt x="5304" y="3366"/>
                    <a:pt x="5087" y="3529"/>
                  </a:cubicBezTo>
                  <a:cubicBezTo>
                    <a:pt x="4871" y="3366"/>
                    <a:pt x="4607" y="3275"/>
                    <a:pt x="4337" y="3275"/>
                  </a:cubicBezTo>
                  <a:cubicBezTo>
                    <a:pt x="4297" y="3275"/>
                    <a:pt x="4258" y="3277"/>
                    <a:pt x="4219" y="3281"/>
                  </a:cubicBezTo>
                  <a:cubicBezTo>
                    <a:pt x="4183" y="3277"/>
                    <a:pt x="4149" y="3276"/>
                    <a:pt x="4114" y="3276"/>
                  </a:cubicBezTo>
                  <a:cubicBezTo>
                    <a:pt x="3814" y="3276"/>
                    <a:pt x="3538" y="3393"/>
                    <a:pt x="3288" y="3560"/>
                  </a:cubicBezTo>
                  <a:cubicBezTo>
                    <a:pt x="3195" y="3467"/>
                    <a:pt x="3071" y="3405"/>
                    <a:pt x="2947" y="3374"/>
                  </a:cubicBezTo>
                  <a:cubicBezTo>
                    <a:pt x="3164" y="2567"/>
                    <a:pt x="3598" y="1854"/>
                    <a:pt x="4250" y="1326"/>
                  </a:cubicBezTo>
                  <a:cubicBezTo>
                    <a:pt x="4982" y="720"/>
                    <a:pt x="5858" y="428"/>
                    <a:pt x="6726" y="428"/>
                  </a:cubicBezTo>
                  <a:close/>
                  <a:moveTo>
                    <a:pt x="9860" y="2629"/>
                  </a:moveTo>
                  <a:cubicBezTo>
                    <a:pt x="10756" y="2629"/>
                    <a:pt x="11648" y="3219"/>
                    <a:pt x="11694" y="4397"/>
                  </a:cubicBezTo>
                  <a:lnTo>
                    <a:pt x="8003" y="4397"/>
                  </a:lnTo>
                  <a:cubicBezTo>
                    <a:pt x="8065" y="3219"/>
                    <a:pt x="8965" y="2629"/>
                    <a:pt x="9860" y="2629"/>
                  </a:cubicBezTo>
                  <a:close/>
                  <a:moveTo>
                    <a:pt x="13493" y="4800"/>
                  </a:moveTo>
                  <a:cubicBezTo>
                    <a:pt x="13835" y="4800"/>
                    <a:pt x="13835" y="5328"/>
                    <a:pt x="13493" y="5328"/>
                  </a:cubicBezTo>
                  <a:lnTo>
                    <a:pt x="900" y="5328"/>
                  </a:lnTo>
                  <a:cubicBezTo>
                    <a:pt x="527" y="5328"/>
                    <a:pt x="527" y="4800"/>
                    <a:pt x="900" y="4800"/>
                  </a:cubicBezTo>
                  <a:close/>
                  <a:moveTo>
                    <a:pt x="6717" y="1"/>
                  </a:moveTo>
                  <a:cubicBezTo>
                    <a:pt x="4852" y="1"/>
                    <a:pt x="3048" y="1212"/>
                    <a:pt x="2544" y="3250"/>
                  </a:cubicBezTo>
                  <a:lnTo>
                    <a:pt x="2358" y="3250"/>
                  </a:lnTo>
                  <a:cubicBezTo>
                    <a:pt x="1582" y="3250"/>
                    <a:pt x="993" y="3746"/>
                    <a:pt x="993" y="4366"/>
                  </a:cubicBezTo>
                  <a:lnTo>
                    <a:pt x="900" y="4366"/>
                  </a:lnTo>
                  <a:cubicBezTo>
                    <a:pt x="0" y="4366"/>
                    <a:pt x="0" y="5731"/>
                    <a:pt x="900" y="5731"/>
                  </a:cubicBezTo>
                  <a:lnTo>
                    <a:pt x="931" y="5731"/>
                  </a:lnTo>
                  <a:lnTo>
                    <a:pt x="1303" y="6444"/>
                  </a:lnTo>
                  <a:cubicBezTo>
                    <a:pt x="1396" y="6631"/>
                    <a:pt x="1582" y="6724"/>
                    <a:pt x="1799" y="6724"/>
                  </a:cubicBezTo>
                  <a:lnTo>
                    <a:pt x="9864" y="6724"/>
                  </a:lnTo>
                  <a:cubicBezTo>
                    <a:pt x="10143" y="6724"/>
                    <a:pt x="10143" y="6320"/>
                    <a:pt x="9864" y="6320"/>
                  </a:cubicBezTo>
                  <a:lnTo>
                    <a:pt x="1799" y="6320"/>
                  </a:lnTo>
                  <a:cubicBezTo>
                    <a:pt x="1737" y="6320"/>
                    <a:pt x="1706" y="6289"/>
                    <a:pt x="1675" y="6258"/>
                  </a:cubicBezTo>
                  <a:lnTo>
                    <a:pt x="1365" y="5731"/>
                  </a:lnTo>
                  <a:lnTo>
                    <a:pt x="12997" y="5731"/>
                  </a:lnTo>
                  <a:lnTo>
                    <a:pt x="12687" y="6258"/>
                  </a:lnTo>
                  <a:cubicBezTo>
                    <a:pt x="12687" y="6289"/>
                    <a:pt x="12625" y="6320"/>
                    <a:pt x="12594" y="6320"/>
                  </a:cubicBezTo>
                  <a:lnTo>
                    <a:pt x="10671" y="6320"/>
                  </a:lnTo>
                  <a:cubicBezTo>
                    <a:pt x="10392" y="6320"/>
                    <a:pt x="10392" y="6724"/>
                    <a:pt x="10671" y="6724"/>
                  </a:cubicBezTo>
                  <a:lnTo>
                    <a:pt x="12594" y="6724"/>
                  </a:lnTo>
                  <a:cubicBezTo>
                    <a:pt x="12780" y="6724"/>
                    <a:pt x="12966" y="6631"/>
                    <a:pt x="13059" y="6444"/>
                  </a:cubicBezTo>
                  <a:lnTo>
                    <a:pt x="13431" y="5731"/>
                  </a:lnTo>
                  <a:lnTo>
                    <a:pt x="13493" y="5731"/>
                  </a:lnTo>
                  <a:cubicBezTo>
                    <a:pt x="14393" y="5731"/>
                    <a:pt x="14393" y="4366"/>
                    <a:pt x="13493" y="4366"/>
                  </a:cubicBezTo>
                  <a:lnTo>
                    <a:pt x="13493" y="4397"/>
                  </a:lnTo>
                  <a:lnTo>
                    <a:pt x="12098" y="4397"/>
                  </a:lnTo>
                  <a:cubicBezTo>
                    <a:pt x="12098" y="4211"/>
                    <a:pt x="12067" y="4056"/>
                    <a:pt x="12036" y="3901"/>
                  </a:cubicBezTo>
                  <a:lnTo>
                    <a:pt x="12842" y="3591"/>
                  </a:lnTo>
                  <a:lnTo>
                    <a:pt x="12904" y="3591"/>
                  </a:lnTo>
                  <a:cubicBezTo>
                    <a:pt x="13048" y="3735"/>
                    <a:pt x="13222" y="3798"/>
                    <a:pt x="13391" y="3798"/>
                  </a:cubicBezTo>
                  <a:cubicBezTo>
                    <a:pt x="13804" y="3798"/>
                    <a:pt x="14193" y="3423"/>
                    <a:pt x="14083" y="2939"/>
                  </a:cubicBezTo>
                  <a:cubicBezTo>
                    <a:pt x="14021" y="2784"/>
                    <a:pt x="13959" y="2660"/>
                    <a:pt x="13835" y="2567"/>
                  </a:cubicBezTo>
                  <a:cubicBezTo>
                    <a:pt x="13866" y="2412"/>
                    <a:pt x="13835" y="2257"/>
                    <a:pt x="13773" y="2102"/>
                  </a:cubicBezTo>
                  <a:cubicBezTo>
                    <a:pt x="13655" y="1827"/>
                    <a:pt x="13416" y="1701"/>
                    <a:pt x="13174" y="1701"/>
                  </a:cubicBezTo>
                  <a:cubicBezTo>
                    <a:pt x="12842" y="1701"/>
                    <a:pt x="12506" y="1938"/>
                    <a:pt x="12470" y="2350"/>
                  </a:cubicBezTo>
                  <a:cubicBezTo>
                    <a:pt x="12470" y="2350"/>
                    <a:pt x="12439" y="2381"/>
                    <a:pt x="12408" y="2381"/>
                  </a:cubicBezTo>
                  <a:lnTo>
                    <a:pt x="11353" y="2784"/>
                  </a:lnTo>
                  <a:cubicBezTo>
                    <a:pt x="11105" y="2567"/>
                    <a:pt x="10826" y="2381"/>
                    <a:pt x="10516" y="2288"/>
                  </a:cubicBezTo>
                  <a:cubicBezTo>
                    <a:pt x="10485" y="2257"/>
                    <a:pt x="10454" y="2195"/>
                    <a:pt x="10423" y="2164"/>
                  </a:cubicBezTo>
                  <a:lnTo>
                    <a:pt x="10950" y="1978"/>
                  </a:lnTo>
                  <a:cubicBezTo>
                    <a:pt x="10965" y="1962"/>
                    <a:pt x="10981" y="1954"/>
                    <a:pt x="10993" y="1954"/>
                  </a:cubicBezTo>
                  <a:cubicBezTo>
                    <a:pt x="11004" y="1954"/>
                    <a:pt x="11012" y="1962"/>
                    <a:pt x="11012" y="1978"/>
                  </a:cubicBezTo>
                  <a:cubicBezTo>
                    <a:pt x="11162" y="2106"/>
                    <a:pt x="11356" y="2176"/>
                    <a:pt x="11544" y="2176"/>
                  </a:cubicBezTo>
                  <a:cubicBezTo>
                    <a:pt x="11628" y="2176"/>
                    <a:pt x="11711" y="2162"/>
                    <a:pt x="11787" y="2133"/>
                  </a:cubicBezTo>
                  <a:cubicBezTo>
                    <a:pt x="12098" y="1978"/>
                    <a:pt x="12284" y="1637"/>
                    <a:pt x="12191" y="1326"/>
                  </a:cubicBezTo>
                  <a:cubicBezTo>
                    <a:pt x="11942" y="1109"/>
                    <a:pt x="11849" y="799"/>
                    <a:pt x="11880" y="489"/>
                  </a:cubicBezTo>
                  <a:cubicBezTo>
                    <a:pt x="11781" y="239"/>
                    <a:pt x="11540" y="90"/>
                    <a:pt x="11288" y="90"/>
                  </a:cubicBezTo>
                  <a:cubicBezTo>
                    <a:pt x="11227" y="90"/>
                    <a:pt x="11165" y="98"/>
                    <a:pt x="11105" y="117"/>
                  </a:cubicBezTo>
                  <a:cubicBezTo>
                    <a:pt x="10795" y="179"/>
                    <a:pt x="10609" y="427"/>
                    <a:pt x="10578" y="737"/>
                  </a:cubicBezTo>
                  <a:cubicBezTo>
                    <a:pt x="10578" y="737"/>
                    <a:pt x="10547" y="768"/>
                    <a:pt x="10547" y="768"/>
                  </a:cubicBezTo>
                  <a:lnTo>
                    <a:pt x="9585" y="1109"/>
                  </a:lnTo>
                  <a:cubicBezTo>
                    <a:pt x="8739" y="350"/>
                    <a:pt x="7719" y="1"/>
                    <a:pt x="67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45"/>
          <p:cNvGrpSpPr/>
          <p:nvPr/>
        </p:nvGrpSpPr>
        <p:grpSpPr>
          <a:xfrm>
            <a:off x="5004940" y="2528860"/>
            <a:ext cx="347769" cy="285430"/>
            <a:chOff x="3971254" y="3458865"/>
            <a:chExt cx="380866" cy="312594"/>
          </a:xfrm>
        </p:grpSpPr>
        <p:sp>
          <p:nvSpPr>
            <p:cNvPr id="381" name="Google Shape;381;p45"/>
            <p:cNvSpPr/>
            <p:nvPr/>
          </p:nvSpPr>
          <p:spPr>
            <a:xfrm>
              <a:off x="3997187" y="3656746"/>
              <a:ext cx="10929" cy="11738"/>
            </a:xfrm>
            <a:custGeom>
              <a:rect b="b" l="l" r="r" t="t"/>
              <a:pathLst>
                <a:path extrusionOk="0" h="435" w="405">
                  <a:moveTo>
                    <a:pt x="218" y="1"/>
                  </a:moveTo>
                  <a:cubicBezTo>
                    <a:pt x="94" y="1"/>
                    <a:pt x="1" y="94"/>
                    <a:pt x="1" y="218"/>
                  </a:cubicBezTo>
                  <a:cubicBezTo>
                    <a:pt x="1" y="342"/>
                    <a:pt x="94" y="435"/>
                    <a:pt x="218" y="435"/>
                  </a:cubicBezTo>
                  <a:cubicBezTo>
                    <a:pt x="311" y="435"/>
                    <a:pt x="404" y="342"/>
                    <a:pt x="404" y="218"/>
                  </a:cubicBezTo>
                  <a:cubicBezTo>
                    <a:pt x="404" y="94"/>
                    <a:pt x="311" y="1"/>
                    <a:pt x="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5"/>
            <p:cNvSpPr/>
            <p:nvPr/>
          </p:nvSpPr>
          <p:spPr>
            <a:xfrm>
              <a:off x="4314449" y="3656962"/>
              <a:ext cx="11738" cy="11334"/>
            </a:xfrm>
            <a:custGeom>
              <a:rect b="b" l="l" r="r" t="t"/>
              <a:pathLst>
                <a:path extrusionOk="0" h="420" w="435">
                  <a:moveTo>
                    <a:pt x="217" y="0"/>
                  </a:moveTo>
                  <a:cubicBezTo>
                    <a:pt x="109" y="0"/>
                    <a:pt x="0" y="70"/>
                    <a:pt x="0" y="210"/>
                  </a:cubicBezTo>
                  <a:cubicBezTo>
                    <a:pt x="0" y="349"/>
                    <a:pt x="109" y="419"/>
                    <a:pt x="217" y="419"/>
                  </a:cubicBezTo>
                  <a:cubicBezTo>
                    <a:pt x="326" y="419"/>
                    <a:pt x="434" y="349"/>
                    <a:pt x="434" y="210"/>
                  </a:cubicBezTo>
                  <a:cubicBezTo>
                    <a:pt x="434" y="70"/>
                    <a:pt x="326" y="0"/>
                    <a:pt x="2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5"/>
            <p:cNvSpPr/>
            <p:nvPr/>
          </p:nvSpPr>
          <p:spPr>
            <a:xfrm>
              <a:off x="3997187" y="3709475"/>
              <a:ext cx="10929" cy="10929"/>
            </a:xfrm>
            <a:custGeom>
              <a:rect b="b" l="l" r="r" t="t"/>
              <a:pathLst>
                <a:path extrusionOk="0" h="405" w="405">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5"/>
            <p:cNvSpPr/>
            <p:nvPr/>
          </p:nvSpPr>
          <p:spPr>
            <a:xfrm>
              <a:off x="4314449" y="3709691"/>
              <a:ext cx="11738" cy="10713"/>
            </a:xfrm>
            <a:custGeom>
              <a:rect b="b" l="l" r="r" t="t"/>
              <a:pathLst>
                <a:path extrusionOk="0" h="397" w="435">
                  <a:moveTo>
                    <a:pt x="217" y="1"/>
                  </a:moveTo>
                  <a:cubicBezTo>
                    <a:pt x="109" y="1"/>
                    <a:pt x="0" y="70"/>
                    <a:pt x="0" y="210"/>
                  </a:cubicBezTo>
                  <a:cubicBezTo>
                    <a:pt x="0" y="334"/>
                    <a:pt x="109" y="396"/>
                    <a:pt x="217" y="396"/>
                  </a:cubicBezTo>
                  <a:cubicBezTo>
                    <a:pt x="326" y="396"/>
                    <a:pt x="434" y="334"/>
                    <a:pt x="434" y="210"/>
                  </a:cubicBezTo>
                  <a:cubicBezTo>
                    <a:pt x="434" y="70"/>
                    <a:pt x="326" y="1"/>
                    <a:pt x="2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5"/>
            <p:cNvSpPr/>
            <p:nvPr/>
          </p:nvSpPr>
          <p:spPr>
            <a:xfrm>
              <a:off x="3998023" y="3608200"/>
              <a:ext cx="10092" cy="10902"/>
            </a:xfrm>
            <a:custGeom>
              <a:rect b="b" l="l" r="r" t="t"/>
              <a:pathLst>
                <a:path extrusionOk="0" h="404" w="374">
                  <a:moveTo>
                    <a:pt x="187" y="1"/>
                  </a:moveTo>
                  <a:cubicBezTo>
                    <a:pt x="1" y="63"/>
                    <a:pt x="1" y="342"/>
                    <a:pt x="187" y="404"/>
                  </a:cubicBezTo>
                  <a:cubicBezTo>
                    <a:pt x="276" y="404"/>
                    <a:pt x="365" y="318"/>
                    <a:pt x="373" y="202"/>
                  </a:cubicBezTo>
                  <a:lnTo>
                    <a:pt x="373" y="202"/>
                  </a:lnTo>
                  <a:cubicBezTo>
                    <a:pt x="373" y="207"/>
                    <a:pt x="373" y="212"/>
                    <a:pt x="373" y="218"/>
                  </a:cubicBezTo>
                  <a:lnTo>
                    <a:pt x="373" y="187"/>
                  </a:lnTo>
                  <a:cubicBezTo>
                    <a:pt x="373" y="192"/>
                    <a:pt x="373" y="197"/>
                    <a:pt x="373" y="202"/>
                  </a:cubicBezTo>
                  <a:cubicBezTo>
                    <a:pt x="365" y="86"/>
                    <a:pt x="276" y="1"/>
                    <a:pt x="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5"/>
            <p:cNvSpPr/>
            <p:nvPr/>
          </p:nvSpPr>
          <p:spPr>
            <a:xfrm>
              <a:off x="4313964" y="3608200"/>
              <a:ext cx="12224" cy="8149"/>
            </a:xfrm>
            <a:custGeom>
              <a:rect b="b" l="l" r="r" t="t"/>
              <a:pathLst>
                <a:path extrusionOk="0" h="302" w="453">
                  <a:moveTo>
                    <a:pt x="235" y="1"/>
                  </a:moveTo>
                  <a:cubicBezTo>
                    <a:pt x="1" y="1"/>
                    <a:pt x="245" y="302"/>
                    <a:pt x="378" y="302"/>
                  </a:cubicBezTo>
                  <a:cubicBezTo>
                    <a:pt x="421" y="302"/>
                    <a:pt x="452" y="270"/>
                    <a:pt x="452" y="187"/>
                  </a:cubicBezTo>
                  <a:cubicBezTo>
                    <a:pt x="452" y="94"/>
                    <a:pt x="359" y="1"/>
                    <a:pt x="2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5"/>
            <p:cNvSpPr/>
            <p:nvPr/>
          </p:nvSpPr>
          <p:spPr>
            <a:xfrm>
              <a:off x="4250819" y="3496833"/>
              <a:ext cx="63658" cy="79579"/>
            </a:xfrm>
            <a:custGeom>
              <a:rect b="b" l="l" r="r" t="t"/>
              <a:pathLst>
                <a:path extrusionOk="0" h="2949" w="2359">
                  <a:moveTo>
                    <a:pt x="2128" y="1"/>
                  </a:moveTo>
                  <a:cubicBezTo>
                    <a:pt x="2061" y="1"/>
                    <a:pt x="1995" y="35"/>
                    <a:pt x="1955" y="95"/>
                  </a:cubicBezTo>
                  <a:lnTo>
                    <a:pt x="1365" y="871"/>
                  </a:lnTo>
                  <a:lnTo>
                    <a:pt x="1303" y="498"/>
                  </a:lnTo>
                  <a:cubicBezTo>
                    <a:pt x="1290" y="389"/>
                    <a:pt x="1205" y="340"/>
                    <a:pt x="1116" y="340"/>
                  </a:cubicBezTo>
                  <a:cubicBezTo>
                    <a:pt x="1002" y="340"/>
                    <a:pt x="883" y="421"/>
                    <a:pt x="900" y="560"/>
                  </a:cubicBezTo>
                  <a:lnTo>
                    <a:pt x="1024" y="1305"/>
                  </a:lnTo>
                  <a:lnTo>
                    <a:pt x="1024" y="1336"/>
                  </a:lnTo>
                  <a:lnTo>
                    <a:pt x="590" y="1894"/>
                  </a:lnTo>
                  <a:lnTo>
                    <a:pt x="559" y="1553"/>
                  </a:lnTo>
                  <a:cubicBezTo>
                    <a:pt x="545" y="1429"/>
                    <a:pt x="458" y="1372"/>
                    <a:pt x="367" y="1372"/>
                  </a:cubicBezTo>
                  <a:cubicBezTo>
                    <a:pt x="255" y="1372"/>
                    <a:pt x="139" y="1460"/>
                    <a:pt x="156" y="1615"/>
                  </a:cubicBezTo>
                  <a:lnTo>
                    <a:pt x="280" y="2328"/>
                  </a:lnTo>
                  <a:lnTo>
                    <a:pt x="280" y="2359"/>
                  </a:lnTo>
                  <a:lnTo>
                    <a:pt x="94" y="2608"/>
                  </a:lnTo>
                  <a:cubicBezTo>
                    <a:pt x="1" y="2701"/>
                    <a:pt x="32" y="2825"/>
                    <a:pt x="125" y="2918"/>
                  </a:cubicBezTo>
                  <a:cubicBezTo>
                    <a:pt x="156" y="2918"/>
                    <a:pt x="218" y="2949"/>
                    <a:pt x="249" y="2949"/>
                  </a:cubicBezTo>
                  <a:cubicBezTo>
                    <a:pt x="311" y="2949"/>
                    <a:pt x="373" y="2918"/>
                    <a:pt x="404" y="2856"/>
                  </a:cubicBezTo>
                  <a:lnTo>
                    <a:pt x="590" y="2608"/>
                  </a:lnTo>
                  <a:lnTo>
                    <a:pt x="652" y="2608"/>
                  </a:lnTo>
                  <a:lnTo>
                    <a:pt x="1365" y="2484"/>
                  </a:lnTo>
                  <a:cubicBezTo>
                    <a:pt x="1634" y="2454"/>
                    <a:pt x="1587" y="2079"/>
                    <a:pt x="1334" y="2079"/>
                  </a:cubicBezTo>
                  <a:cubicBezTo>
                    <a:pt x="1324" y="2079"/>
                    <a:pt x="1314" y="2079"/>
                    <a:pt x="1303" y="2080"/>
                  </a:cubicBezTo>
                  <a:lnTo>
                    <a:pt x="931" y="2142"/>
                  </a:lnTo>
                  <a:lnTo>
                    <a:pt x="1365" y="1584"/>
                  </a:lnTo>
                  <a:lnTo>
                    <a:pt x="1396" y="1584"/>
                  </a:lnTo>
                  <a:lnTo>
                    <a:pt x="2110" y="1460"/>
                  </a:lnTo>
                  <a:cubicBezTo>
                    <a:pt x="2234" y="1460"/>
                    <a:pt x="2296" y="1336"/>
                    <a:pt x="2296" y="1243"/>
                  </a:cubicBezTo>
                  <a:cubicBezTo>
                    <a:pt x="2265" y="1119"/>
                    <a:pt x="2172" y="1057"/>
                    <a:pt x="2048" y="1057"/>
                  </a:cubicBezTo>
                  <a:lnTo>
                    <a:pt x="1707" y="1119"/>
                  </a:lnTo>
                  <a:lnTo>
                    <a:pt x="1707" y="1119"/>
                  </a:lnTo>
                  <a:lnTo>
                    <a:pt x="2265" y="312"/>
                  </a:lnTo>
                  <a:cubicBezTo>
                    <a:pt x="2358" y="219"/>
                    <a:pt x="2327" y="95"/>
                    <a:pt x="2234" y="33"/>
                  </a:cubicBezTo>
                  <a:cubicBezTo>
                    <a:pt x="2201" y="11"/>
                    <a:pt x="2164" y="1"/>
                    <a:pt x="21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5"/>
            <p:cNvSpPr/>
            <p:nvPr/>
          </p:nvSpPr>
          <p:spPr>
            <a:xfrm>
              <a:off x="3971254" y="3458865"/>
              <a:ext cx="380866" cy="312594"/>
            </a:xfrm>
            <a:custGeom>
              <a:rect b="b" l="l" r="r" t="t"/>
              <a:pathLst>
                <a:path extrusionOk="0" h="11584" w="14114">
                  <a:moveTo>
                    <a:pt x="6576" y="447"/>
                  </a:moveTo>
                  <a:lnTo>
                    <a:pt x="6576" y="447"/>
                  </a:lnTo>
                  <a:cubicBezTo>
                    <a:pt x="6514" y="820"/>
                    <a:pt x="6359" y="1192"/>
                    <a:pt x="6111" y="1502"/>
                  </a:cubicBezTo>
                  <a:cubicBezTo>
                    <a:pt x="6018" y="1595"/>
                    <a:pt x="5925" y="1688"/>
                    <a:pt x="5801" y="1750"/>
                  </a:cubicBezTo>
                  <a:cubicBezTo>
                    <a:pt x="5708" y="1750"/>
                    <a:pt x="5615" y="1719"/>
                    <a:pt x="5491" y="1719"/>
                  </a:cubicBezTo>
                  <a:cubicBezTo>
                    <a:pt x="5335" y="1719"/>
                    <a:pt x="5180" y="1750"/>
                    <a:pt x="5025" y="1781"/>
                  </a:cubicBezTo>
                  <a:cubicBezTo>
                    <a:pt x="5087" y="1440"/>
                    <a:pt x="5242" y="1130"/>
                    <a:pt x="5491" y="913"/>
                  </a:cubicBezTo>
                  <a:cubicBezTo>
                    <a:pt x="5801" y="665"/>
                    <a:pt x="6173" y="478"/>
                    <a:pt x="6576" y="447"/>
                  </a:cubicBezTo>
                  <a:close/>
                  <a:moveTo>
                    <a:pt x="2096" y="994"/>
                  </a:moveTo>
                  <a:cubicBezTo>
                    <a:pt x="2575" y="994"/>
                    <a:pt x="3030" y="1264"/>
                    <a:pt x="3257" y="1719"/>
                  </a:cubicBezTo>
                  <a:cubicBezTo>
                    <a:pt x="3288" y="1781"/>
                    <a:pt x="3319" y="1843"/>
                    <a:pt x="3319" y="1905"/>
                  </a:cubicBezTo>
                  <a:cubicBezTo>
                    <a:pt x="2482" y="2402"/>
                    <a:pt x="1985" y="3270"/>
                    <a:pt x="2016" y="4232"/>
                  </a:cubicBezTo>
                  <a:cubicBezTo>
                    <a:pt x="2016" y="4356"/>
                    <a:pt x="2047" y="4480"/>
                    <a:pt x="2047" y="4604"/>
                  </a:cubicBezTo>
                  <a:lnTo>
                    <a:pt x="1148" y="4604"/>
                  </a:lnTo>
                  <a:cubicBezTo>
                    <a:pt x="807" y="4263"/>
                    <a:pt x="745" y="3735"/>
                    <a:pt x="993" y="3363"/>
                  </a:cubicBezTo>
                  <a:cubicBezTo>
                    <a:pt x="1086" y="3208"/>
                    <a:pt x="1117" y="3022"/>
                    <a:pt x="1024" y="2867"/>
                  </a:cubicBezTo>
                  <a:cubicBezTo>
                    <a:pt x="993" y="2805"/>
                    <a:pt x="962" y="2743"/>
                    <a:pt x="931" y="2681"/>
                  </a:cubicBezTo>
                  <a:cubicBezTo>
                    <a:pt x="683" y="1998"/>
                    <a:pt x="1086" y="1254"/>
                    <a:pt x="1768" y="1037"/>
                  </a:cubicBezTo>
                  <a:cubicBezTo>
                    <a:pt x="1877" y="1008"/>
                    <a:pt x="1987" y="994"/>
                    <a:pt x="2096" y="994"/>
                  </a:cubicBezTo>
                  <a:close/>
                  <a:moveTo>
                    <a:pt x="4157" y="2122"/>
                  </a:moveTo>
                  <a:cubicBezTo>
                    <a:pt x="4343" y="2122"/>
                    <a:pt x="4560" y="2184"/>
                    <a:pt x="4746" y="2278"/>
                  </a:cubicBezTo>
                  <a:cubicBezTo>
                    <a:pt x="4762" y="2293"/>
                    <a:pt x="4785" y="2301"/>
                    <a:pt x="4812" y="2301"/>
                  </a:cubicBezTo>
                  <a:cubicBezTo>
                    <a:pt x="4839" y="2301"/>
                    <a:pt x="4870" y="2293"/>
                    <a:pt x="4901" y="2278"/>
                  </a:cubicBezTo>
                  <a:cubicBezTo>
                    <a:pt x="5054" y="2201"/>
                    <a:pt x="5229" y="2145"/>
                    <a:pt x="5389" y="2145"/>
                  </a:cubicBezTo>
                  <a:cubicBezTo>
                    <a:pt x="5424" y="2145"/>
                    <a:pt x="5458" y="2148"/>
                    <a:pt x="5491" y="2153"/>
                  </a:cubicBezTo>
                  <a:cubicBezTo>
                    <a:pt x="5894" y="2153"/>
                    <a:pt x="6297" y="2309"/>
                    <a:pt x="6576" y="2588"/>
                  </a:cubicBezTo>
                  <a:cubicBezTo>
                    <a:pt x="6266" y="3022"/>
                    <a:pt x="6049" y="3487"/>
                    <a:pt x="5863" y="3953"/>
                  </a:cubicBezTo>
                  <a:cubicBezTo>
                    <a:pt x="5801" y="4170"/>
                    <a:pt x="5770" y="4387"/>
                    <a:pt x="5770" y="4604"/>
                  </a:cubicBezTo>
                  <a:lnTo>
                    <a:pt x="2451" y="4604"/>
                  </a:lnTo>
                  <a:cubicBezTo>
                    <a:pt x="2451" y="4480"/>
                    <a:pt x="2420" y="4356"/>
                    <a:pt x="2451" y="4232"/>
                  </a:cubicBezTo>
                  <a:cubicBezTo>
                    <a:pt x="2451" y="3084"/>
                    <a:pt x="3226" y="2122"/>
                    <a:pt x="4157" y="2122"/>
                  </a:cubicBezTo>
                  <a:close/>
                  <a:moveTo>
                    <a:pt x="7538" y="2184"/>
                  </a:moveTo>
                  <a:cubicBezTo>
                    <a:pt x="8065" y="3394"/>
                    <a:pt x="7972" y="4139"/>
                    <a:pt x="7941" y="4418"/>
                  </a:cubicBezTo>
                  <a:cubicBezTo>
                    <a:pt x="7941" y="4480"/>
                    <a:pt x="7879" y="4542"/>
                    <a:pt x="7879" y="4604"/>
                  </a:cubicBezTo>
                  <a:lnTo>
                    <a:pt x="7166" y="4604"/>
                  </a:lnTo>
                  <a:cubicBezTo>
                    <a:pt x="7197" y="4263"/>
                    <a:pt x="7259" y="3891"/>
                    <a:pt x="7383" y="3549"/>
                  </a:cubicBezTo>
                  <a:cubicBezTo>
                    <a:pt x="7414" y="3456"/>
                    <a:pt x="7352" y="3332"/>
                    <a:pt x="7228" y="3301"/>
                  </a:cubicBezTo>
                  <a:cubicBezTo>
                    <a:pt x="7212" y="3296"/>
                    <a:pt x="7195" y="3293"/>
                    <a:pt x="7178" y="3293"/>
                  </a:cubicBezTo>
                  <a:cubicBezTo>
                    <a:pt x="7095" y="3293"/>
                    <a:pt x="7005" y="3353"/>
                    <a:pt x="6980" y="3456"/>
                  </a:cubicBezTo>
                  <a:cubicBezTo>
                    <a:pt x="6855" y="3828"/>
                    <a:pt x="6793" y="4201"/>
                    <a:pt x="6762" y="4604"/>
                  </a:cubicBezTo>
                  <a:lnTo>
                    <a:pt x="6173" y="4604"/>
                  </a:lnTo>
                  <a:cubicBezTo>
                    <a:pt x="6173" y="4418"/>
                    <a:pt x="6204" y="4232"/>
                    <a:pt x="6235" y="4046"/>
                  </a:cubicBezTo>
                  <a:cubicBezTo>
                    <a:pt x="6297" y="3766"/>
                    <a:pt x="6545" y="3053"/>
                    <a:pt x="7538" y="2184"/>
                  </a:cubicBezTo>
                  <a:close/>
                  <a:moveTo>
                    <a:pt x="9125" y="591"/>
                  </a:moveTo>
                  <a:cubicBezTo>
                    <a:pt x="9201" y="591"/>
                    <a:pt x="9279" y="633"/>
                    <a:pt x="9306" y="727"/>
                  </a:cubicBezTo>
                  <a:lnTo>
                    <a:pt x="9306" y="851"/>
                  </a:lnTo>
                  <a:cubicBezTo>
                    <a:pt x="9337" y="1006"/>
                    <a:pt x="9461" y="1130"/>
                    <a:pt x="9647" y="1130"/>
                  </a:cubicBezTo>
                  <a:cubicBezTo>
                    <a:pt x="9895" y="1161"/>
                    <a:pt x="10143" y="1223"/>
                    <a:pt x="10392" y="1347"/>
                  </a:cubicBezTo>
                  <a:cubicBezTo>
                    <a:pt x="10081" y="1440"/>
                    <a:pt x="9802" y="1626"/>
                    <a:pt x="9616" y="1874"/>
                  </a:cubicBezTo>
                  <a:cubicBezTo>
                    <a:pt x="9337" y="2247"/>
                    <a:pt x="9275" y="2712"/>
                    <a:pt x="9430" y="3115"/>
                  </a:cubicBezTo>
                  <a:cubicBezTo>
                    <a:pt x="9430" y="3146"/>
                    <a:pt x="9430" y="3177"/>
                    <a:pt x="9430" y="3208"/>
                  </a:cubicBezTo>
                  <a:cubicBezTo>
                    <a:pt x="8965" y="3518"/>
                    <a:pt x="8810" y="4108"/>
                    <a:pt x="9089" y="4604"/>
                  </a:cubicBezTo>
                  <a:lnTo>
                    <a:pt x="8313" y="4604"/>
                  </a:lnTo>
                  <a:cubicBezTo>
                    <a:pt x="8313" y="4573"/>
                    <a:pt x="8313" y="4542"/>
                    <a:pt x="8344" y="4480"/>
                  </a:cubicBezTo>
                  <a:cubicBezTo>
                    <a:pt x="8437" y="4015"/>
                    <a:pt x="8406" y="3487"/>
                    <a:pt x="8282" y="3022"/>
                  </a:cubicBezTo>
                  <a:cubicBezTo>
                    <a:pt x="8189" y="2681"/>
                    <a:pt x="8096" y="2371"/>
                    <a:pt x="7941" y="2029"/>
                  </a:cubicBezTo>
                  <a:cubicBezTo>
                    <a:pt x="8158" y="1719"/>
                    <a:pt x="8437" y="1440"/>
                    <a:pt x="8810" y="1285"/>
                  </a:cubicBezTo>
                  <a:lnTo>
                    <a:pt x="8779" y="1285"/>
                  </a:lnTo>
                  <a:cubicBezTo>
                    <a:pt x="8934" y="1223"/>
                    <a:pt x="8996" y="1068"/>
                    <a:pt x="8965" y="913"/>
                  </a:cubicBezTo>
                  <a:lnTo>
                    <a:pt x="8965" y="789"/>
                  </a:lnTo>
                  <a:cubicBezTo>
                    <a:pt x="8929" y="665"/>
                    <a:pt x="9025" y="591"/>
                    <a:pt x="9125" y="591"/>
                  </a:cubicBezTo>
                  <a:close/>
                  <a:moveTo>
                    <a:pt x="12243" y="714"/>
                  </a:moveTo>
                  <a:cubicBezTo>
                    <a:pt x="13115" y="714"/>
                    <a:pt x="13950" y="1666"/>
                    <a:pt x="13338" y="2650"/>
                  </a:cubicBezTo>
                  <a:cubicBezTo>
                    <a:pt x="13276" y="2743"/>
                    <a:pt x="13214" y="2836"/>
                    <a:pt x="13121" y="2929"/>
                  </a:cubicBezTo>
                  <a:cubicBezTo>
                    <a:pt x="12997" y="3053"/>
                    <a:pt x="12935" y="3239"/>
                    <a:pt x="12997" y="3394"/>
                  </a:cubicBezTo>
                  <a:cubicBezTo>
                    <a:pt x="13090" y="3673"/>
                    <a:pt x="13028" y="4015"/>
                    <a:pt x="12842" y="4263"/>
                  </a:cubicBezTo>
                  <a:cubicBezTo>
                    <a:pt x="12718" y="4418"/>
                    <a:pt x="12532" y="4542"/>
                    <a:pt x="12346" y="4604"/>
                  </a:cubicBezTo>
                  <a:lnTo>
                    <a:pt x="9523" y="4604"/>
                  </a:lnTo>
                  <a:cubicBezTo>
                    <a:pt x="9492" y="4542"/>
                    <a:pt x="9492" y="4480"/>
                    <a:pt x="9461" y="4449"/>
                  </a:cubicBezTo>
                  <a:cubicBezTo>
                    <a:pt x="9306" y="4232"/>
                    <a:pt x="9306" y="3953"/>
                    <a:pt x="9430" y="3735"/>
                  </a:cubicBezTo>
                  <a:cubicBezTo>
                    <a:pt x="9461" y="3673"/>
                    <a:pt x="9554" y="3580"/>
                    <a:pt x="9616" y="3549"/>
                  </a:cubicBezTo>
                  <a:cubicBezTo>
                    <a:pt x="9802" y="3425"/>
                    <a:pt x="9864" y="3208"/>
                    <a:pt x="9802" y="2991"/>
                  </a:cubicBezTo>
                  <a:cubicBezTo>
                    <a:pt x="9616" y="2371"/>
                    <a:pt x="10050" y="1750"/>
                    <a:pt x="10702" y="1750"/>
                  </a:cubicBezTo>
                  <a:cubicBezTo>
                    <a:pt x="10888" y="1719"/>
                    <a:pt x="11043" y="1626"/>
                    <a:pt x="11136" y="1471"/>
                  </a:cubicBezTo>
                  <a:cubicBezTo>
                    <a:pt x="11136" y="1409"/>
                    <a:pt x="11198" y="1347"/>
                    <a:pt x="11229" y="1285"/>
                  </a:cubicBezTo>
                  <a:cubicBezTo>
                    <a:pt x="11504" y="882"/>
                    <a:pt x="11877" y="714"/>
                    <a:pt x="12243" y="714"/>
                  </a:cubicBezTo>
                  <a:close/>
                  <a:moveTo>
                    <a:pt x="13401" y="5007"/>
                  </a:moveTo>
                  <a:cubicBezTo>
                    <a:pt x="13494" y="5007"/>
                    <a:pt x="13556" y="5069"/>
                    <a:pt x="13556" y="5162"/>
                  </a:cubicBezTo>
                  <a:lnTo>
                    <a:pt x="13556" y="6434"/>
                  </a:lnTo>
                  <a:lnTo>
                    <a:pt x="3412" y="6434"/>
                  </a:lnTo>
                  <a:cubicBezTo>
                    <a:pt x="3133" y="6434"/>
                    <a:pt x="3133" y="6837"/>
                    <a:pt x="3412" y="6837"/>
                  </a:cubicBezTo>
                  <a:lnTo>
                    <a:pt x="13556" y="6837"/>
                  </a:lnTo>
                  <a:lnTo>
                    <a:pt x="13556" y="8357"/>
                  </a:lnTo>
                  <a:lnTo>
                    <a:pt x="434" y="8357"/>
                  </a:lnTo>
                  <a:lnTo>
                    <a:pt x="434" y="6837"/>
                  </a:lnTo>
                  <a:lnTo>
                    <a:pt x="2606" y="6837"/>
                  </a:lnTo>
                  <a:cubicBezTo>
                    <a:pt x="2885" y="6837"/>
                    <a:pt x="2885" y="6434"/>
                    <a:pt x="2606" y="6434"/>
                  </a:cubicBezTo>
                  <a:lnTo>
                    <a:pt x="434" y="6434"/>
                  </a:lnTo>
                  <a:lnTo>
                    <a:pt x="434" y="5162"/>
                  </a:lnTo>
                  <a:cubicBezTo>
                    <a:pt x="434" y="5069"/>
                    <a:pt x="496" y="5007"/>
                    <a:pt x="590" y="5007"/>
                  </a:cubicBezTo>
                  <a:close/>
                  <a:moveTo>
                    <a:pt x="13556" y="8761"/>
                  </a:moveTo>
                  <a:lnTo>
                    <a:pt x="13556" y="10063"/>
                  </a:lnTo>
                  <a:cubicBezTo>
                    <a:pt x="13556" y="10156"/>
                    <a:pt x="13494" y="10218"/>
                    <a:pt x="13401" y="10218"/>
                  </a:cubicBezTo>
                  <a:lnTo>
                    <a:pt x="590" y="10218"/>
                  </a:lnTo>
                  <a:cubicBezTo>
                    <a:pt x="496" y="10218"/>
                    <a:pt x="434" y="10156"/>
                    <a:pt x="434" y="10063"/>
                  </a:cubicBezTo>
                  <a:lnTo>
                    <a:pt x="434" y="8761"/>
                  </a:lnTo>
                  <a:close/>
                  <a:moveTo>
                    <a:pt x="6744" y="1"/>
                  </a:moveTo>
                  <a:cubicBezTo>
                    <a:pt x="6719" y="1"/>
                    <a:pt x="6694" y="5"/>
                    <a:pt x="6669" y="13"/>
                  </a:cubicBezTo>
                  <a:cubicBezTo>
                    <a:pt x="6142" y="75"/>
                    <a:pt x="5615" y="292"/>
                    <a:pt x="5211" y="634"/>
                  </a:cubicBezTo>
                  <a:cubicBezTo>
                    <a:pt x="5025" y="789"/>
                    <a:pt x="4870" y="1006"/>
                    <a:pt x="4777" y="1223"/>
                  </a:cubicBezTo>
                  <a:cubicBezTo>
                    <a:pt x="4529" y="913"/>
                    <a:pt x="4157" y="696"/>
                    <a:pt x="3754" y="665"/>
                  </a:cubicBezTo>
                  <a:cubicBezTo>
                    <a:pt x="3629" y="665"/>
                    <a:pt x="3536" y="727"/>
                    <a:pt x="3536" y="851"/>
                  </a:cubicBezTo>
                  <a:cubicBezTo>
                    <a:pt x="3536" y="975"/>
                    <a:pt x="3598" y="1068"/>
                    <a:pt x="3722" y="1068"/>
                  </a:cubicBezTo>
                  <a:cubicBezTo>
                    <a:pt x="4126" y="1099"/>
                    <a:pt x="4467" y="1378"/>
                    <a:pt x="4591" y="1781"/>
                  </a:cubicBezTo>
                  <a:cubicBezTo>
                    <a:pt x="4436" y="1750"/>
                    <a:pt x="4281" y="1719"/>
                    <a:pt x="4157" y="1719"/>
                  </a:cubicBezTo>
                  <a:cubicBezTo>
                    <a:pt x="4002" y="1719"/>
                    <a:pt x="3847" y="1750"/>
                    <a:pt x="3722" y="1781"/>
                  </a:cubicBezTo>
                  <a:cubicBezTo>
                    <a:pt x="3691" y="1688"/>
                    <a:pt x="3660" y="1626"/>
                    <a:pt x="3629" y="1533"/>
                  </a:cubicBezTo>
                  <a:cubicBezTo>
                    <a:pt x="3335" y="944"/>
                    <a:pt x="2768" y="588"/>
                    <a:pt x="2145" y="588"/>
                  </a:cubicBezTo>
                  <a:cubicBezTo>
                    <a:pt x="1981" y="588"/>
                    <a:pt x="1813" y="613"/>
                    <a:pt x="1644" y="665"/>
                  </a:cubicBezTo>
                  <a:cubicBezTo>
                    <a:pt x="745" y="913"/>
                    <a:pt x="248" y="1905"/>
                    <a:pt x="559" y="2805"/>
                  </a:cubicBezTo>
                  <a:cubicBezTo>
                    <a:pt x="590" y="2898"/>
                    <a:pt x="621" y="2991"/>
                    <a:pt x="652" y="3053"/>
                  </a:cubicBezTo>
                  <a:cubicBezTo>
                    <a:pt x="683" y="3084"/>
                    <a:pt x="683" y="3115"/>
                    <a:pt x="652" y="3146"/>
                  </a:cubicBezTo>
                  <a:cubicBezTo>
                    <a:pt x="434" y="3487"/>
                    <a:pt x="372" y="3953"/>
                    <a:pt x="527" y="4356"/>
                  </a:cubicBezTo>
                  <a:cubicBezTo>
                    <a:pt x="559" y="4449"/>
                    <a:pt x="590" y="4511"/>
                    <a:pt x="652" y="4604"/>
                  </a:cubicBezTo>
                  <a:lnTo>
                    <a:pt x="590" y="4604"/>
                  </a:lnTo>
                  <a:cubicBezTo>
                    <a:pt x="279" y="4604"/>
                    <a:pt x="31" y="4852"/>
                    <a:pt x="31" y="5162"/>
                  </a:cubicBezTo>
                  <a:lnTo>
                    <a:pt x="31" y="10063"/>
                  </a:lnTo>
                  <a:cubicBezTo>
                    <a:pt x="0" y="10374"/>
                    <a:pt x="279" y="10653"/>
                    <a:pt x="590" y="10653"/>
                  </a:cubicBezTo>
                  <a:lnTo>
                    <a:pt x="931" y="10653"/>
                  </a:lnTo>
                  <a:lnTo>
                    <a:pt x="931" y="11149"/>
                  </a:lnTo>
                  <a:cubicBezTo>
                    <a:pt x="931" y="11397"/>
                    <a:pt x="1148" y="11583"/>
                    <a:pt x="1365" y="11583"/>
                  </a:cubicBezTo>
                  <a:lnTo>
                    <a:pt x="9399" y="11583"/>
                  </a:lnTo>
                  <a:cubicBezTo>
                    <a:pt x="9492" y="11583"/>
                    <a:pt x="9585" y="11490"/>
                    <a:pt x="9585" y="11366"/>
                  </a:cubicBezTo>
                  <a:cubicBezTo>
                    <a:pt x="9585" y="11273"/>
                    <a:pt x="9492" y="11180"/>
                    <a:pt x="9399" y="11180"/>
                  </a:cubicBezTo>
                  <a:lnTo>
                    <a:pt x="1365" y="11180"/>
                  </a:lnTo>
                  <a:cubicBezTo>
                    <a:pt x="1365" y="11180"/>
                    <a:pt x="1365" y="11149"/>
                    <a:pt x="1365" y="11149"/>
                  </a:cubicBezTo>
                  <a:lnTo>
                    <a:pt x="1365" y="10653"/>
                  </a:lnTo>
                  <a:lnTo>
                    <a:pt x="12532" y="10653"/>
                  </a:lnTo>
                  <a:lnTo>
                    <a:pt x="12532" y="11149"/>
                  </a:lnTo>
                  <a:cubicBezTo>
                    <a:pt x="12532" y="11149"/>
                    <a:pt x="12501" y="11180"/>
                    <a:pt x="12501" y="11180"/>
                  </a:cubicBezTo>
                  <a:lnTo>
                    <a:pt x="10206" y="11180"/>
                  </a:lnTo>
                  <a:cubicBezTo>
                    <a:pt x="10081" y="11180"/>
                    <a:pt x="9988" y="11273"/>
                    <a:pt x="9988" y="11366"/>
                  </a:cubicBezTo>
                  <a:cubicBezTo>
                    <a:pt x="9988" y="11490"/>
                    <a:pt x="10081" y="11583"/>
                    <a:pt x="10206" y="11583"/>
                  </a:cubicBezTo>
                  <a:lnTo>
                    <a:pt x="12501" y="11583"/>
                  </a:lnTo>
                  <a:cubicBezTo>
                    <a:pt x="12749" y="11583"/>
                    <a:pt x="12935" y="11397"/>
                    <a:pt x="12935" y="11149"/>
                  </a:cubicBezTo>
                  <a:lnTo>
                    <a:pt x="12935" y="10653"/>
                  </a:lnTo>
                  <a:lnTo>
                    <a:pt x="13401" y="10653"/>
                  </a:lnTo>
                  <a:cubicBezTo>
                    <a:pt x="13711" y="10653"/>
                    <a:pt x="13990" y="10405"/>
                    <a:pt x="13990" y="10094"/>
                  </a:cubicBezTo>
                  <a:lnTo>
                    <a:pt x="13990" y="5162"/>
                  </a:lnTo>
                  <a:cubicBezTo>
                    <a:pt x="13990" y="4852"/>
                    <a:pt x="13711" y="4604"/>
                    <a:pt x="13401" y="4604"/>
                  </a:cubicBezTo>
                  <a:lnTo>
                    <a:pt x="13090" y="4604"/>
                  </a:lnTo>
                  <a:lnTo>
                    <a:pt x="13183" y="4480"/>
                  </a:lnTo>
                  <a:cubicBezTo>
                    <a:pt x="13432" y="4139"/>
                    <a:pt x="13494" y="3704"/>
                    <a:pt x="13401" y="3270"/>
                  </a:cubicBezTo>
                  <a:cubicBezTo>
                    <a:pt x="13370" y="3239"/>
                    <a:pt x="13401" y="3239"/>
                    <a:pt x="13401" y="3208"/>
                  </a:cubicBezTo>
                  <a:cubicBezTo>
                    <a:pt x="14114" y="2526"/>
                    <a:pt x="14052" y="1378"/>
                    <a:pt x="13307" y="758"/>
                  </a:cubicBezTo>
                  <a:cubicBezTo>
                    <a:pt x="12989" y="492"/>
                    <a:pt x="12607" y="363"/>
                    <a:pt x="12229" y="363"/>
                  </a:cubicBezTo>
                  <a:cubicBezTo>
                    <a:pt x="11724" y="363"/>
                    <a:pt x="11225" y="593"/>
                    <a:pt x="10888" y="1037"/>
                  </a:cubicBezTo>
                  <a:cubicBezTo>
                    <a:pt x="10857" y="1068"/>
                    <a:pt x="10857" y="1099"/>
                    <a:pt x="10826" y="1130"/>
                  </a:cubicBezTo>
                  <a:cubicBezTo>
                    <a:pt x="10485" y="913"/>
                    <a:pt x="10112" y="789"/>
                    <a:pt x="9709" y="727"/>
                  </a:cubicBezTo>
                  <a:lnTo>
                    <a:pt x="9709" y="665"/>
                  </a:lnTo>
                  <a:cubicBezTo>
                    <a:pt x="9654" y="390"/>
                    <a:pt x="9405" y="189"/>
                    <a:pt x="9134" y="189"/>
                  </a:cubicBezTo>
                  <a:cubicBezTo>
                    <a:pt x="9098" y="189"/>
                    <a:pt x="9063" y="192"/>
                    <a:pt x="9027" y="199"/>
                  </a:cubicBezTo>
                  <a:cubicBezTo>
                    <a:pt x="8717" y="261"/>
                    <a:pt x="8499" y="540"/>
                    <a:pt x="8562" y="851"/>
                  </a:cubicBezTo>
                  <a:lnTo>
                    <a:pt x="8562" y="944"/>
                  </a:lnTo>
                  <a:cubicBezTo>
                    <a:pt x="8189" y="1130"/>
                    <a:pt x="7879" y="1378"/>
                    <a:pt x="7631" y="1750"/>
                  </a:cubicBezTo>
                  <a:cubicBezTo>
                    <a:pt x="7606" y="1742"/>
                    <a:pt x="7579" y="1738"/>
                    <a:pt x="7551" y="1738"/>
                  </a:cubicBezTo>
                  <a:cubicBezTo>
                    <a:pt x="7474" y="1738"/>
                    <a:pt x="7389" y="1767"/>
                    <a:pt x="7321" y="1812"/>
                  </a:cubicBezTo>
                  <a:cubicBezTo>
                    <a:pt x="7166" y="1967"/>
                    <a:pt x="6980" y="2122"/>
                    <a:pt x="6824" y="2309"/>
                  </a:cubicBezTo>
                  <a:cubicBezTo>
                    <a:pt x="6669" y="2122"/>
                    <a:pt x="6483" y="1998"/>
                    <a:pt x="6266" y="1905"/>
                  </a:cubicBezTo>
                  <a:lnTo>
                    <a:pt x="6390" y="1812"/>
                  </a:lnTo>
                  <a:cubicBezTo>
                    <a:pt x="6731" y="1378"/>
                    <a:pt x="6949" y="882"/>
                    <a:pt x="7011" y="354"/>
                  </a:cubicBezTo>
                  <a:cubicBezTo>
                    <a:pt x="7011" y="230"/>
                    <a:pt x="6980" y="137"/>
                    <a:pt x="6917" y="75"/>
                  </a:cubicBezTo>
                  <a:cubicBezTo>
                    <a:pt x="6872" y="30"/>
                    <a:pt x="6810" y="1"/>
                    <a:pt x="67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 name="Google Shape;389;p45"/>
          <p:cNvSpPr/>
          <p:nvPr/>
        </p:nvSpPr>
        <p:spPr>
          <a:xfrm>
            <a:off x="6755920" y="3297806"/>
            <a:ext cx="343211" cy="336139"/>
          </a:xfrm>
          <a:custGeom>
            <a:rect b="b" l="l" r="r" t="t"/>
            <a:pathLst>
              <a:path extrusionOk="0" h="13642" w="13929">
                <a:moveTo>
                  <a:pt x="6965" y="350"/>
                </a:moveTo>
                <a:cubicBezTo>
                  <a:pt x="7221" y="350"/>
                  <a:pt x="7477" y="520"/>
                  <a:pt x="7477" y="862"/>
                </a:cubicBezTo>
                <a:lnTo>
                  <a:pt x="7477" y="986"/>
                </a:lnTo>
                <a:cubicBezTo>
                  <a:pt x="7291" y="986"/>
                  <a:pt x="7135" y="955"/>
                  <a:pt x="6949" y="955"/>
                </a:cubicBezTo>
                <a:cubicBezTo>
                  <a:pt x="6794" y="955"/>
                  <a:pt x="6608" y="955"/>
                  <a:pt x="6453" y="986"/>
                </a:cubicBezTo>
                <a:lnTo>
                  <a:pt x="6453" y="862"/>
                </a:lnTo>
                <a:cubicBezTo>
                  <a:pt x="6453" y="520"/>
                  <a:pt x="6709" y="350"/>
                  <a:pt x="6965" y="350"/>
                </a:cubicBezTo>
                <a:close/>
                <a:moveTo>
                  <a:pt x="13246" y="7903"/>
                </a:moveTo>
                <a:cubicBezTo>
                  <a:pt x="13401" y="7903"/>
                  <a:pt x="13525" y="8027"/>
                  <a:pt x="13525" y="8182"/>
                </a:cubicBezTo>
                <a:cubicBezTo>
                  <a:pt x="13525" y="8337"/>
                  <a:pt x="13401" y="8461"/>
                  <a:pt x="13246" y="8461"/>
                </a:cubicBezTo>
                <a:lnTo>
                  <a:pt x="12285" y="8461"/>
                </a:lnTo>
                <a:cubicBezTo>
                  <a:pt x="12114" y="8353"/>
                  <a:pt x="11928" y="8298"/>
                  <a:pt x="11746" y="8298"/>
                </a:cubicBezTo>
                <a:cubicBezTo>
                  <a:pt x="11563" y="8298"/>
                  <a:pt x="11385" y="8353"/>
                  <a:pt x="11230" y="8461"/>
                </a:cubicBezTo>
                <a:lnTo>
                  <a:pt x="652" y="8461"/>
                </a:lnTo>
                <a:cubicBezTo>
                  <a:pt x="497" y="8461"/>
                  <a:pt x="373" y="8337"/>
                  <a:pt x="373" y="8182"/>
                </a:cubicBezTo>
                <a:cubicBezTo>
                  <a:pt x="373" y="8027"/>
                  <a:pt x="497" y="7903"/>
                  <a:pt x="652" y="7903"/>
                </a:cubicBezTo>
                <a:close/>
                <a:moveTo>
                  <a:pt x="10703" y="8834"/>
                </a:moveTo>
                <a:lnTo>
                  <a:pt x="10268" y="9237"/>
                </a:lnTo>
                <a:lnTo>
                  <a:pt x="10175" y="9299"/>
                </a:lnTo>
                <a:cubicBezTo>
                  <a:pt x="10175" y="9268"/>
                  <a:pt x="10175" y="9237"/>
                  <a:pt x="10175" y="9206"/>
                </a:cubicBezTo>
                <a:cubicBezTo>
                  <a:pt x="10175" y="9082"/>
                  <a:pt x="10144" y="8958"/>
                  <a:pt x="10082" y="8834"/>
                </a:cubicBezTo>
                <a:close/>
                <a:moveTo>
                  <a:pt x="1397" y="8865"/>
                </a:moveTo>
                <a:cubicBezTo>
                  <a:pt x="1366" y="8927"/>
                  <a:pt x="1366" y="8989"/>
                  <a:pt x="1366" y="9082"/>
                </a:cubicBezTo>
                <a:lnTo>
                  <a:pt x="1366" y="11594"/>
                </a:lnTo>
                <a:lnTo>
                  <a:pt x="590" y="11594"/>
                </a:lnTo>
                <a:cubicBezTo>
                  <a:pt x="497" y="11594"/>
                  <a:pt x="404" y="11501"/>
                  <a:pt x="404" y="11377"/>
                </a:cubicBezTo>
                <a:lnTo>
                  <a:pt x="404" y="9051"/>
                </a:lnTo>
                <a:cubicBezTo>
                  <a:pt x="404" y="8958"/>
                  <a:pt x="466" y="8896"/>
                  <a:pt x="559" y="8865"/>
                </a:cubicBezTo>
                <a:close/>
                <a:moveTo>
                  <a:pt x="5212" y="8865"/>
                </a:moveTo>
                <a:cubicBezTo>
                  <a:pt x="5274" y="8927"/>
                  <a:pt x="5336" y="8989"/>
                  <a:pt x="5336" y="9051"/>
                </a:cubicBezTo>
                <a:lnTo>
                  <a:pt x="5336" y="13021"/>
                </a:lnTo>
                <a:cubicBezTo>
                  <a:pt x="5336" y="13114"/>
                  <a:pt x="5243" y="13207"/>
                  <a:pt x="5119" y="13207"/>
                </a:cubicBezTo>
                <a:lnTo>
                  <a:pt x="1955" y="13207"/>
                </a:lnTo>
                <a:cubicBezTo>
                  <a:pt x="1862" y="13207"/>
                  <a:pt x="1769" y="13114"/>
                  <a:pt x="1769" y="13021"/>
                </a:cubicBezTo>
                <a:lnTo>
                  <a:pt x="1769" y="9051"/>
                </a:lnTo>
                <a:cubicBezTo>
                  <a:pt x="1769" y="8958"/>
                  <a:pt x="1800" y="8896"/>
                  <a:pt x="1893" y="8865"/>
                </a:cubicBezTo>
                <a:lnTo>
                  <a:pt x="5181" y="8865"/>
                </a:lnTo>
                <a:cubicBezTo>
                  <a:pt x="5181" y="8865"/>
                  <a:pt x="5212" y="8896"/>
                  <a:pt x="5212" y="8896"/>
                </a:cubicBezTo>
                <a:lnTo>
                  <a:pt x="5212" y="8865"/>
                </a:lnTo>
                <a:close/>
                <a:moveTo>
                  <a:pt x="6965" y="1"/>
                </a:moveTo>
                <a:cubicBezTo>
                  <a:pt x="6523" y="1"/>
                  <a:pt x="6081" y="288"/>
                  <a:pt x="6050" y="862"/>
                </a:cubicBezTo>
                <a:lnTo>
                  <a:pt x="6050" y="1017"/>
                </a:lnTo>
                <a:cubicBezTo>
                  <a:pt x="5398" y="1110"/>
                  <a:pt x="4809" y="1296"/>
                  <a:pt x="4220" y="1606"/>
                </a:cubicBezTo>
                <a:cubicBezTo>
                  <a:pt x="4127" y="1637"/>
                  <a:pt x="4065" y="1761"/>
                  <a:pt x="4127" y="1854"/>
                </a:cubicBezTo>
                <a:cubicBezTo>
                  <a:pt x="4168" y="1937"/>
                  <a:pt x="4223" y="1978"/>
                  <a:pt x="4292" y="1978"/>
                </a:cubicBezTo>
                <a:cubicBezTo>
                  <a:pt x="4326" y="1978"/>
                  <a:pt x="4364" y="1968"/>
                  <a:pt x="4406" y="1947"/>
                </a:cubicBezTo>
                <a:cubicBezTo>
                  <a:pt x="5247" y="1540"/>
                  <a:pt x="6117" y="1353"/>
                  <a:pt x="6964" y="1353"/>
                </a:cubicBezTo>
                <a:cubicBezTo>
                  <a:pt x="10054" y="1353"/>
                  <a:pt x="12843" y="3844"/>
                  <a:pt x="12843" y="7252"/>
                </a:cubicBezTo>
                <a:lnTo>
                  <a:pt x="12843" y="7500"/>
                </a:lnTo>
                <a:lnTo>
                  <a:pt x="1056" y="7500"/>
                </a:lnTo>
                <a:lnTo>
                  <a:pt x="1056" y="7252"/>
                </a:lnTo>
                <a:cubicBezTo>
                  <a:pt x="1056" y="5235"/>
                  <a:pt x="2079" y="3374"/>
                  <a:pt x="3785" y="2289"/>
                </a:cubicBezTo>
                <a:cubicBezTo>
                  <a:pt x="3948" y="2180"/>
                  <a:pt x="3827" y="1930"/>
                  <a:pt x="3649" y="1930"/>
                </a:cubicBezTo>
                <a:cubicBezTo>
                  <a:pt x="3623" y="1930"/>
                  <a:pt x="3596" y="1935"/>
                  <a:pt x="3568" y="1947"/>
                </a:cubicBezTo>
                <a:cubicBezTo>
                  <a:pt x="1769" y="3126"/>
                  <a:pt x="683" y="5111"/>
                  <a:pt x="683" y="7252"/>
                </a:cubicBezTo>
                <a:lnTo>
                  <a:pt x="683" y="7500"/>
                </a:lnTo>
                <a:cubicBezTo>
                  <a:pt x="311" y="7500"/>
                  <a:pt x="1" y="7810"/>
                  <a:pt x="1" y="8182"/>
                </a:cubicBezTo>
                <a:cubicBezTo>
                  <a:pt x="1" y="8337"/>
                  <a:pt x="63" y="8523"/>
                  <a:pt x="187" y="8647"/>
                </a:cubicBezTo>
                <a:cubicBezTo>
                  <a:pt x="63" y="8740"/>
                  <a:pt x="1" y="8896"/>
                  <a:pt x="1" y="9051"/>
                </a:cubicBezTo>
                <a:lnTo>
                  <a:pt x="1" y="11377"/>
                </a:lnTo>
                <a:cubicBezTo>
                  <a:pt x="1" y="11718"/>
                  <a:pt x="280" y="11997"/>
                  <a:pt x="621" y="11997"/>
                </a:cubicBezTo>
                <a:lnTo>
                  <a:pt x="1366" y="11997"/>
                </a:lnTo>
                <a:lnTo>
                  <a:pt x="1366" y="13021"/>
                </a:lnTo>
                <a:cubicBezTo>
                  <a:pt x="1366" y="13362"/>
                  <a:pt x="1645" y="13641"/>
                  <a:pt x="1986" y="13641"/>
                </a:cubicBezTo>
                <a:lnTo>
                  <a:pt x="5150" y="13641"/>
                </a:lnTo>
                <a:cubicBezTo>
                  <a:pt x="5491" y="13641"/>
                  <a:pt x="5740" y="13362"/>
                  <a:pt x="5740" y="13021"/>
                </a:cubicBezTo>
                <a:lnTo>
                  <a:pt x="5740" y="11532"/>
                </a:lnTo>
                <a:lnTo>
                  <a:pt x="7570" y="11532"/>
                </a:lnTo>
                <a:cubicBezTo>
                  <a:pt x="7849" y="11532"/>
                  <a:pt x="7849" y="11129"/>
                  <a:pt x="7570" y="11129"/>
                </a:cubicBezTo>
                <a:lnTo>
                  <a:pt x="5740" y="11129"/>
                </a:lnTo>
                <a:lnTo>
                  <a:pt x="5740" y="9082"/>
                </a:lnTo>
                <a:cubicBezTo>
                  <a:pt x="5740" y="8989"/>
                  <a:pt x="5740" y="8927"/>
                  <a:pt x="5709" y="8865"/>
                </a:cubicBezTo>
                <a:lnTo>
                  <a:pt x="9462" y="8865"/>
                </a:lnTo>
                <a:cubicBezTo>
                  <a:pt x="9481" y="8862"/>
                  <a:pt x="9500" y="8861"/>
                  <a:pt x="9518" y="8861"/>
                </a:cubicBezTo>
                <a:cubicBezTo>
                  <a:pt x="9970" y="8861"/>
                  <a:pt x="9970" y="9550"/>
                  <a:pt x="9518" y="9550"/>
                </a:cubicBezTo>
                <a:cubicBezTo>
                  <a:pt x="9500" y="9550"/>
                  <a:pt x="9481" y="9549"/>
                  <a:pt x="9462" y="9547"/>
                </a:cubicBezTo>
                <a:lnTo>
                  <a:pt x="7601" y="9547"/>
                </a:lnTo>
                <a:cubicBezTo>
                  <a:pt x="7322" y="9547"/>
                  <a:pt x="7322" y="9981"/>
                  <a:pt x="7601" y="9981"/>
                </a:cubicBezTo>
                <a:lnTo>
                  <a:pt x="9493" y="9981"/>
                </a:lnTo>
                <a:cubicBezTo>
                  <a:pt x="9865" y="9950"/>
                  <a:pt x="10268" y="9826"/>
                  <a:pt x="10579" y="9547"/>
                </a:cubicBezTo>
                <a:lnTo>
                  <a:pt x="11385" y="8834"/>
                </a:lnTo>
                <a:cubicBezTo>
                  <a:pt x="11500" y="8747"/>
                  <a:pt x="11642" y="8701"/>
                  <a:pt x="11780" y="8701"/>
                </a:cubicBezTo>
                <a:cubicBezTo>
                  <a:pt x="11939" y="8701"/>
                  <a:pt x="12092" y="8763"/>
                  <a:pt x="12192" y="8896"/>
                </a:cubicBezTo>
                <a:cubicBezTo>
                  <a:pt x="12254" y="8958"/>
                  <a:pt x="12254" y="9020"/>
                  <a:pt x="12192" y="9082"/>
                </a:cubicBezTo>
                <a:lnTo>
                  <a:pt x="10082" y="10912"/>
                </a:lnTo>
                <a:cubicBezTo>
                  <a:pt x="9927" y="11036"/>
                  <a:pt x="9710" y="11098"/>
                  <a:pt x="9524" y="11098"/>
                </a:cubicBezTo>
                <a:lnTo>
                  <a:pt x="8345" y="11098"/>
                </a:lnTo>
                <a:cubicBezTo>
                  <a:pt x="8066" y="11098"/>
                  <a:pt x="8066" y="11532"/>
                  <a:pt x="8345" y="11532"/>
                </a:cubicBezTo>
                <a:lnTo>
                  <a:pt x="9524" y="11532"/>
                </a:lnTo>
                <a:cubicBezTo>
                  <a:pt x="9803" y="11501"/>
                  <a:pt x="10113" y="11408"/>
                  <a:pt x="10330" y="11222"/>
                </a:cubicBezTo>
                <a:lnTo>
                  <a:pt x="12440" y="9392"/>
                </a:lnTo>
                <a:cubicBezTo>
                  <a:pt x="12595" y="9268"/>
                  <a:pt x="12657" y="9051"/>
                  <a:pt x="12595" y="8865"/>
                </a:cubicBezTo>
                <a:lnTo>
                  <a:pt x="13246" y="8865"/>
                </a:lnTo>
                <a:cubicBezTo>
                  <a:pt x="13618" y="8865"/>
                  <a:pt x="13929" y="8554"/>
                  <a:pt x="13929" y="8182"/>
                </a:cubicBezTo>
                <a:cubicBezTo>
                  <a:pt x="13929" y="7810"/>
                  <a:pt x="13618" y="7500"/>
                  <a:pt x="13246" y="7500"/>
                </a:cubicBezTo>
                <a:lnTo>
                  <a:pt x="13246" y="7252"/>
                </a:lnTo>
                <a:cubicBezTo>
                  <a:pt x="13246" y="4119"/>
                  <a:pt x="10982" y="1482"/>
                  <a:pt x="7880" y="1017"/>
                </a:cubicBezTo>
                <a:lnTo>
                  <a:pt x="7880" y="862"/>
                </a:lnTo>
                <a:cubicBezTo>
                  <a:pt x="7849" y="288"/>
                  <a:pt x="7407" y="1"/>
                  <a:pt x="69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5"/>
          <p:cNvSpPr txBox="1"/>
          <p:nvPr/>
        </p:nvSpPr>
        <p:spPr>
          <a:xfrm>
            <a:off x="1016800" y="2705800"/>
            <a:ext cx="1049400" cy="50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Playfair Display"/>
                <a:ea typeface="Playfair Display"/>
                <a:cs typeface="Playfair Display"/>
                <a:sym typeface="Playfair Display"/>
              </a:rPr>
              <a:t>70%</a:t>
            </a:r>
            <a:endParaRPr sz="3000">
              <a:solidFill>
                <a:schemeClr val="lt1"/>
              </a:solidFill>
              <a:latin typeface="Playfair Display"/>
              <a:ea typeface="Playfair Display"/>
              <a:cs typeface="Playfair Display"/>
              <a:sym typeface="Playfair Display"/>
            </a:endParaRPr>
          </a:p>
        </p:txBody>
      </p:sp>
      <p:sp>
        <p:nvSpPr>
          <p:cNvPr id="391" name="Google Shape;391;p45"/>
          <p:cNvSpPr txBox="1"/>
          <p:nvPr/>
        </p:nvSpPr>
        <p:spPr>
          <a:xfrm>
            <a:off x="2213925" y="1822575"/>
            <a:ext cx="912900" cy="50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Playfair Display"/>
                <a:ea typeface="Playfair Display"/>
                <a:cs typeface="Playfair Display"/>
                <a:sym typeface="Playfair Display"/>
              </a:rPr>
              <a:t>3</a:t>
            </a:r>
            <a:r>
              <a:rPr lang="en" sz="3000">
                <a:solidFill>
                  <a:schemeClr val="lt1"/>
                </a:solidFill>
                <a:latin typeface="Playfair Display"/>
                <a:ea typeface="Playfair Display"/>
                <a:cs typeface="Playfair Display"/>
                <a:sym typeface="Playfair Display"/>
              </a:rPr>
              <a:t>0%</a:t>
            </a:r>
            <a:endParaRPr sz="3000">
              <a:solidFill>
                <a:schemeClr val="lt1"/>
              </a:solidFill>
              <a:latin typeface="Playfair Display"/>
              <a:ea typeface="Playfair Display"/>
              <a:cs typeface="Playfair Display"/>
              <a:sym typeface="Playfair Display"/>
            </a:endParaRPr>
          </a:p>
        </p:txBody>
      </p:sp>
      <p:sp>
        <p:nvSpPr>
          <p:cNvPr id="392" name="Google Shape;392;p45"/>
          <p:cNvSpPr txBox="1"/>
          <p:nvPr/>
        </p:nvSpPr>
        <p:spPr>
          <a:xfrm>
            <a:off x="3631550" y="1697775"/>
            <a:ext cx="8652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ntarell"/>
                <a:ea typeface="Cantarell"/>
                <a:cs typeface="Cantarell"/>
                <a:sym typeface="Cantarell"/>
              </a:rPr>
              <a:t>Mercury</a:t>
            </a:r>
            <a:endParaRPr>
              <a:solidFill>
                <a:schemeClr val="dk1"/>
              </a:solidFill>
              <a:latin typeface="Cantarell"/>
              <a:ea typeface="Cantarell"/>
              <a:cs typeface="Cantarell"/>
              <a:sym typeface="Cantarell"/>
            </a:endParaRPr>
          </a:p>
        </p:txBody>
      </p:sp>
      <p:sp>
        <p:nvSpPr>
          <p:cNvPr id="393" name="Google Shape;393;p45"/>
          <p:cNvSpPr txBox="1"/>
          <p:nvPr/>
        </p:nvSpPr>
        <p:spPr>
          <a:xfrm>
            <a:off x="3631550" y="3021700"/>
            <a:ext cx="8652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Cantarell"/>
                <a:ea typeface="Cantarell"/>
                <a:cs typeface="Cantarell"/>
                <a:sym typeface="Cantarell"/>
              </a:rPr>
              <a:t>Jupiter</a:t>
            </a:r>
            <a:endParaRPr>
              <a:solidFill>
                <a:schemeClr val="dk1"/>
              </a:solidFill>
              <a:latin typeface="Cantarell"/>
              <a:ea typeface="Cantarell"/>
              <a:cs typeface="Cantarell"/>
              <a:sym typeface="Cantarell"/>
            </a:endParaRPr>
          </a:p>
        </p:txBody>
      </p:sp>
      <p:cxnSp>
        <p:nvCxnSpPr>
          <p:cNvPr id="394" name="Google Shape;394;p45"/>
          <p:cNvCxnSpPr>
            <a:stCxn id="392" idx="1"/>
            <a:endCxn id="391" idx="3"/>
          </p:cNvCxnSpPr>
          <p:nvPr/>
        </p:nvCxnSpPr>
        <p:spPr>
          <a:xfrm flipH="1">
            <a:off x="3126950" y="1885575"/>
            <a:ext cx="504600" cy="189900"/>
          </a:xfrm>
          <a:prstGeom prst="bentConnector3">
            <a:avLst>
              <a:gd fmla="val 50012" name="adj1"/>
            </a:avLst>
          </a:prstGeom>
          <a:noFill/>
          <a:ln cap="flat" cmpd="sng" w="9525">
            <a:solidFill>
              <a:schemeClr val="dk2"/>
            </a:solidFill>
            <a:prstDash val="solid"/>
            <a:round/>
            <a:headEnd len="med" w="med" type="none"/>
            <a:tailEnd len="med" w="med" type="oval"/>
          </a:ln>
        </p:spPr>
      </p:cxnSp>
      <p:cxnSp>
        <p:nvCxnSpPr>
          <p:cNvPr id="395" name="Google Shape;395;p45"/>
          <p:cNvCxnSpPr>
            <a:stCxn id="393" idx="1"/>
            <a:endCxn id="390" idx="3"/>
          </p:cNvCxnSpPr>
          <p:nvPr/>
        </p:nvCxnSpPr>
        <p:spPr>
          <a:xfrm rot="10800000">
            <a:off x="2066150" y="2958700"/>
            <a:ext cx="1565400" cy="250800"/>
          </a:xfrm>
          <a:prstGeom prst="bentConnector3">
            <a:avLst>
              <a:gd fmla="val 49998" name="adj1"/>
            </a:avLst>
          </a:prstGeom>
          <a:noFill/>
          <a:ln cap="flat" cmpd="sng" w="9525">
            <a:solidFill>
              <a:schemeClr val="dk1"/>
            </a:solidFill>
            <a:prstDash val="solid"/>
            <a:round/>
            <a:headEnd len="med" w="med" type="none"/>
            <a:tailEnd len="med" w="med" type="oval"/>
          </a:ln>
        </p:spPr>
      </p:cxnSp>
      <p:cxnSp>
        <p:nvCxnSpPr>
          <p:cNvPr id="396" name="Google Shape;396;p45"/>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
        <p:nvSpPr>
          <p:cNvPr id="397" name="Google Shape;397;p45"/>
          <p:cNvSpPr txBox="1"/>
          <p:nvPr/>
        </p:nvSpPr>
        <p:spPr>
          <a:xfrm>
            <a:off x="5862375" y="1154507"/>
            <a:ext cx="1357800" cy="37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Cantarell"/>
                <a:ea typeface="Cantarell"/>
                <a:cs typeface="Cantarell"/>
                <a:sym typeface="Cantarell"/>
              </a:rPr>
              <a:t>Total budget</a:t>
            </a:r>
            <a:endParaRPr>
              <a:solidFill>
                <a:schemeClr val="dk1"/>
              </a:solidFill>
              <a:latin typeface="Cantarell"/>
              <a:ea typeface="Cantarell"/>
              <a:cs typeface="Cantarell"/>
              <a:sym typeface="Cantare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4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GOALS</a:t>
            </a:r>
            <a:endParaRPr/>
          </a:p>
        </p:txBody>
      </p:sp>
      <p:sp>
        <p:nvSpPr>
          <p:cNvPr id="403" name="Google Shape;403;p46"/>
          <p:cNvSpPr txBox="1"/>
          <p:nvPr>
            <p:ph idx="3" type="subTitle"/>
          </p:nvPr>
        </p:nvSpPr>
        <p:spPr>
          <a:xfrm>
            <a:off x="1290750" y="3105825"/>
            <a:ext cx="2907600" cy="9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404" name="Google Shape;404;p46"/>
          <p:cNvSpPr txBox="1"/>
          <p:nvPr>
            <p:ph idx="1" type="subTitle"/>
          </p:nvPr>
        </p:nvSpPr>
        <p:spPr>
          <a:xfrm>
            <a:off x="1290763" y="2595825"/>
            <a:ext cx="2907600" cy="47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GOAL 1</a:t>
            </a:r>
            <a:endParaRPr/>
          </a:p>
        </p:txBody>
      </p:sp>
      <p:sp>
        <p:nvSpPr>
          <p:cNvPr id="405" name="Google Shape;405;p46"/>
          <p:cNvSpPr txBox="1"/>
          <p:nvPr>
            <p:ph idx="2" type="subTitle"/>
          </p:nvPr>
        </p:nvSpPr>
        <p:spPr>
          <a:xfrm>
            <a:off x="4945638" y="2595825"/>
            <a:ext cx="2907600" cy="47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GOAL 2</a:t>
            </a:r>
            <a:endParaRPr/>
          </a:p>
        </p:txBody>
      </p:sp>
      <p:sp>
        <p:nvSpPr>
          <p:cNvPr id="406" name="Google Shape;406;p46"/>
          <p:cNvSpPr txBox="1"/>
          <p:nvPr>
            <p:ph idx="4" type="subTitle"/>
          </p:nvPr>
        </p:nvSpPr>
        <p:spPr>
          <a:xfrm>
            <a:off x="4945625" y="3105825"/>
            <a:ext cx="2907600" cy="9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a planet that has a beautiful name and is the second from </a:t>
            </a:r>
            <a:r>
              <a:rPr lang="en"/>
              <a:t>the</a:t>
            </a:r>
            <a:r>
              <a:rPr lang="en"/>
              <a:t> Sun. It’s hot and has a poisonous atmosphere</a:t>
            </a:r>
            <a:endParaRPr/>
          </a:p>
        </p:txBody>
      </p:sp>
      <p:sp>
        <p:nvSpPr>
          <p:cNvPr id="407" name="Google Shape;407;p46"/>
          <p:cNvSpPr/>
          <p:nvPr/>
        </p:nvSpPr>
        <p:spPr>
          <a:xfrm>
            <a:off x="6055938" y="1760200"/>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6"/>
          <p:cNvSpPr/>
          <p:nvPr/>
        </p:nvSpPr>
        <p:spPr>
          <a:xfrm>
            <a:off x="2401063" y="1760200"/>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46"/>
          <p:cNvGrpSpPr/>
          <p:nvPr/>
        </p:nvGrpSpPr>
        <p:grpSpPr>
          <a:xfrm>
            <a:off x="6211100" y="1926662"/>
            <a:ext cx="376684" cy="354097"/>
            <a:chOff x="4788225" y="1623562"/>
            <a:chExt cx="376684" cy="354097"/>
          </a:xfrm>
        </p:grpSpPr>
        <p:sp>
          <p:nvSpPr>
            <p:cNvPr id="410" name="Google Shape;410;p46"/>
            <p:cNvSpPr/>
            <p:nvPr/>
          </p:nvSpPr>
          <p:spPr>
            <a:xfrm>
              <a:off x="4850156" y="1874873"/>
              <a:ext cx="11738" cy="72644"/>
            </a:xfrm>
            <a:custGeom>
              <a:rect b="b" l="l" r="r" t="t"/>
              <a:pathLst>
                <a:path extrusionOk="0" h="2692" w="435">
                  <a:moveTo>
                    <a:pt x="218" y="1"/>
                  </a:moveTo>
                  <a:cubicBezTo>
                    <a:pt x="109" y="1"/>
                    <a:pt x="0" y="71"/>
                    <a:pt x="0" y="210"/>
                  </a:cubicBezTo>
                  <a:lnTo>
                    <a:pt x="0" y="2506"/>
                  </a:lnTo>
                  <a:cubicBezTo>
                    <a:pt x="0" y="2599"/>
                    <a:pt x="94" y="2692"/>
                    <a:pt x="218" y="2692"/>
                  </a:cubicBezTo>
                  <a:cubicBezTo>
                    <a:pt x="342" y="2692"/>
                    <a:pt x="435" y="2599"/>
                    <a:pt x="435" y="2506"/>
                  </a:cubicBezTo>
                  <a:lnTo>
                    <a:pt x="435" y="210"/>
                  </a:lnTo>
                  <a:cubicBezTo>
                    <a:pt x="435" y="71"/>
                    <a:pt x="326" y="1"/>
                    <a:pt x="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6"/>
            <p:cNvSpPr/>
            <p:nvPr/>
          </p:nvSpPr>
          <p:spPr>
            <a:xfrm>
              <a:off x="4876115" y="1874873"/>
              <a:ext cx="10902" cy="72644"/>
            </a:xfrm>
            <a:custGeom>
              <a:rect b="b" l="l" r="r" t="t"/>
              <a:pathLst>
                <a:path extrusionOk="0" h="2692" w="404">
                  <a:moveTo>
                    <a:pt x="202" y="1"/>
                  </a:moveTo>
                  <a:cubicBezTo>
                    <a:pt x="101" y="1"/>
                    <a:pt x="0" y="71"/>
                    <a:pt x="0" y="210"/>
                  </a:cubicBezTo>
                  <a:lnTo>
                    <a:pt x="0" y="2506"/>
                  </a:lnTo>
                  <a:cubicBezTo>
                    <a:pt x="0" y="2599"/>
                    <a:pt x="93" y="2692"/>
                    <a:pt x="217" y="2692"/>
                  </a:cubicBezTo>
                  <a:cubicBezTo>
                    <a:pt x="310" y="2692"/>
                    <a:pt x="403" y="2599"/>
                    <a:pt x="403" y="2506"/>
                  </a:cubicBezTo>
                  <a:lnTo>
                    <a:pt x="403" y="210"/>
                  </a:lnTo>
                  <a:cubicBezTo>
                    <a:pt x="403" y="71"/>
                    <a:pt x="302"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6"/>
            <p:cNvSpPr/>
            <p:nvPr/>
          </p:nvSpPr>
          <p:spPr>
            <a:xfrm>
              <a:off x="4788225" y="1623562"/>
              <a:ext cx="376684" cy="354097"/>
            </a:xfrm>
            <a:custGeom>
              <a:rect b="b" l="l" r="r" t="t"/>
              <a:pathLst>
                <a:path extrusionOk="0" h="13122" w="13959">
                  <a:moveTo>
                    <a:pt x="3009" y="1148"/>
                  </a:moveTo>
                  <a:cubicBezTo>
                    <a:pt x="3195" y="1148"/>
                    <a:pt x="3381" y="1334"/>
                    <a:pt x="3381" y="1551"/>
                  </a:cubicBezTo>
                  <a:lnTo>
                    <a:pt x="3381" y="4374"/>
                  </a:lnTo>
                  <a:cubicBezTo>
                    <a:pt x="3381" y="4591"/>
                    <a:pt x="3195" y="4777"/>
                    <a:pt x="3009" y="4777"/>
                  </a:cubicBezTo>
                  <a:cubicBezTo>
                    <a:pt x="2792" y="4777"/>
                    <a:pt x="2606" y="4591"/>
                    <a:pt x="2606" y="4374"/>
                  </a:cubicBezTo>
                  <a:lnTo>
                    <a:pt x="2575" y="1551"/>
                  </a:lnTo>
                  <a:cubicBezTo>
                    <a:pt x="2575" y="1334"/>
                    <a:pt x="2730" y="1148"/>
                    <a:pt x="2947" y="1148"/>
                  </a:cubicBezTo>
                  <a:close/>
                  <a:moveTo>
                    <a:pt x="7631" y="1148"/>
                  </a:moveTo>
                  <a:cubicBezTo>
                    <a:pt x="7848" y="1148"/>
                    <a:pt x="8034" y="1303"/>
                    <a:pt x="8034" y="1551"/>
                  </a:cubicBezTo>
                  <a:lnTo>
                    <a:pt x="8034" y="4374"/>
                  </a:lnTo>
                  <a:cubicBezTo>
                    <a:pt x="8034" y="4622"/>
                    <a:pt x="7848" y="4777"/>
                    <a:pt x="7631" y="4777"/>
                  </a:cubicBezTo>
                  <a:lnTo>
                    <a:pt x="7600" y="4777"/>
                  </a:lnTo>
                  <a:cubicBezTo>
                    <a:pt x="7383" y="4777"/>
                    <a:pt x="7197" y="4622"/>
                    <a:pt x="7197" y="4374"/>
                  </a:cubicBezTo>
                  <a:lnTo>
                    <a:pt x="7197" y="1551"/>
                  </a:lnTo>
                  <a:cubicBezTo>
                    <a:pt x="7197" y="1303"/>
                    <a:pt x="7383" y="1148"/>
                    <a:pt x="7600" y="1148"/>
                  </a:cubicBezTo>
                  <a:close/>
                  <a:moveTo>
                    <a:pt x="11384" y="1148"/>
                  </a:moveTo>
                  <a:cubicBezTo>
                    <a:pt x="11601" y="1148"/>
                    <a:pt x="11756" y="1334"/>
                    <a:pt x="11756" y="1551"/>
                  </a:cubicBezTo>
                  <a:lnTo>
                    <a:pt x="11756" y="4374"/>
                  </a:lnTo>
                  <a:cubicBezTo>
                    <a:pt x="11756" y="4591"/>
                    <a:pt x="11601" y="4777"/>
                    <a:pt x="11384" y="4777"/>
                  </a:cubicBezTo>
                  <a:lnTo>
                    <a:pt x="11353" y="4777"/>
                  </a:lnTo>
                  <a:cubicBezTo>
                    <a:pt x="11136" y="4777"/>
                    <a:pt x="10950" y="4591"/>
                    <a:pt x="10950" y="4374"/>
                  </a:cubicBezTo>
                  <a:lnTo>
                    <a:pt x="10950" y="1551"/>
                  </a:lnTo>
                  <a:cubicBezTo>
                    <a:pt x="10950" y="1334"/>
                    <a:pt x="11136" y="1148"/>
                    <a:pt x="11353" y="1148"/>
                  </a:cubicBezTo>
                  <a:close/>
                  <a:moveTo>
                    <a:pt x="11539" y="5180"/>
                  </a:moveTo>
                  <a:lnTo>
                    <a:pt x="11539" y="8872"/>
                  </a:lnTo>
                  <a:cubicBezTo>
                    <a:pt x="11539" y="8996"/>
                    <a:pt x="11632" y="9089"/>
                    <a:pt x="11756" y="9089"/>
                  </a:cubicBezTo>
                  <a:lnTo>
                    <a:pt x="11756" y="9058"/>
                  </a:lnTo>
                  <a:lnTo>
                    <a:pt x="12377" y="9058"/>
                  </a:lnTo>
                  <a:cubicBezTo>
                    <a:pt x="12594" y="9058"/>
                    <a:pt x="12780" y="9213"/>
                    <a:pt x="12842" y="9461"/>
                  </a:cubicBezTo>
                  <a:lnTo>
                    <a:pt x="13183" y="11012"/>
                  </a:lnTo>
                  <a:cubicBezTo>
                    <a:pt x="13276" y="11353"/>
                    <a:pt x="13183" y="11725"/>
                    <a:pt x="12966" y="12005"/>
                  </a:cubicBezTo>
                  <a:cubicBezTo>
                    <a:pt x="12749" y="12284"/>
                    <a:pt x="12408" y="12439"/>
                    <a:pt x="12067" y="12439"/>
                  </a:cubicBezTo>
                  <a:lnTo>
                    <a:pt x="11694" y="12439"/>
                  </a:lnTo>
                  <a:cubicBezTo>
                    <a:pt x="11415" y="12408"/>
                    <a:pt x="11229" y="12222"/>
                    <a:pt x="11229" y="11974"/>
                  </a:cubicBezTo>
                  <a:lnTo>
                    <a:pt x="11229" y="5180"/>
                  </a:lnTo>
                  <a:close/>
                  <a:moveTo>
                    <a:pt x="3133" y="5180"/>
                  </a:moveTo>
                  <a:lnTo>
                    <a:pt x="3133" y="7445"/>
                  </a:lnTo>
                  <a:cubicBezTo>
                    <a:pt x="3133" y="8034"/>
                    <a:pt x="3412" y="8593"/>
                    <a:pt x="3908" y="8903"/>
                  </a:cubicBezTo>
                  <a:lnTo>
                    <a:pt x="3939" y="8903"/>
                  </a:lnTo>
                  <a:cubicBezTo>
                    <a:pt x="4033" y="8965"/>
                    <a:pt x="4064" y="9027"/>
                    <a:pt x="4095" y="9120"/>
                  </a:cubicBezTo>
                  <a:lnTo>
                    <a:pt x="4591" y="11260"/>
                  </a:lnTo>
                  <a:cubicBezTo>
                    <a:pt x="4653" y="11601"/>
                    <a:pt x="4591" y="11974"/>
                    <a:pt x="4374" y="12253"/>
                  </a:cubicBezTo>
                  <a:cubicBezTo>
                    <a:pt x="4126" y="12532"/>
                    <a:pt x="3815" y="12687"/>
                    <a:pt x="3443" y="12687"/>
                  </a:cubicBezTo>
                  <a:lnTo>
                    <a:pt x="2513" y="12687"/>
                  </a:lnTo>
                  <a:cubicBezTo>
                    <a:pt x="1799" y="12687"/>
                    <a:pt x="1241" y="12005"/>
                    <a:pt x="1396" y="11260"/>
                  </a:cubicBezTo>
                  <a:lnTo>
                    <a:pt x="1892" y="9120"/>
                  </a:lnTo>
                  <a:cubicBezTo>
                    <a:pt x="1892" y="9027"/>
                    <a:pt x="1954" y="8965"/>
                    <a:pt x="2047" y="8903"/>
                  </a:cubicBezTo>
                  <a:cubicBezTo>
                    <a:pt x="2513" y="8562"/>
                    <a:pt x="2823" y="8003"/>
                    <a:pt x="2823" y="7414"/>
                  </a:cubicBezTo>
                  <a:lnTo>
                    <a:pt x="2823" y="5180"/>
                  </a:lnTo>
                  <a:close/>
                  <a:moveTo>
                    <a:pt x="372" y="0"/>
                  </a:moveTo>
                  <a:cubicBezTo>
                    <a:pt x="155" y="0"/>
                    <a:pt x="0" y="155"/>
                    <a:pt x="0" y="372"/>
                  </a:cubicBezTo>
                  <a:lnTo>
                    <a:pt x="0" y="1458"/>
                  </a:lnTo>
                  <a:cubicBezTo>
                    <a:pt x="0" y="1675"/>
                    <a:pt x="155" y="1861"/>
                    <a:pt x="372" y="1861"/>
                  </a:cubicBezTo>
                  <a:lnTo>
                    <a:pt x="2171" y="1861"/>
                  </a:lnTo>
                  <a:lnTo>
                    <a:pt x="2171" y="4374"/>
                  </a:lnTo>
                  <a:cubicBezTo>
                    <a:pt x="2171" y="4591"/>
                    <a:pt x="2264" y="4808"/>
                    <a:pt x="2420" y="4963"/>
                  </a:cubicBezTo>
                  <a:lnTo>
                    <a:pt x="2420" y="7414"/>
                  </a:lnTo>
                  <a:cubicBezTo>
                    <a:pt x="2451" y="7879"/>
                    <a:pt x="2202" y="8313"/>
                    <a:pt x="1830" y="8562"/>
                  </a:cubicBezTo>
                  <a:cubicBezTo>
                    <a:pt x="1675" y="8686"/>
                    <a:pt x="1551" y="8841"/>
                    <a:pt x="1520" y="9058"/>
                  </a:cubicBezTo>
                  <a:lnTo>
                    <a:pt x="993" y="11198"/>
                  </a:lnTo>
                  <a:cubicBezTo>
                    <a:pt x="776" y="12191"/>
                    <a:pt x="1520" y="13121"/>
                    <a:pt x="2513" y="13121"/>
                  </a:cubicBezTo>
                  <a:lnTo>
                    <a:pt x="3443" y="13121"/>
                  </a:lnTo>
                  <a:cubicBezTo>
                    <a:pt x="4467" y="13121"/>
                    <a:pt x="5211" y="12191"/>
                    <a:pt x="4994" y="11198"/>
                  </a:cubicBezTo>
                  <a:lnTo>
                    <a:pt x="4498" y="9058"/>
                  </a:lnTo>
                  <a:cubicBezTo>
                    <a:pt x="4467" y="8841"/>
                    <a:pt x="4343" y="8686"/>
                    <a:pt x="4188" y="8593"/>
                  </a:cubicBezTo>
                  <a:cubicBezTo>
                    <a:pt x="3784" y="8313"/>
                    <a:pt x="3567" y="7879"/>
                    <a:pt x="3567" y="7445"/>
                  </a:cubicBezTo>
                  <a:lnTo>
                    <a:pt x="3567" y="4994"/>
                  </a:lnTo>
                  <a:cubicBezTo>
                    <a:pt x="3722" y="4839"/>
                    <a:pt x="3815" y="4622"/>
                    <a:pt x="3815" y="4405"/>
                  </a:cubicBezTo>
                  <a:lnTo>
                    <a:pt x="3815" y="1861"/>
                  </a:lnTo>
                  <a:lnTo>
                    <a:pt x="6793" y="1861"/>
                  </a:lnTo>
                  <a:lnTo>
                    <a:pt x="6793" y="4374"/>
                  </a:lnTo>
                  <a:cubicBezTo>
                    <a:pt x="6762" y="4622"/>
                    <a:pt x="6855" y="4839"/>
                    <a:pt x="7041" y="4994"/>
                  </a:cubicBezTo>
                  <a:lnTo>
                    <a:pt x="7041" y="7104"/>
                  </a:lnTo>
                  <a:cubicBezTo>
                    <a:pt x="7010" y="7228"/>
                    <a:pt x="7134" y="7321"/>
                    <a:pt x="7259" y="7321"/>
                  </a:cubicBezTo>
                  <a:cubicBezTo>
                    <a:pt x="7383" y="7321"/>
                    <a:pt x="7476" y="7228"/>
                    <a:pt x="7476" y="7104"/>
                  </a:cubicBezTo>
                  <a:lnTo>
                    <a:pt x="7476" y="5180"/>
                  </a:lnTo>
                  <a:lnTo>
                    <a:pt x="7786" y="5180"/>
                  </a:lnTo>
                  <a:lnTo>
                    <a:pt x="7786" y="7941"/>
                  </a:lnTo>
                  <a:cubicBezTo>
                    <a:pt x="7786" y="8406"/>
                    <a:pt x="7972" y="8841"/>
                    <a:pt x="8282" y="9182"/>
                  </a:cubicBezTo>
                  <a:cubicBezTo>
                    <a:pt x="8437" y="9337"/>
                    <a:pt x="8530" y="9492"/>
                    <a:pt x="8623" y="9678"/>
                  </a:cubicBezTo>
                  <a:cubicBezTo>
                    <a:pt x="8934" y="10392"/>
                    <a:pt x="8934" y="11198"/>
                    <a:pt x="8623" y="11943"/>
                  </a:cubicBezTo>
                  <a:cubicBezTo>
                    <a:pt x="8468" y="12346"/>
                    <a:pt x="8096" y="12656"/>
                    <a:pt x="7631" y="12687"/>
                  </a:cubicBezTo>
                  <a:cubicBezTo>
                    <a:pt x="7197" y="12656"/>
                    <a:pt x="6824" y="12346"/>
                    <a:pt x="6669" y="11912"/>
                  </a:cubicBezTo>
                  <a:cubicBezTo>
                    <a:pt x="6359" y="11198"/>
                    <a:pt x="6359" y="10392"/>
                    <a:pt x="6669" y="9647"/>
                  </a:cubicBezTo>
                  <a:cubicBezTo>
                    <a:pt x="6762" y="9492"/>
                    <a:pt x="6855" y="9337"/>
                    <a:pt x="6979" y="9182"/>
                  </a:cubicBezTo>
                  <a:cubicBezTo>
                    <a:pt x="7321" y="8841"/>
                    <a:pt x="7476" y="8406"/>
                    <a:pt x="7507" y="7941"/>
                  </a:cubicBezTo>
                  <a:lnTo>
                    <a:pt x="7507" y="7910"/>
                  </a:lnTo>
                  <a:cubicBezTo>
                    <a:pt x="7507" y="7802"/>
                    <a:pt x="7413" y="7718"/>
                    <a:pt x="7307" y="7718"/>
                  </a:cubicBezTo>
                  <a:cubicBezTo>
                    <a:pt x="7291" y="7718"/>
                    <a:pt x="7275" y="7720"/>
                    <a:pt x="7259" y="7724"/>
                  </a:cubicBezTo>
                  <a:cubicBezTo>
                    <a:pt x="7242" y="7720"/>
                    <a:pt x="7226" y="7718"/>
                    <a:pt x="7211" y="7718"/>
                  </a:cubicBezTo>
                  <a:cubicBezTo>
                    <a:pt x="7112" y="7718"/>
                    <a:pt x="7045" y="7802"/>
                    <a:pt x="7072" y="7910"/>
                  </a:cubicBezTo>
                  <a:lnTo>
                    <a:pt x="7072" y="7941"/>
                  </a:lnTo>
                  <a:cubicBezTo>
                    <a:pt x="7041" y="8282"/>
                    <a:pt x="6917" y="8624"/>
                    <a:pt x="6669" y="8903"/>
                  </a:cubicBezTo>
                  <a:cubicBezTo>
                    <a:pt x="6514" y="9058"/>
                    <a:pt x="6390" y="9244"/>
                    <a:pt x="6297" y="9461"/>
                  </a:cubicBezTo>
                  <a:cubicBezTo>
                    <a:pt x="5894" y="10299"/>
                    <a:pt x="5925" y="11260"/>
                    <a:pt x="6297" y="12098"/>
                  </a:cubicBezTo>
                  <a:cubicBezTo>
                    <a:pt x="6514" y="12656"/>
                    <a:pt x="7041" y="13059"/>
                    <a:pt x="7631" y="13090"/>
                  </a:cubicBezTo>
                  <a:cubicBezTo>
                    <a:pt x="8251" y="13059"/>
                    <a:pt x="8778" y="12656"/>
                    <a:pt x="8965" y="12098"/>
                  </a:cubicBezTo>
                  <a:cubicBezTo>
                    <a:pt x="9368" y="11260"/>
                    <a:pt x="9368" y="10299"/>
                    <a:pt x="8965" y="9492"/>
                  </a:cubicBezTo>
                  <a:cubicBezTo>
                    <a:pt x="8872" y="9275"/>
                    <a:pt x="8747" y="9058"/>
                    <a:pt x="8592" y="8903"/>
                  </a:cubicBezTo>
                  <a:cubicBezTo>
                    <a:pt x="8344" y="8624"/>
                    <a:pt x="8189" y="8282"/>
                    <a:pt x="8189" y="7941"/>
                  </a:cubicBezTo>
                  <a:lnTo>
                    <a:pt x="8189" y="4994"/>
                  </a:lnTo>
                  <a:cubicBezTo>
                    <a:pt x="8375" y="4839"/>
                    <a:pt x="8468" y="4622"/>
                    <a:pt x="8468" y="4405"/>
                  </a:cubicBezTo>
                  <a:lnTo>
                    <a:pt x="8468" y="1861"/>
                  </a:lnTo>
                  <a:lnTo>
                    <a:pt x="10578" y="1861"/>
                  </a:lnTo>
                  <a:lnTo>
                    <a:pt x="10578" y="4374"/>
                  </a:lnTo>
                  <a:cubicBezTo>
                    <a:pt x="10578" y="4622"/>
                    <a:pt x="10671" y="4839"/>
                    <a:pt x="10826" y="4994"/>
                  </a:cubicBezTo>
                  <a:lnTo>
                    <a:pt x="10826" y="11974"/>
                  </a:lnTo>
                  <a:cubicBezTo>
                    <a:pt x="10826" y="12470"/>
                    <a:pt x="11229" y="12873"/>
                    <a:pt x="11725" y="12873"/>
                  </a:cubicBezTo>
                  <a:lnTo>
                    <a:pt x="12098" y="12873"/>
                  </a:lnTo>
                  <a:cubicBezTo>
                    <a:pt x="13090" y="12873"/>
                    <a:pt x="13835" y="11943"/>
                    <a:pt x="13618" y="10950"/>
                  </a:cubicBezTo>
                  <a:lnTo>
                    <a:pt x="13276" y="9368"/>
                  </a:lnTo>
                  <a:cubicBezTo>
                    <a:pt x="13183" y="8965"/>
                    <a:pt x="12811" y="8686"/>
                    <a:pt x="12377" y="8686"/>
                  </a:cubicBezTo>
                  <a:lnTo>
                    <a:pt x="11973" y="8686"/>
                  </a:lnTo>
                  <a:lnTo>
                    <a:pt x="11973" y="4994"/>
                  </a:lnTo>
                  <a:cubicBezTo>
                    <a:pt x="12129" y="4839"/>
                    <a:pt x="12222" y="4622"/>
                    <a:pt x="12253" y="4405"/>
                  </a:cubicBezTo>
                  <a:lnTo>
                    <a:pt x="12253" y="1861"/>
                  </a:lnTo>
                  <a:lnTo>
                    <a:pt x="13555" y="1861"/>
                  </a:lnTo>
                  <a:cubicBezTo>
                    <a:pt x="13773" y="1861"/>
                    <a:pt x="13959" y="1675"/>
                    <a:pt x="13959" y="1489"/>
                  </a:cubicBezTo>
                  <a:lnTo>
                    <a:pt x="13959" y="372"/>
                  </a:lnTo>
                  <a:cubicBezTo>
                    <a:pt x="13959" y="155"/>
                    <a:pt x="13773" y="0"/>
                    <a:pt x="13555" y="0"/>
                  </a:cubicBezTo>
                  <a:lnTo>
                    <a:pt x="5646" y="0"/>
                  </a:lnTo>
                  <a:cubicBezTo>
                    <a:pt x="5366" y="0"/>
                    <a:pt x="5366" y="404"/>
                    <a:pt x="5646" y="404"/>
                  </a:cubicBezTo>
                  <a:lnTo>
                    <a:pt x="13524" y="404"/>
                  </a:lnTo>
                  <a:lnTo>
                    <a:pt x="13524" y="1458"/>
                  </a:lnTo>
                  <a:lnTo>
                    <a:pt x="12222" y="1458"/>
                  </a:lnTo>
                  <a:cubicBezTo>
                    <a:pt x="12162" y="1072"/>
                    <a:pt x="11847" y="743"/>
                    <a:pt x="11466" y="743"/>
                  </a:cubicBezTo>
                  <a:cubicBezTo>
                    <a:pt x="11449" y="743"/>
                    <a:pt x="11432" y="743"/>
                    <a:pt x="11415" y="745"/>
                  </a:cubicBezTo>
                  <a:lnTo>
                    <a:pt x="11353" y="745"/>
                  </a:lnTo>
                  <a:cubicBezTo>
                    <a:pt x="11336" y="743"/>
                    <a:pt x="11319" y="743"/>
                    <a:pt x="11302" y="743"/>
                  </a:cubicBezTo>
                  <a:cubicBezTo>
                    <a:pt x="10921" y="743"/>
                    <a:pt x="10606" y="1072"/>
                    <a:pt x="10547" y="1458"/>
                  </a:cubicBezTo>
                  <a:lnTo>
                    <a:pt x="8437" y="1458"/>
                  </a:lnTo>
                  <a:cubicBezTo>
                    <a:pt x="8375" y="1055"/>
                    <a:pt x="8034" y="745"/>
                    <a:pt x="7631" y="745"/>
                  </a:cubicBezTo>
                  <a:lnTo>
                    <a:pt x="7600" y="745"/>
                  </a:lnTo>
                  <a:cubicBezTo>
                    <a:pt x="7581" y="743"/>
                    <a:pt x="7563" y="743"/>
                    <a:pt x="7545" y="743"/>
                  </a:cubicBezTo>
                  <a:cubicBezTo>
                    <a:pt x="7137" y="743"/>
                    <a:pt x="6823" y="1072"/>
                    <a:pt x="6793" y="1458"/>
                  </a:cubicBezTo>
                  <a:lnTo>
                    <a:pt x="3815" y="1458"/>
                  </a:lnTo>
                  <a:cubicBezTo>
                    <a:pt x="3786" y="1072"/>
                    <a:pt x="3443" y="743"/>
                    <a:pt x="3060" y="743"/>
                  </a:cubicBezTo>
                  <a:cubicBezTo>
                    <a:pt x="3043" y="743"/>
                    <a:pt x="3026" y="743"/>
                    <a:pt x="3009" y="745"/>
                  </a:cubicBezTo>
                  <a:cubicBezTo>
                    <a:pt x="2575" y="745"/>
                    <a:pt x="2233" y="1055"/>
                    <a:pt x="2171" y="1458"/>
                  </a:cubicBezTo>
                  <a:lnTo>
                    <a:pt x="403" y="1458"/>
                  </a:lnTo>
                  <a:lnTo>
                    <a:pt x="403" y="404"/>
                  </a:lnTo>
                  <a:lnTo>
                    <a:pt x="4808" y="404"/>
                  </a:lnTo>
                  <a:cubicBezTo>
                    <a:pt x="5087" y="404"/>
                    <a:pt x="5087" y="0"/>
                    <a:pt x="4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46"/>
          <p:cNvGrpSpPr/>
          <p:nvPr/>
        </p:nvGrpSpPr>
        <p:grpSpPr>
          <a:xfrm>
            <a:off x="2582570" y="1915259"/>
            <a:ext cx="323982" cy="376899"/>
            <a:chOff x="4000533" y="1611634"/>
            <a:chExt cx="323982" cy="376899"/>
          </a:xfrm>
        </p:grpSpPr>
        <p:sp>
          <p:nvSpPr>
            <p:cNvPr id="414" name="Google Shape;414;p46"/>
            <p:cNvSpPr/>
            <p:nvPr/>
          </p:nvSpPr>
          <p:spPr>
            <a:xfrm>
              <a:off x="4000533" y="1611634"/>
              <a:ext cx="151548" cy="376899"/>
            </a:xfrm>
            <a:custGeom>
              <a:rect b="b" l="l" r="r" t="t"/>
              <a:pathLst>
                <a:path extrusionOk="0" h="13967" w="5616">
                  <a:moveTo>
                    <a:pt x="2824" y="411"/>
                  </a:moveTo>
                  <a:cubicBezTo>
                    <a:pt x="2979" y="411"/>
                    <a:pt x="3103" y="535"/>
                    <a:pt x="3134" y="690"/>
                  </a:cubicBezTo>
                  <a:lnTo>
                    <a:pt x="3568" y="3327"/>
                  </a:lnTo>
                  <a:lnTo>
                    <a:pt x="2079" y="3327"/>
                  </a:lnTo>
                  <a:lnTo>
                    <a:pt x="2482" y="690"/>
                  </a:lnTo>
                  <a:cubicBezTo>
                    <a:pt x="2513" y="535"/>
                    <a:pt x="2669" y="411"/>
                    <a:pt x="2824" y="411"/>
                  </a:cubicBezTo>
                  <a:close/>
                  <a:moveTo>
                    <a:pt x="1521" y="3730"/>
                  </a:moveTo>
                  <a:lnTo>
                    <a:pt x="1521" y="5064"/>
                  </a:lnTo>
                  <a:lnTo>
                    <a:pt x="993" y="5064"/>
                  </a:lnTo>
                  <a:lnTo>
                    <a:pt x="993" y="3823"/>
                  </a:lnTo>
                  <a:cubicBezTo>
                    <a:pt x="993" y="3761"/>
                    <a:pt x="1024" y="3730"/>
                    <a:pt x="1087" y="3730"/>
                  </a:cubicBezTo>
                  <a:close/>
                  <a:moveTo>
                    <a:pt x="2606" y="3730"/>
                  </a:moveTo>
                  <a:lnTo>
                    <a:pt x="2606" y="5064"/>
                  </a:lnTo>
                  <a:lnTo>
                    <a:pt x="1924" y="5064"/>
                  </a:lnTo>
                  <a:lnTo>
                    <a:pt x="1924" y="3730"/>
                  </a:lnTo>
                  <a:close/>
                  <a:moveTo>
                    <a:pt x="3692" y="3730"/>
                  </a:moveTo>
                  <a:lnTo>
                    <a:pt x="3692" y="5064"/>
                  </a:lnTo>
                  <a:lnTo>
                    <a:pt x="3010" y="5064"/>
                  </a:lnTo>
                  <a:lnTo>
                    <a:pt x="3010" y="3730"/>
                  </a:lnTo>
                  <a:close/>
                  <a:moveTo>
                    <a:pt x="4530" y="3730"/>
                  </a:moveTo>
                  <a:cubicBezTo>
                    <a:pt x="4592" y="3730"/>
                    <a:pt x="4654" y="3761"/>
                    <a:pt x="4654" y="3823"/>
                  </a:cubicBezTo>
                  <a:lnTo>
                    <a:pt x="4654" y="5064"/>
                  </a:lnTo>
                  <a:lnTo>
                    <a:pt x="4095" y="5064"/>
                  </a:lnTo>
                  <a:lnTo>
                    <a:pt x="4095" y="3730"/>
                  </a:lnTo>
                  <a:close/>
                  <a:moveTo>
                    <a:pt x="2141" y="7235"/>
                  </a:moveTo>
                  <a:cubicBezTo>
                    <a:pt x="2234" y="7235"/>
                    <a:pt x="2327" y="7297"/>
                    <a:pt x="2327" y="7422"/>
                  </a:cubicBezTo>
                  <a:lnTo>
                    <a:pt x="2327" y="11485"/>
                  </a:lnTo>
                  <a:cubicBezTo>
                    <a:pt x="2327" y="11578"/>
                    <a:pt x="2234" y="11671"/>
                    <a:pt x="2141" y="11671"/>
                  </a:cubicBezTo>
                  <a:lnTo>
                    <a:pt x="404" y="11671"/>
                  </a:lnTo>
                  <a:lnTo>
                    <a:pt x="404" y="10399"/>
                  </a:lnTo>
                  <a:lnTo>
                    <a:pt x="1087" y="10399"/>
                  </a:lnTo>
                  <a:cubicBezTo>
                    <a:pt x="1106" y="10407"/>
                    <a:pt x="1123" y="10410"/>
                    <a:pt x="1140" y="10410"/>
                  </a:cubicBezTo>
                  <a:cubicBezTo>
                    <a:pt x="1317" y="10410"/>
                    <a:pt x="1317" y="10017"/>
                    <a:pt x="1140" y="10017"/>
                  </a:cubicBezTo>
                  <a:cubicBezTo>
                    <a:pt x="1123" y="10017"/>
                    <a:pt x="1106" y="10020"/>
                    <a:pt x="1087" y="10027"/>
                  </a:cubicBezTo>
                  <a:lnTo>
                    <a:pt x="404" y="10027"/>
                  </a:lnTo>
                  <a:lnTo>
                    <a:pt x="404" y="9562"/>
                  </a:lnTo>
                  <a:lnTo>
                    <a:pt x="1087" y="9562"/>
                  </a:lnTo>
                  <a:cubicBezTo>
                    <a:pt x="1366" y="9562"/>
                    <a:pt x="1366" y="9128"/>
                    <a:pt x="1087" y="9128"/>
                  </a:cubicBezTo>
                  <a:lnTo>
                    <a:pt x="404" y="9128"/>
                  </a:lnTo>
                  <a:lnTo>
                    <a:pt x="404" y="8693"/>
                  </a:lnTo>
                  <a:lnTo>
                    <a:pt x="1087" y="8693"/>
                  </a:lnTo>
                  <a:cubicBezTo>
                    <a:pt x="1366" y="8693"/>
                    <a:pt x="1366" y="8259"/>
                    <a:pt x="1087" y="8259"/>
                  </a:cubicBezTo>
                  <a:lnTo>
                    <a:pt x="404" y="8259"/>
                  </a:lnTo>
                  <a:lnTo>
                    <a:pt x="404" y="7235"/>
                  </a:lnTo>
                  <a:close/>
                  <a:moveTo>
                    <a:pt x="2808" y="0"/>
                  </a:moveTo>
                  <a:cubicBezTo>
                    <a:pt x="2475" y="0"/>
                    <a:pt x="2141" y="210"/>
                    <a:pt x="2079" y="628"/>
                  </a:cubicBezTo>
                  <a:lnTo>
                    <a:pt x="1645" y="3327"/>
                  </a:lnTo>
                  <a:lnTo>
                    <a:pt x="1087" y="3327"/>
                  </a:lnTo>
                  <a:cubicBezTo>
                    <a:pt x="807" y="3327"/>
                    <a:pt x="559" y="3544"/>
                    <a:pt x="559" y="3823"/>
                  </a:cubicBezTo>
                  <a:lnTo>
                    <a:pt x="559" y="5064"/>
                  </a:lnTo>
                  <a:cubicBezTo>
                    <a:pt x="249" y="5064"/>
                    <a:pt x="1" y="5312"/>
                    <a:pt x="1" y="5622"/>
                  </a:cubicBezTo>
                  <a:lnTo>
                    <a:pt x="1" y="13377"/>
                  </a:lnTo>
                  <a:cubicBezTo>
                    <a:pt x="1" y="13718"/>
                    <a:pt x="280" y="13967"/>
                    <a:pt x="590" y="13967"/>
                  </a:cubicBezTo>
                  <a:lnTo>
                    <a:pt x="5057" y="13967"/>
                  </a:lnTo>
                  <a:cubicBezTo>
                    <a:pt x="5367" y="13967"/>
                    <a:pt x="5615" y="13718"/>
                    <a:pt x="5615" y="13377"/>
                  </a:cubicBezTo>
                  <a:lnTo>
                    <a:pt x="5615" y="11175"/>
                  </a:lnTo>
                  <a:cubicBezTo>
                    <a:pt x="5615" y="11051"/>
                    <a:pt x="5522" y="10958"/>
                    <a:pt x="5429" y="10958"/>
                  </a:cubicBezTo>
                  <a:cubicBezTo>
                    <a:pt x="5305" y="10958"/>
                    <a:pt x="5212" y="11051"/>
                    <a:pt x="5212" y="11175"/>
                  </a:cubicBezTo>
                  <a:lnTo>
                    <a:pt x="5212" y="13377"/>
                  </a:lnTo>
                  <a:cubicBezTo>
                    <a:pt x="5212" y="13501"/>
                    <a:pt x="5150" y="13563"/>
                    <a:pt x="5057" y="13594"/>
                  </a:cubicBezTo>
                  <a:lnTo>
                    <a:pt x="590" y="13594"/>
                  </a:lnTo>
                  <a:cubicBezTo>
                    <a:pt x="497" y="13594"/>
                    <a:pt x="435" y="13501"/>
                    <a:pt x="435" y="13408"/>
                  </a:cubicBezTo>
                  <a:lnTo>
                    <a:pt x="435" y="12074"/>
                  </a:lnTo>
                  <a:lnTo>
                    <a:pt x="2141" y="12074"/>
                  </a:lnTo>
                  <a:cubicBezTo>
                    <a:pt x="2482" y="12074"/>
                    <a:pt x="2731" y="11826"/>
                    <a:pt x="2731" y="11485"/>
                  </a:cubicBezTo>
                  <a:lnTo>
                    <a:pt x="2731" y="7422"/>
                  </a:lnTo>
                  <a:cubicBezTo>
                    <a:pt x="2731" y="7080"/>
                    <a:pt x="2482" y="6801"/>
                    <a:pt x="2141" y="6801"/>
                  </a:cubicBezTo>
                  <a:lnTo>
                    <a:pt x="435" y="6801"/>
                  </a:lnTo>
                  <a:lnTo>
                    <a:pt x="435" y="5653"/>
                  </a:lnTo>
                  <a:cubicBezTo>
                    <a:pt x="435" y="5560"/>
                    <a:pt x="497" y="5467"/>
                    <a:pt x="590" y="5467"/>
                  </a:cubicBezTo>
                  <a:lnTo>
                    <a:pt x="5057" y="5467"/>
                  </a:lnTo>
                  <a:cubicBezTo>
                    <a:pt x="5150" y="5467"/>
                    <a:pt x="5212" y="5560"/>
                    <a:pt x="5212" y="5653"/>
                  </a:cubicBezTo>
                  <a:lnTo>
                    <a:pt x="5212" y="10368"/>
                  </a:lnTo>
                  <a:cubicBezTo>
                    <a:pt x="5212" y="10461"/>
                    <a:pt x="5305" y="10554"/>
                    <a:pt x="5429" y="10554"/>
                  </a:cubicBezTo>
                  <a:cubicBezTo>
                    <a:pt x="5522" y="10554"/>
                    <a:pt x="5615" y="10461"/>
                    <a:pt x="5615" y="10368"/>
                  </a:cubicBezTo>
                  <a:lnTo>
                    <a:pt x="5615" y="5622"/>
                  </a:lnTo>
                  <a:cubicBezTo>
                    <a:pt x="5615" y="5312"/>
                    <a:pt x="5367" y="5064"/>
                    <a:pt x="5057" y="5064"/>
                  </a:cubicBezTo>
                  <a:lnTo>
                    <a:pt x="5057" y="3823"/>
                  </a:lnTo>
                  <a:cubicBezTo>
                    <a:pt x="5026" y="3544"/>
                    <a:pt x="4809" y="3327"/>
                    <a:pt x="4530" y="3327"/>
                  </a:cubicBezTo>
                  <a:lnTo>
                    <a:pt x="3971" y="3327"/>
                  </a:lnTo>
                  <a:lnTo>
                    <a:pt x="3537" y="628"/>
                  </a:lnTo>
                  <a:cubicBezTo>
                    <a:pt x="3475" y="210"/>
                    <a:pt x="3142" y="0"/>
                    <a:pt x="2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6"/>
            <p:cNvSpPr/>
            <p:nvPr/>
          </p:nvSpPr>
          <p:spPr>
            <a:xfrm>
              <a:off x="4173803" y="1611634"/>
              <a:ext cx="150711" cy="376899"/>
            </a:xfrm>
            <a:custGeom>
              <a:rect b="b" l="l" r="r" t="t"/>
              <a:pathLst>
                <a:path extrusionOk="0" h="13967" w="5585">
                  <a:moveTo>
                    <a:pt x="2762" y="411"/>
                  </a:moveTo>
                  <a:cubicBezTo>
                    <a:pt x="2948" y="411"/>
                    <a:pt x="3072" y="535"/>
                    <a:pt x="3103" y="690"/>
                  </a:cubicBezTo>
                  <a:lnTo>
                    <a:pt x="3537" y="3327"/>
                  </a:lnTo>
                  <a:lnTo>
                    <a:pt x="2017" y="3327"/>
                  </a:lnTo>
                  <a:lnTo>
                    <a:pt x="2451" y="690"/>
                  </a:lnTo>
                  <a:cubicBezTo>
                    <a:pt x="2482" y="535"/>
                    <a:pt x="2606" y="411"/>
                    <a:pt x="2762" y="411"/>
                  </a:cubicBezTo>
                  <a:close/>
                  <a:moveTo>
                    <a:pt x="1459" y="3730"/>
                  </a:moveTo>
                  <a:lnTo>
                    <a:pt x="1459" y="5064"/>
                  </a:lnTo>
                  <a:lnTo>
                    <a:pt x="962" y="5064"/>
                  </a:lnTo>
                  <a:lnTo>
                    <a:pt x="962" y="3823"/>
                  </a:lnTo>
                  <a:cubicBezTo>
                    <a:pt x="962" y="3761"/>
                    <a:pt x="993" y="3730"/>
                    <a:pt x="1056" y="3730"/>
                  </a:cubicBezTo>
                  <a:close/>
                  <a:moveTo>
                    <a:pt x="2544" y="3730"/>
                  </a:moveTo>
                  <a:lnTo>
                    <a:pt x="2544" y="5064"/>
                  </a:lnTo>
                  <a:lnTo>
                    <a:pt x="1862" y="5064"/>
                  </a:lnTo>
                  <a:lnTo>
                    <a:pt x="1862" y="3730"/>
                  </a:lnTo>
                  <a:close/>
                  <a:moveTo>
                    <a:pt x="3661" y="3730"/>
                  </a:moveTo>
                  <a:lnTo>
                    <a:pt x="3661" y="5064"/>
                  </a:lnTo>
                  <a:lnTo>
                    <a:pt x="2979" y="5064"/>
                  </a:lnTo>
                  <a:lnTo>
                    <a:pt x="2979" y="3730"/>
                  </a:lnTo>
                  <a:close/>
                  <a:moveTo>
                    <a:pt x="4499" y="3730"/>
                  </a:moveTo>
                  <a:cubicBezTo>
                    <a:pt x="4561" y="3730"/>
                    <a:pt x="4623" y="3761"/>
                    <a:pt x="4623" y="3823"/>
                  </a:cubicBezTo>
                  <a:lnTo>
                    <a:pt x="4623" y="5064"/>
                  </a:lnTo>
                  <a:lnTo>
                    <a:pt x="4064" y="5064"/>
                  </a:lnTo>
                  <a:lnTo>
                    <a:pt x="4064" y="3730"/>
                  </a:lnTo>
                  <a:close/>
                  <a:moveTo>
                    <a:pt x="2789" y="0"/>
                  </a:moveTo>
                  <a:cubicBezTo>
                    <a:pt x="2459" y="0"/>
                    <a:pt x="2126" y="210"/>
                    <a:pt x="2048" y="628"/>
                  </a:cubicBezTo>
                  <a:lnTo>
                    <a:pt x="1614" y="3327"/>
                  </a:lnTo>
                  <a:lnTo>
                    <a:pt x="1056" y="3327"/>
                  </a:lnTo>
                  <a:cubicBezTo>
                    <a:pt x="776" y="3327"/>
                    <a:pt x="559" y="3544"/>
                    <a:pt x="559" y="3823"/>
                  </a:cubicBezTo>
                  <a:lnTo>
                    <a:pt x="559" y="5064"/>
                  </a:lnTo>
                  <a:cubicBezTo>
                    <a:pt x="249" y="5064"/>
                    <a:pt x="1" y="5312"/>
                    <a:pt x="1" y="5622"/>
                  </a:cubicBezTo>
                  <a:lnTo>
                    <a:pt x="1" y="13377"/>
                  </a:lnTo>
                  <a:cubicBezTo>
                    <a:pt x="1" y="13687"/>
                    <a:pt x="249" y="13936"/>
                    <a:pt x="559" y="13967"/>
                  </a:cubicBezTo>
                  <a:lnTo>
                    <a:pt x="4995" y="13967"/>
                  </a:lnTo>
                  <a:cubicBezTo>
                    <a:pt x="5305" y="13967"/>
                    <a:pt x="5584" y="13718"/>
                    <a:pt x="5584" y="13377"/>
                  </a:cubicBezTo>
                  <a:lnTo>
                    <a:pt x="5584" y="7639"/>
                  </a:lnTo>
                  <a:cubicBezTo>
                    <a:pt x="5584" y="7515"/>
                    <a:pt x="5484" y="7453"/>
                    <a:pt x="5383" y="7453"/>
                  </a:cubicBezTo>
                  <a:cubicBezTo>
                    <a:pt x="5282" y="7453"/>
                    <a:pt x="5181" y="7515"/>
                    <a:pt x="5181" y="7639"/>
                  </a:cubicBezTo>
                  <a:lnTo>
                    <a:pt x="5181" y="13377"/>
                  </a:lnTo>
                  <a:cubicBezTo>
                    <a:pt x="5181" y="13470"/>
                    <a:pt x="5088" y="13563"/>
                    <a:pt x="4995" y="13563"/>
                  </a:cubicBezTo>
                  <a:lnTo>
                    <a:pt x="559" y="13563"/>
                  </a:lnTo>
                  <a:cubicBezTo>
                    <a:pt x="466" y="13563"/>
                    <a:pt x="373" y="13470"/>
                    <a:pt x="373" y="13377"/>
                  </a:cubicBezTo>
                  <a:lnTo>
                    <a:pt x="373" y="5622"/>
                  </a:lnTo>
                  <a:cubicBezTo>
                    <a:pt x="373" y="5529"/>
                    <a:pt x="466" y="5467"/>
                    <a:pt x="559" y="5467"/>
                  </a:cubicBezTo>
                  <a:lnTo>
                    <a:pt x="4995" y="5467"/>
                  </a:lnTo>
                  <a:cubicBezTo>
                    <a:pt x="5088" y="5467"/>
                    <a:pt x="5181" y="5529"/>
                    <a:pt x="5181" y="5622"/>
                  </a:cubicBezTo>
                  <a:lnTo>
                    <a:pt x="5181" y="6832"/>
                  </a:lnTo>
                  <a:cubicBezTo>
                    <a:pt x="5181" y="6956"/>
                    <a:pt x="5243" y="7049"/>
                    <a:pt x="5367" y="7049"/>
                  </a:cubicBezTo>
                  <a:lnTo>
                    <a:pt x="5398" y="7049"/>
                  </a:lnTo>
                  <a:cubicBezTo>
                    <a:pt x="5491" y="7049"/>
                    <a:pt x="5584" y="6956"/>
                    <a:pt x="5584" y="6832"/>
                  </a:cubicBezTo>
                  <a:lnTo>
                    <a:pt x="5584" y="5622"/>
                  </a:lnTo>
                  <a:cubicBezTo>
                    <a:pt x="5584" y="5312"/>
                    <a:pt x="5336" y="5064"/>
                    <a:pt x="5026" y="5064"/>
                  </a:cubicBezTo>
                  <a:lnTo>
                    <a:pt x="5026" y="3823"/>
                  </a:lnTo>
                  <a:cubicBezTo>
                    <a:pt x="5026" y="3560"/>
                    <a:pt x="4833" y="3324"/>
                    <a:pt x="4577" y="3324"/>
                  </a:cubicBezTo>
                  <a:cubicBezTo>
                    <a:pt x="4561" y="3324"/>
                    <a:pt x="4546" y="3325"/>
                    <a:pt x="4530" y="3327"/>
                  </a:cubicBezTo>
                  <a:lnTo>
                    <a:pt x="3940" y="3327"/>
                  </a:lnTo>
                  <a:lnTo>
                    <a:pt x="3506" y="628"/>
                  </a:lnTo>
                  <a:cubicBezTo>
                    <a:pt x="3444" y="210"/>
                    <a:pt x="3118" y="0"/>
                    <a:pt x="2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6"/>
            <p:cNvSpPr/>
            <p:nvPr/>
          </p:nvSpPr>
          <p:spPr>
            <a:xfrm>
              <a:off x="4212311" y="1795159"/>
              <a:ext cx="73696" cy="142319"/>
            </a:xfrm>
            <a:custGeom>
              <a:rect b="b" l="l" r="r" t="t"/>
              <a:pathLst>
                <a:path extrusionOk="0" h="5274" w="2731">
                  <a:moveTo>
                    <a:pt x="2141" y="434"/>
                  </a:moveTo>
                  <a:cubicBezTo>
                    <a:pt x="2234" y="434"/>
                    <a:pt x="2327" y="496"/>
                    <a:pt x="2327" y="621"/>
                  </a:cubicBezTo>
                  <a:lnTo>
                    <a:pt x="2327" y="4684"/>
                  </a:lnTo>
                  <a:cubicBezTo>
                    <a:pt x="2327" y="4777"/>
                    <a:pt x="2234" y="4870"/>
                    <a:pt x="2141" y="4870"/>
                  </a:cubicBezTo>
                  <a:lnTo>
                    <a:pt x="590" y="4870"/>
                  </a:lnTo>
                  <a:cubicBezTo>
                    <a:pt x="497" y="4870"/>
                    <a:pt x="404" y="4777"/>
                    <a:pt x="404" y="4684"/>
                  </a:cubicBezTo>
                  <a:lnTo>
                    <a:pt x="404" y="621"/>
                  </a:lnTo>
                  <a:cubicBezTo>
                    <a:pt x="404" y="496"/>
                    <a:pt x="466" y="434"/>
                    <a:pt x="590" y="434"/>
                  </a:cubicBezTo>
                  <a:close/>
                  <a:moveTo>
                    <a:pt x="590" y="0"/>
                  </a:moveTo>
                  <a:cubicBezTo>
                    <a:pt x="249" y="0"/>
                    <a:pt x="1" y="279"/>
                    <a:pt x="1" y="621"/>
                  </a:cubicBezTo>
                  <a:lnTo>
                    <a:pt x="1" y="4684"/>
                  </a:lnTo>
                  <a:cubicBezTo>
                    <a:pt x="1" y="5025"/>
                    <a:pt x="249" y="5273"/>
                    <a:pt x="590" y="5273"/>
                  </a:cubicBezTo>
                  <a:lnTo>
                    <a:pt x="2141" y="5273"/>
                  </a:lnTo>
                  <a:cubicBezTo>
                    <a:pt x="2451" y="5273"/>
                    <a:pt x="2730" y="5025"/>
                    <a:pt x="2730" y="4684"/>
                  </a:cubicBezTo>
                  <a:lnTo>
                    <a:pt x="2730" y="621"/>
                  </a:lnTo>
                  <a:cubicBezTo>
                    <a:pt x="2730" y="279"/>
                    <a:pt x="2451" y="0"/>
                    <a:pt x="2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6"/>
            <p:cNvSpPr/>
            <p:nvPr/>
          </p:nvSpPr>
          <p:spPr>
            <a:xfrm>
              <a:off x="4234088" y="1834503"/>
              <a:ext cx="29306" cy="11738"/>
            </a:xfrm>
            <a:custGeom>
              <a:rect b="b" l="l" r="r" t="t"/>
              <a:pathLst>
                <a:path extrusionOk="0" h="435" w="1086">
                  <a:moveTo>
                    <a:pt x="279" y="0"/>
                  </a:moveTo>
                  <a:cubicBezTo>
                    <a:pt x="0" y="0"/>
                    <a:pt x="0" y="434"/>
                    <a:pt x="279" y="434"/>
                  </a:cubicBezTo>
                  <a:lnTo>
                    <a:pt x="807" y="434"/>
                  </a:lnTo>
                  <a:cubicBezTo>
                    <a:pt x="1086" y="434"/>
                    <a:pt x="1086" y="0"/>
                    <a:pt x="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6"/>
            <p:cNvSpPr/>
            <p:nvPr/>
          </p:nvSpPr>
          <p:spPr>
            <a:xfrm>
              <a:off x="4234088" y="1857926"/>
              <a:ext cx="29306" cy="11738"/>
            </a:xfrm>
            <a:custGeom>
              <a:rect b="b" l="l" r="r" t="t"/>
              <a:pathLst>
                <a:path extrusionOk="0" h="435" w="1086">
                  <a:moveTo>
                    <a:pt x="279" y="1"/>
                  </a:moveTo>
                  <a:cubicBezTo>
                    <a:pt x="0" y="1"/>
                    <a:pt x="0" y="435"/>
                    <a:pt x="279" y="435"/>
                  </a:cubicBezTo>
                  <a:lnTo>
                    <a:pt x="807" y="435"/>
                  </a:lnTo>
                  <a:cubicBezTo>
                    <a:pt x="1086" y="404"/>
                    <a:pt x="1086"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6"/>
            <p:cNvSpPr/>
            <p:nvPr/>
          </p:nvSpPr>
          <p:spPr>
            <a:xfrm>
              <a:off x="4235383" y="1881106"/>
              <a:ext cx="26715" cy="11442"/>
            </a:xfrm>
            <a:custGeom>
              <a:rect b="b" l="l" r="r" t="t"/>
              <a:pathLst>
                <a:path extrusionOk="0" h="424" w="990">
                  <a:moveTo>
                    <a:pt x="181" y="0"/>
                  </a:moveTo>
                  <a:cubicBezTo>
                    <a:pt x="0" y="0"/>
                    <a:pt x="0" y="423"/>
                    <a:pt x="181" y="423"/>
                  </a:cubicBezTo>
                  <a:cubicBezTo>
                    <a:pt x="196" y="423"/>
                    <a:pt x="213" y="420"/>
                    <a:pt x="231" y="413"/>
                  </a:cubicBezTo>
                  <a:lnTo>
                    <a:pt x="759" y="413"/>
                  </a:lnTo>
                  <a:cubicBezTo>
                    <a:pt x="777" y="420"/>
                    <a:pt x="794" y="423"/>
                    <a:pt x="810" y="423"/>
                  </a:cubicBezTo>
                  <a:cubicBezTo>
                    <a:pt x="990" y="423"/>
                    <a:pt x="990" y="0"/>
                    <a:pt x="810" y="0"/>
                  </a:cubicBezTo>
                  <a:cubicBezTo>
                    <a:pt x="794" y="0"/>
                    <a:pt x="777" y="3"/>
                    <a:pt x="759" y="10"/>
                  </a:cubicBezTo>
                  <a:lnTo>
                    <a:pt x="231" y="10"/>
                  </a:lnTo>
                  <a:cubicBezTo>
                    <a:pt x="213" y="3"/>
                    <a:pt x="196" y="0"/>
                    <a:pt x="1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23" name="Shape 423"/>
        <p:cNvGrpSpPr/>
        <p:nvPr/>
      </p:nvGrpSpPr>
      <p:grpSpPr>
        <a:xfrm>
          <a:off x="0" y="0"/>
          <a:ext cx="0" cy="0"/>
          <a:chOff x="0" y="0"/>
          <a:chExt cx="0" cy="0"/>
        </a:xfrm>
      </p:grpSpPr>
      <p:sp>
        <p:nvSpPr>
          <p:cNvPr id="424" name="Google Shape;424;p47"/>
          <p:cNvSpPr txBox="1"/>
          <p:nvPr>
            <p:ph type="title"/>
          </p:nvPr>
        </p:nvSpPr>
        <p:spPr>
          <a:xfrm>
            <a:off x="715100" y="1267238"/>
            <a:ext cx="4269300" cy="146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ALWAYS REINFORCES</a:t>
            </a:r>
            <a:endParaRPr/>
          </a:p>
          <a:p>
            <a:pPr indent="0" lvl="0" marL="0" rtl="0" algn="l">
              <a:spcBef>
                <a:spcPts val="0"/>
              </a:spcBef>
              <a:spcAft>
                <a:spcPts val="0"/>
              </a:spcAft>
              <a:buNone/>
            </a:pPr>
            <a:r>
              <a:rPr lang="en"/>
              <a:t>THE CONCEPT</a:t>
            </a:r>
            <a:endParaRPr/>
          </a:p>
        </p:txBody>
      </p:sp>
      <p:sp>
        <p:nvSpPr>
          <p:cNvPr id="425" name="Google Shape;425;p47"/>
          <p:cNvSpPr txBox="1"/>
          <p:nvPr>
            <p:ph idx="1" type="subTitle"/>
          </p:nvPr>
        </p:nvSpPr>
        <p:spPr>
          <a:xfrm>
            <a:off x="715100" y="2843363"/>
            <a:ext cx="2907600" cy="10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426" name="Google Shape;426;p47"/>
          <p:cNvPicPr preferRelativeResize="0"/>
          <p:nvPr/>
        </p:nvPicPr>
        <p:blipFill rotWithShape="1">
          <a:blip r:embed="rId3">
            <a:alphaModFix/>
          </a:blip>
          <a:srcRect b="0" l="38351" r="9633" t="0"/>
          <a:stretch/>
        </p:blipFill>
        <p:spPr>
          <a:xfrm>
            <a:off x="5129900" y="0"/>
            <a:ext cx="4014100" cy="5143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30" name="Shape 430"/>
        <p:cNvGrpSpPr/>
        <p:nvPr/>
      </p:nvGrpSpPr>
      <p:grpSpPr>
        <a:xfrm>
          <a:off x="0" y="0"/>
          <a:ext cx="0" cy="0"/>
          <a:chOff x="0" y="0"/>
          <a:chExt cx="0" cy="0"/>
        </a:xfrm>
      </p:grpSpPr>
      <p:sp>
        <p:nvSpPr>
          <p:cNvPr id="431" name="Google Shape;431;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PREDICTED RESULTS</a:t>
            </a:r>
            <a:endParaRPr>
              <a:solidFill>
                <a:schemeClr val="lt1"/>
              </a:solidFill>
            </a:endParaRPr>
          </a:p>
        </p:txBody>
      </p:sp>
      <p:sp>
        <p:nvSpPr>
          <p:cNvPr id="432" name="Google Shape;432;p48"/>
          <p:cNvSpPr txBox="1"/>
          <p:nvPr/>
        </p:nvSpPr>
        <p:spPr>
          <a:xfrm>
            <a:off x="714225" y="4357950"/>
            <a:ext cx="7715400" cy="25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Cantarell"/>
                <a:ea typeface="Cantarell"/>
                <a:cs typeface="Cantarell"/>
                <a:sym typeface="Cantarell"/>
              </a:rPr>
              <a:t>Follow the link in the graph to modify its data and then paste the new one here. </a:t>
            </a:r>
            <a:r>
              <a:rPr b="1" lang="en" sz="1100">
                <a:solidFill>
                  <a:schemeClr val="lt1"/>
                </a:solidFill>
                <a:uFill>
                  <a:noFill/>
                </a:uFill>
                <a:latin typeface="Cantarell"/>
                <a:ea typeface="Cantarell"/>
                <a:cs typeface="Cantarell"/>
                <a:sym typeface="Cantarell"/>
                <a:hlinkClick r:id="rId3">
                  <a:extLst>
                    <a:ext uri="{A12FA001-AC4F-418D-AE19-62706E023703}">
                      <ahyp:hlinkClr val="tx"/>
                    </a:ext>
                  </a:extLst>
                </a:hlinkClick>
              </a:rPr>
              <a:t>For more info, click here</a:t>
            </a:r>
            <a:endParaRPr b="1" sz="1100">
              <a:solidFill>
                <a:schemeClr val="lt1"/>
              </a:solidFill>
              <a:latin typeface="Cantarell"/>
              <a:ea typeface="Cantarell"/>
              <a:cs typeface="Cantarell"/>
              <a:sym typeface="Cantarell"/>
            </a:endParaRPr>
          </a:p>
        </p:txBody>
      </p:sp>
      <p:pic>
        <p:nvPicPr>
          <p:cNvPr id="433" name="Google Shape;433;p48" title="Chart">
            <a:hlinkClick r:id="rId4"/>
          </p:cNvPr>
          <p:cNvPicPr preferRelativeResize="0"/>
          <p:nvPr/>
        </p:nvPicPr>
        <p:blipFill>
          <a:blip r:embed="rId5">
            <a:alphaModFix/>
          </a:blip>
          <a:stretch>
            <a:fillRect/>
          </a:stretch>
        </p:blipFill>
        <p:spPr>
          <a:xfrm>
            <a:off x="692800" y="1170113"/>
            <a:ext cx="4909044" cy="3035426"/>
          </a:xfrm>
          <a:prstGeom prst="rect">
            <a:avLst/>
          </a:prstGeom>
          <a:noFill/>
          <a:ln>
            <a:noFill/>
          </a:ln>
        </p:spPr>
      </p:pic>
      <p:sp>
        <p:nvSpPr>
          <p:cNvPr id="434" name="Google Shape;434;p48"/>
          <p:cNvSpPr txBox="1"/>
          <p:nvPr/>
        </p:nvSpPr>
        <p:spPr>
          <a:xfrm>
            <a:off x="6004525" y="1352525"/>
            <a:ext cx="24195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1"/>
                </a:solidFill>
                <a:latin typeface="Playfair Display"/>
                <a:ea typeface="Playfair Display"/>
                <a:cs typeface="Playfair Display"/>
                <a:sym typeface="Playfair Display"/>
              </a:rPr>
              <a:t>MERCURY</a:t>
            </a:r>
            <a:endParaRPr sz="2200">
              <a:solidFill>
                <a:schemeClr val="lt1"/>
              </a:solidFill>
              <a:latin typeface="Playfair Display"/>
              <a:ea typeface="Playfair Display"/>
              <a:cs typeface="Playfair Display"/>
              <a:sym typeface="Playfair Display"/>
            </a:endParaRPr>
          </a:p>
        </p:txBody>
      </p:sp>
      <p:sp>
        <p:nvSpPr>
          <p:cNvPr id="435" name="Google Shape;435;p48"/>
          <p:cNvSpPr txBox="1"/>
          <p:nvPr/>
        </p:nvSpPr>
        <p:spPr>
          <a:xfrm>
            <a:off x="6004525" y="1725857"/>
            <a:ext cx="2419500" cy="48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antarell"/>
                <a:ea typeface="Cantarell"/>
                <a:cs typeface="Cantarell"/>
                <a:sym typeface="Cantarell"/>
              </a:rPr>
              <a:t>Mercury is the closest planet to the Sun </a:t>
            </a:r>
            <a:endParaRPr>
              <a:solidFill>
                <a:schemeClr val="lt1"/>
              </a:solidFill>
              <a:latin typeface="Cantarell"/>
              <a:ea typeface="Cantarell"/>
              <a:cs typeface="Cantarell"/>
              <a:sym typeface="Cantarell"/>
            </a:endParaRPr>
          </a:p>
        </p:txBody>
      </p:sp>
      <p:sp>
        <p:nvSpPr>
          <p:cNvPr id="436" name="Google Shape;436;p48"/>
          <p:cNvSpPr txBox="1"/>
          <p:nvPr/>
        </p:nvSpPr>
        <p:spPr>
          <a:xfrm>
            <a:off x="6004525" y="2423745"/>
            <a:ext cx="24195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1"/>
                </a:solidFill>
                <a:latin typeface="Playfair Display"/>
                <a:ea typeface="Playfair Display"/>
                <a:cs typeface="Playfair Display"/>
                <a:sym typeface="Playfair Display"/>
              </a:rPr>
              <a:t>25,500</a:t>
            </a:r>
            <a:endParaRPr sz="2200">
              <a:solidFill>
                <a:schemeClr val="lt1"/>
              </a:solidFill>
              <a:latin typeface="Playfair Display"/>
              <a:ea typeface="Playfair Display"/>
              <a:cs typeface="Playfair Display"/>
              <a:sym typeface="Playfair Display"/>
            </a:endParaRPr>
          </a:p>
        </p:txBody>
      </p:sp>
      <p:sp>
        <p:nvSpPr>
          <p:cNvPr id="437" name="Google Shape;437;p48"/>
          <p:cNvSpPr txBox="1"/>
          <p:nvPr/>
        </p:nvSpPr>
        <p:spPr>
          <a:xfrm>
            <a:off x="6004525" y="2789446"/>
            <a:ext cx="2419500" cy="3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antarell"/>
                <a:ea typeface="Cantarell"/>
                <a:cs typeface="Cantarell"/>
                <a:sym typeface="Cantarell"/>
              </a:rPr>
              <a:t>Expected income for 2022</a:t>
            </a:r>
            <a:endParaRPr>
              <a:solidFill>
                <a:schemeClr val="lt1"/>
              </a:solidFill>
              <a:latin typeface="Cantarell"/>
              <a:ea typeface="Cantarell"/>
              <a:cs typeface="Cantarell"/>
              <a:sym typeface="Cantarell"/>
            </a:endParaRPr>
          </a:p>
        </p:txBody>
      </p:sp>
      <p:sp>
        <p:nvSpPr>
          <p:cNvPr id="438" name="Google Shape;438;p48"/>
          <p:cNvSpPr txBox="1"/>
          <p:nvPr/>
        </p:nvSpPr>
        <p:spPr>
          <a:xfrm>
            <a:off x="6004525" y="3331037"/>
            <a:ext cx="24195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1"/>
                </a:solidFill>
                <a:latin typeface="Playfair Display"/>
                <a:ea typeface="Playfair Display"/>
                <a:cs typeface="Playfair Display"/>
                <a:sym typeface="Playfair Display"/>
              </a:rPr>
              <a:t>100</a:t>
            </a:r>
            <a:endParaRPr sz="2200">
              <a:solidFill>
                <a:schemeClr val="lt1"/>
              </a:solidFill>
              <a:latin typeface="Playfair Display"/>
              <a:ea typeface="Playfair Display"/>
              <a:cs typeface="Playfair Display"/>
              <a:sym typeface="Playfair Display"/>
            </a:endParaRPr>
          </a:p>
        </p:txBody>
      </p:sp>
      <p:sp>
        <p:nvSpPr>
          <p:cNvPr id="439" name="Google Shape;439;p48"/>
          <p:cNvSpPr txBox="1"/>
          <p:nvPr/>
        </p:nvSpPr>
        <p:spPr>
          <a:xfrm>
            <a:off x="6004525" y="3696750"/>
            <a:ext cx="2419500" cy="3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antarell"/>
                <a:ea typeface="Cantarell"/>
                <a:cs typeface="Cantarell"/>
                <a:sym typeface="Cantarell"/>
              </a:rPr>
              <a:t>New employees next year </a:t>
            </a:r>
            <a:endParaRPr>
              <a:solidFill>
                <a:schemeClr val="lt1"/>
              </a:solidFill>
              <a:latin typeface="Cantarell"/>
              <a:ea typeface="Cantarell"/>
              <a:cs typeface="Cantarell"/>
              <a:sym typeface="Cantare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43" name="Shape 443"/>
        <p:cNvGrpSpPr/>
        <p:nvPr/>
      </p:nvGrpSpPr>
      <p:grpSpPr>
        <a:xfrm>
          <a:off x="0" y="0"/>
          <a:ext cx="0" cy="0"/>
          <a:chOff x="0" y="0"/>
          <a:chExt cx="0" cy="0"/>
        </a:xfrm>
      </p:grpSpPr>
      <p:sp>
        <p:nvSpPr>
          <p:cNvPr id="444" name="Google Shape;444;p49"/>
          <p:cNvSpPr txBox="1"/>
          <p:nvPr>
            <p:ph type="title"/>
          </p:nvPr>
        </p:nvSpPr>
        <p:spPr>
          <a:xfrm>
            <a:off x="1517125" y="1307100"/>
            <a:ext cx="61098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cxnSp>
        <p:nvCxnSpPr>
          <p:cNvPr id="445" name="Google Shape;445;p49"/>
          <p:cNvCxnSpPr/>
          <p:nvPr/>
        </p:nvCxnSpPr>
        <p:spPr>
          <a:xfrm>
            <a:off x="4572000" y="-62"/>
            <a:ext cx="0" cy="1022700"/>
          </a:xfrm>
          <a:prstGeom prst="straightConnector1">
            <a:avLst/>
          </a:prstGeom>
          <a:noFill/>
          <a:ln cap="flat" cmpd="sng" w="9525">
            <a:solidFill>
              <a:schemeClr val="lt1"/>
            </a:solidFill>
            <a:prstDash val="solid"/>
            <a:round/>
            <a:headEnd len="med" w="med" type="none"/>
            <a:tailEnd len="med" w="med" type="none"/>
          </a:ln>
        </p:spPr>
      </p:cxnSp>
      <p:cxnSp>
        <p:nvCxnSpPr>
          <p:cNvPr id="446" name="Google Shape;446;p49"/>
          <p:cNvCxnSpPr/>
          <p:nvPr/>
        </p:nvCxnSpPr>
        <p:spPr>
          <a:xfrm>
            <a:off x="4572000" y="4122138"/>
            <a:ext cx="0" cy="1022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0" name="Shape 450"/>
        <p:cNvGrpSpPr/>
        <p:nvPr/>
      </p:nvGrpSpPr>
      <p:grpSpPr>
        <a:xfrm>
          <a:off x="0" y="0"/>
          <a:ext cx="0" cy="0"/>
          <a:chOff x="0" y="0"/>
          <a:chExt cx="0" cy="0"/>
        </a:xfrm>
      </p:grpSpPr>
      <p:sp>
        <p:nvSpPr>
          <p:cNvPr id="451" name="Google Shape;451;p50"/>
          <p:cNvSpPr txBox="1"/>
          <p:nvPr>
            <p:ph idx="1" type="subTitle"/>
          </p:nvPr>
        </p:nvSpPr>
        <p:spPr>
          <a:xfrm>
            <a:off x="715100" y="2241675"/>
            <a:ext cx="2907600" cy="126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452" name="Google Shape;452;p50"/>
          <p:cNvSpPr txBox="1"/>
          <p:nvPr>
            <p:ph type="title"/>
          </p:nvPr>
        </p:nvSpPr>
        <p:spPr>
          <a:xfrm>
            <a:off x="715100" y="1632225"/>
            <a:ext cx="2907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SNEAK PEEK</a:t>
            </a:r>
            <a:endParaRPr/>
          </a:p>
        </p:txBody>
      </p:sp>
      <p:pic>
        <p:nvPicPr>
          <p:cNvPr id="453" name="Google Shape;453;p50"/>
          <p:cNvPicPr preferRelativeResize="0"/>
          <p:nvPr/>
        </p:nvPicPr>
        <p:blipFill rotWithShape="1">
          <a:blip r:embed="rId3">
            <a:alphaModFix/>
          </a:blip>
          <a:srcRect b="0" l="1018" r="1028" t="0"/>
          <a:stretch/>
        </p:blipFill>
        <p:spPr>
          <a:xfrm>
            <a:off x="4592069" y="1108733"/>
            <a:ext cx="3667486" cy="2106063"/>
          </a:xfrm>
          <a:prstGeom prst="rect">
            <a:avLst/>
          </a:prstGeom>
          <a:noFill/>
          <a:ln>
            <a:noFill/>
          </a:ln>
        </p:spPr>
      </p:pic>
      <p:grpSp>
        <p:nvGrpSpPr>
          <p:cNvPr id="454" name="Google Shape;454;p50"/>
          <p:cNvGrpSpPr/>
          <p:nvPr/>
        </p:nvGrpSpPr>
        <p:grpSpPr>
          <a:xfrm>
            <a:off x="4422960" y="955287"/>
            <a:ext cx="4005928" cy="3232948"/>
            <a:chOff x="4572029" y="1415284"/>
            <a:chExt cx="2875343" cy="2319354"/>
          </a:xfrm>
        </p:grpSpPr>
        <p:sp>
          <p:nvSpPr>
            <p:cNvPr id="455" name="Google Shape;455;p50"/>
            <p:cNvSpPr/>
            <p:nvPr/>
          </p:nvSpPr>
          <p:spPr>
            <a:xfrm>
              <a:off x="5498909" y="3408365"/>
              <a:ext cx="1040944" cy="326273"/>
            </a:xfrm>
            <a:custGeom>
              <a:rect b="b" l="l" r="r" t="t"/>
              <a:pathLst>
                <a:path extrusionOk="0" h="29125" w="94481">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50"/>
            <p:cNvGrpSpPr/>
            <p:nvPr/>
          </p:nvGrpSpPr>
          <p:grpSpPr>
            <a:xfrm>
              <a:off x="4572029" y="1415284"/>
              <a:ext cx="2875343" cy="1993093"/>
              <a:chOff x="3665856" y="822037"/>
              <a:chExt cx="4758139" cy="3243966"/>
            </a:xfrm>
          </p:grpSpPr>
          <p:sp>
            <p:nvSpPr>
              <p:cNvPr id="457" name="Google Shape;457;p50"/>
              <p:cNvSpPr/>
              <p:nvPr/>
            </p:nvSpPr>
            <p:spPr>
              <a:xfrm>
                <a:off x="5947879" y="3778845"/>
                <a:ext cx="194076" cy="166189"/>
              </a:xfrm>
              <a:custGeom>
                <a:rect b="b" l="l" r="r" t="t"/>
                <a:pathLst>
                  <a:path extrusionOk="0" h="9100" w="10627">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 name="Google Shape;458;p50"/>
              <p:cNvGrpSpPr/>
              <p:nvPr/>
            </p:nvGrpSpPr>
            <p:grpSpPr>
              <a:xfrm>
                <a:off x="3665856" y="822037"/>
                <a:ext cx="4758139" cy="3243966"/>
                <a:chOff x="518720" y="252435"/>
                <a:chExt cx="6524255" cy="4448054"/>
              </a:xfrm>
            </p:grpSpPr>
            <p:sp>
              <p:nvSpPr>
                <p:cNvPr id="459" name="Google Shape;459;p50"/>
                <p:cNvSpPr/>
                <p:nvPr/>
              </p:nvSpPr>
              <p:spPr>
                <a:xfrm>
                  <a:off x="518720" y="4145941"/>
                  <a:ext cx="6524250" cy="554547"/>
                </a:xfrm>
                <a:custGeom>
                  <a:rect b="b" l="l" r="r" t="t"/>
                  <a:pathLst>
                    <a:path extrusionOk="0" h="22753" w="26097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0"/>
                <p:cNvSpPr/>
                <p:nvPr/>
              </p:nvSpPr>
              <p:spPr>
                <a:xfrm>
                  <a:off x="518725" y="252435"/>
                  <a:ext cx="6524250" cy="3893525"/>
                </a:xfrm>
                <a:custGeom>
                  <a:rect b="b" l="l" r="r" t="t"/>
                  <a:pathLst>
                    <a:path extrusionOk="0" h="155741" w="26097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no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9" name="Shape 199"/>
        <p:cNvGrpSpPr/>
        <p:nvPr/>
      </p:nvGrpSpPr>
      <p:grpSpPr>
        <a:xfrm>
          <a:off x="0" y="0"/>
          <a:ext cx="0" cy="0"/>
          <a:chOff x="0" y="0"/>
          <a:chExt cx="0" cy="0"/>
        </a:xfrm>
      </p:grpSpPr>
      <p:sp>
        <p:nvSpPr>
          <p:cNvPr id="200" name="Google Shape;200;p3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CONTENTS OF THIS TEMPLATE</a:t>
            </a:r>
            <a:endParaRPr>
              <a:solidFill>
                <a:schemeClr val="lt1"/>
              </a:solidFill>
            </a:endParaRPr>
          </a:p>
        </p:txBody>
      </p:sp>
      <p:sp>
        <p:nvSpPr>
          <p:cNvPr id="201" name="Google Shape;201;p33"/>
          <p:cNvSpPr txBox="1"/>
          <p:nvPr/>
        </p:nvSpPr>
        <p:spPr>
          <a:xfrm>
            <a:off x="720000" y="998975"/>
            <a:ext cx="7704000" cy="4797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b="1" lang="en" sz="1200">
                <a:solidFill>
                  <a:schemeClr val="lt1"/>
                </a:solidFill>
                <a:latin typeface="Cantarell"/>
                <a:ea typeface="Cantarell"/>
                <a:cs typeface="Cantarell"/>
                <a:sym typeface="Cantarell"/>
              </a:rPr>
              <a:t>This is a slide structure based on a business presentation</a:t>
            </a:r>
            <a:endParaRPr b="1" sz="1200">
              <a:solidFill>
                <a:schemeClr val="lt1"/>
              </a:solidFill>
              <a:latin typeface="Cantarell"/>
              <a:ea typeface="Cantarell"/>
              <a:cs typeface="Cantarell"/>
              <a:sym typeface="Cantarell"/>
            </a:endParaRPr>
          </a:p>
          <a:p>
            <a:pPr indent="0" lvl="0" marL="0" rtl="0" algn="l">
              <a:spcBef>
                <a:spcPts val="0"/>
              </a:spcBef>
              <a:spcAft>
                <a:spcPts val="0"/>
              </a:spcAft>
              <a:buNone/>
            </a:pPr>
            <a:r>
              <a:rPr lang="en" sz="1200">
                <a:solidFill>
                  <a:schemeClr val="lt1"/>
                </a:solidFill>
                <a:latin typeface="Cantarell"/>
                <a:ea typeface="Cantarell"/>
                <a:cs typeface="Cantarell"/>
                <a:sym typeface="Cantarell"/>
              </a:rPr>
              <a:t>You can delete this slide when you’re done editing the presentation</a:t>
            </a:r>
            <a:endParaRPr sz="1200">
              <a:solidFill>
                <a:schemeClr val="lt1"/>
              </a:solidFill>
              <a:latin typeface="Cantarell"/>
              <a:ea typeface="Cantarell"/>
              <a:cs typeface="Cantarell"/>
              <a:sym typeface="Cantarell"/>
            </a:endParaRPr>
          </a:p>
          <a:p>
            <a:pPr indent="0" lvl="0" marL="0" rtl="0" algn="l">
              <a:spcBef>
                <a:spcPts val="0"/>
              </a:spcBef>
              <a:spcAft>
                <a:spcPts val="0"/>
              </a:spcAft>
              <a:buNone/>
            </a:pPr>
            <a:r>
              <a:t/>
            </a:r>
            <a:endParaRPr b="1" sz="1200">
              <a:solidFill>
                <a:schemeClr val="lt1"/>
              </a:solidFill>
              <a:latin typeface="Cantarell"/>
              <a:ea typeface="Cantarell"/>
              <a:cs typeface="Cantarell"/>
              <a:sym typeface="Cantarell"/>
            </a:endParaRPr>
          </a:p>
        </p:txBody>
      </p:sp>
      <p:sp>
        <p:nvSpPr>
          <p:cNvPr id="202" name="Google Shape;202;p33"/>
          <p:cNvSpPr txBox="1"/>
          <p:nvPr/>
        </p:nvSpPr>
        <p:spPr>
          <a:xfrm>
            <a:off x="715103" y="4147800"/>
            <a:ext cx="36132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lt1"/>
                </a:solidFill>
                <a:latin typeface="Cantarell"/>
                <a:ea typeface="Cantarell"/>
                <a:cs typeface="Cantarell"/>
                <a:sym typeface="Cantarell"/>
              </a:rPr>
              <a:t>For more info:</a:t>
            </a:r>
            <a:br>
              <a:rPr b="1" lang="en" sz="800">
                <a:solidFill>
                  <a:schemeClr val="lt1"/>
                </a:solidFill>
                <a:latin typeface="Cantarell"/>
                <a:ea typeface="Cantarell"/>
                <a:cs typeface="Cantarell"/>
                <a:sym typeface="Cantarell"/>
              </a:rPr>
            </a:br>
            <a:r>
              <a:rPr b="1" lang="en" sz="1000">
                <a:solidFill>
                  <a:schemeClr val="lt1"/>
                </a:solidFill>
                <a:uFill>
                  <a:noFill/>
                </a:uFill>
                <a:latin typeface="Cantarell"/>
                <a:ea typeface="Cantarell"/>
                <a:cs typeface="Cantarell"/>
                <a:sym typeface="Cantarell"/>
                <a:hlinkClick r:id="rId3">
                  <a:extLst>
                    <a:ext uri="{A12FA001-AC4F-418D-AE19-62706E023703}">
                      <ahyp:hlinkClr val="tx"/>
                    </a:ext>
                  </a:extLst>
                </a:hlinkClick>
              </a:rPr>
              <a:t>SLIDESGO </a:t>
            </a:r>
            <a:r>
              <a:rPr b="1" lang="en" sz="1000">
                <a:solidFill>
                  <a:schemeClr val="lt1"/>
                </a:solidFill>
                <a:latin typeface="Cantarell"/>
                <a:ea typeface="Cantarell"/>
                <a:cs typeface="Cantarell"/>
                <a:sym typeface="Cantarell"/>
              </a:rPr>
              <a:t> |  </a:t>
            </a:r>
            <a:r>
              <a:rPr b="1" lang="en" sz="1000">
                <a:solidFill>
                  <a:schemeClr val="lt1"/>
                </a:solidFill>
                <a:uFill>
                  <a:noFill/>
                </a:uFill>
                <a:latin typeface="Cantarell"/>
                <a:ea typeface="Cantarell"/>
                <a:cs typeface="Cantarell"/>
                <a:sym typeface="Cantarell"/>
                <a:hlinkClick r:id="rId4">
                  <a:extLst>
                    <a:ext uri="{A12FA001-AC4F-418D-AE19-62706E023703}">
                      <ahyp:hlinkClr val="tx"/>
                    </a:ext>
                  </a:extLst>
                </a:hlinkClick>
              </a:rPr>
              <a:t>SLIDESGO SCHOOL</a:t>
            </a:r>
            <a:r>
              <a:rPr b="1" lang="en" sz="1000">
                <a:solidFill>
                  <a:schemeClr val="lt1"/>
                </a:solidFill>
                <a:latin typeface="Cantarell"/>
                <a:ea typeface="Cantarell"/>
                <a:cs typeface="Cantarell"/>
                <a:sym typeface="Cantarell"/>
              </a:rPr>
              <a:t>  |  </a:t>
            </a:r>
            <a:r>
              <a:rPr b="1" lang="en" sz="1000">
                <a:solidFill>
                  <a:schemeClr val="lt1"/>
                </a:solidFill>
                <a:uFill>
                  <a:noFill/>
                </a:uFill>
                <a:latin typeface="Cantarell"/>
                <a:ea typeface="Cantarell"/>
                <a:cs typeface="Cantarell"/>
                <a:sym typeface="Cantarell"/>
                <a:hlinkClick r:id="rId5">
                  <a:extLst>
                    <a:ext uri="{A12FA001-AC4F-418D-AE19-62706E023703}">
                      <ahyp:hlinkClr val="tx"/>
                    </a:ext>
                  </a:extLst>
                </a:hlinkClick>
              </a:rPr>
              <a:t>FAQS</a:t>
            </a:r>
            <a:endParaRPr sz="1500">
              <a:solidFill>
                <a:schemeClr val="lt1"/>
              </a:solidFill>
              <a:latin typeface="Cantarell"/>
              <a:ea typeface="Cantarell"/>
              <a:cs typeface="Cantarell"/>
              <a:sym typeface="Cantarell"/>
            </a:endParaRPr>
          </a:p>
        </p:txBody>
      </p:sp>
      <p:sp>
        <p:nvSpPr>
          <p:cNvPr id="203" name="Google Shape;203;p33"/>
          <p:cNvSpPr txBox="1"/>
          <p:nvPr/>
        </p:nvSpPr>
        <p:spPr>
          <a:xfrm>
            <a:off x="4610650" y="4147800"/>
            <a:ext cx="3813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lt1"/>
                </a:solidFill>
                <a:latin typeface="Cantarell"/>
                <a:ea typeface="Cantarell"/>
                <a:cs typeface="Cantarell"/>
                <a:sym typeface="Cantarell"/>
              </a:rPr>
              <a:t>You can visit our sister </a:t>
            </a:r>
            <a:r>
              <a:rPr b="1" lang="en" sz="800">
                <a:solidFill>
                  <a:schemeClr val="lt1"/>
                </a:solidFill>
                <a:latin typeface="Cantarell"/>
                <a:ea typeface="Cantarell"/>
                <a:cs typeface="Cantarell"/>
                <a:sym typeface="Cantarell"/>
              </a:rPr>
              <a:t>projects</a:t>
            </a:r>
            <a:r>
              <a:rPr b="1" lang="en" sz="800">
                <a:solidFill>
                  <a:schemeClr val="lt1"/>
                </a:solidFill>
                <a:latin typeface="Cantarell"/>
                <a:ea typeface="Cantarell"/>
                <a:cs typeface="Cantarell"/>
                <a:sym typeface="Cantarell"/>
              </a:rPr>
              <a:t>:</a:t>
            </a:r>
            <a:br>
              <a:rPr b="1" lang="en" sz="800">
                <a:solidFill>
                  <a:schemeClr val="lt1"/>
                </a:solidFill>
                <a:latin typeface="Cantarell"/>
                <a:ea typeface="Cantarell"/>
                <a:cs typeface="Cantarell"/>
                <a:sym typeface="Cantarell"/>
              </a:rPr>
            </a:br>
            <a:r>
              <a:rPr b="1" lang="en" sz="1000">
                <a:solidFill>
                  <a:schemeClr val="lt1"/>
                </a:solidFill>
                <a:uFill>
                  <a:noFill/>
                </a:uFill>
                <a:latin typeface="Cantarell"/>
                <a:ea typeface="Cantarell"/>
                <a:cs typeface="Cantarell"/>
                <a:sym typeface="Cantarell"/>
                <a:hlinkClick r:id="rId6">
                  <a:extLst>
                    <a:ext uri="{A12FA001-AC4F-418D-AE19-62706E023703}">
                      <ahyp:hlinkClr val="tx"/>
                    </a:ext>
                  </a:extLst>
                </a:hlinkClick>
              </a:rPr>
              <a:t>FREEPIK</a:t>
            </a:r>
            <a:r>
              <a:rPr b="1" lang="en" sz="1000">
                <a:solidFill>
                  <a:schemeClr val="lt1"/>
                </a:solidFill>
                <a:latin typeface="Cantarell"/>
                <a:ea typeface="Cantarell"/>
                <a:cs typeface="Cantarell"/>
                <a:sym typeface="Cantarell"/>
              </a:rPr>
              <a:t> | </a:t>
            </a:r>
            <a:r>
              <a:rPr b="1" lang="en" sz="1000">
                <a:solidFill>
                  <a:schemeClr val="lt1"/>
                </a:solidFill>
                <a:uFill>
                  <a:noFill/>
                </a:uFill>
                <a:latin typeface="Cantarell"/>
                <a:ea typeface="Cantarell"/>
                <a:cs typeface="Cantarell"/>
                <a:sym typeface="Cantarell"/>
                <a:hlinkClick r:id="rId7">
                  <a:extLst>
                    <a:ext uri="{A12FA001-AC4F-418D-AE19-62706E023703}">
                      <ahyp:hlinkClr val="tx"/>
                    </a:ext>
                  </a:extLst>
                </a:hlinkClick>
              </a:rPr>
              <a:t>FLATICON</a:t>
            </a:r>
            <a:r>
              <a:rPr b="1" lang="en" sz="1000">
                <a:solidFill>
                  <a:schemeClr val="lt1"/>
                </a:solidFill>
                <a:latin typeface="Cantarell"/>
                <a:ea typeface="Cantarell"/>
                <a:cs typeface="Cantarell"/>
                <a:sym typeface="Cantarell"/>
              </a:rPr>
              <a:t> | </a:t>
            </a:r>
            <a:r>
              <a:rPr b="1" lang="en" sz="1000">
                <a:solidFill>
                  <a:schemeClr val="lt1"/>
                </a:solidFill>
                <a:uFill>
                  <a:noFill/>
                </a:uFill>
                <a:latin typeface="Cantarell"/>
                <a:ea typeface="Cantarell"/>
                <a:cs typeface="Cantarell"/>
                <a:sym typeface="Cantarell"/>
                <a:hlinkClick r:id="rId8">
                  <a:extLst>
                    <a:ext uri="{A12FA001-AC4F-418D-AE19-62706E023703}">
                      <ahyp:hlinkClr val="tx"/>
                    </a:ext>
                  </a:extLst>
                </a:hlinkClick>
              </a:rPr>
              <a:t>STORYSET</a:t>
            </a:r>
            <a:r>
              <a:rPr b="1" lang="en" sz="1000">
                <a:solidFill>
                  <a:schemeClr val="lt1"/>
                </a:solidFill>
                <a:latin typeface="Cantarell"/>
                <a:ea typeface="Cantarell"/>
                <a:cs typeface="Cantarell"/>
                <a:sym typeface="Cantarell"/>
              </a:rPr>
              <a:t> | </a:t>
            </a:r>
            <a:r>
              <a:rPr b="1" lang="en" sz="1000">
                <a:solidFill>
                  <a:schemeClr val="lt1"/>
                </a:solidFill>
                <a:uFill>
                  <a:noFill/>
                </a:uFill>
                <a:latin typeface="Cantarell"/>
                <a:ea typeface="Cantarell"/>
                <a:cs typeface="Cantarell"/>
                <a:sym typeface="Cantarell"/>
                <a:hlinkClick r:id="rId9">
                  <a:extLst>
                    <a:ext uri="{A12FA001-AC4F-418D-AE19-62706E023703}">
                      <ahyp:hlinkClr val="tx"/>
                    </a:ext>
                  </a:extLst>
                </a:hlinkClick>
              </a:rPr>
              <a:t>WEPIK </a:t>
            </a:r>
            <a:r>
              <a:rPr b="1" lang="en" sz="1000">
                <a:solidFill>
                  <a:schemeClr val="lt1"/>
                </a:solidFill>
                <a:latin typeface="Cantarell"/>
                <a:ea typeface="Cantarell"/>
                <a:cs typeface="Cantarell"/>
                <a:sym typeface="Cantarell"/>
              </a:rPr>
              <a:t>| </a:t>
            </a:r>
            <a:r>
              <a:rPr b="1" lang="en" sz="1000">
                <a:solidFill>
                  <a:schemeClr val="lt1"/>
                </a:solidFill>
                <a:uFill>
                  <a:noFill/>
                </a:uFill>
                <a:latin typeface="Cantarell"/>
                <a:ea typeface="Cantarell"/>
                <a:cs typeface="Cantarell"/>
                <a:sym typeface="Cantarell"/>
                <a:hlinkClick r:id="rId10">
                  <a:extLst>
                    <a:ext uri="{A12FA001-AC4F-418D-AE19-62706E023703}">
                      <ahyp:hlinkClr val="tx"/>
                    </a:ext>
                  </a:extLst>
                </a:hlinkClick>
              </a:rPr>
              <a:t>VIDFY</a:t>
            </a:r>
            <a:endParaRPr b="1" sz="600">
              <a:solidFill>
                <a:schemeClr val="lt1"/>
              </a:solidFill>
              <a:latin typeface="Cantarell"/>
              <a:ea typeface="Cantarell"/>
              <a:cs typeface="Cantarell"/>
              <a:sym typeface="Cantarell"/>
            </a:endParaRPr>
          </a:p>
        </p:txBody>
      </p:sp>
      <p:graphicFrame>
        <p:nvGraphicFramePr>
          <p:cNvPr id="204" name="Google Shape;204;p33"/>
          <p:cNvGraphicFramePr/>
          <p:nvPr/>
        </p:nvGraphicFramePr>
        <p:xfrm>
          <a:off x="720000" y="1767225"/>
          <a:ext cx="3000000" cy="3000000"/>
        </p:xfrm>
        <a:graphic>
          <a:graphicData uri="http://schemas.openxmlformats.org/drawingml/2006/table">
            <a:tbl>
              <a:tblPr>
                <a:noFill/>
                <a:tableStyleId>{7E6C528B-351D-43E4-87BF-6A76D881E5B2}</a:tableStyleId>
              </a:tblPr>
              <a:tblGrid>
                <a:gridCol w="2474875"/>
                <a:gridCol w="5229125"/>
              </a:tblGrid>
              <a:tr h="350500">
                <a:tc>
                  <a:txBody>
                    <a:bodyPr/>
                    <a:lstStyle/>
                    <a:p>
                      <a:pPr indent="0" lvl="0" marL="0" rtl="0" algn="l">
                        <a:spcBef>
                          <a:spcPts val="0"/>
                        </a:spcBef>
                        <a:spcAft>
                          <a:spcPts val="0"/>
                        </a:spcAft>
                        <a:buNone/>
                      </a:pPr>
                      <a:r>
                        <a:rPr b="1" lang="en" sz="1100">
                          <a:solidFill>
                            <a:schemeClr val="hlink"/>
                          </a:solidFill>
                          <a:uFill>
                            <a:noFill/>
                          </a:uFill>
                          <a:latin typeface="Cantarell"/>
                          <a:ea typeface="Cantarell"/>
                          <a:cs typeface="Cantarell"/>
                          <a:sym typeface="Cantarell"/>
                          <a:hlinkClick action="ppaction://hlinksldjump" r:id="rId11"/>
                        </a:rPr>
                        <a:t>Fonts</a:t>
                      </a:r>
                      <a:endParaRPr b="1" sz="11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1"/>
                          </a:solidFill>
                          <a:latin typeface="Cantarell"/>
                          <a:ea typeface="Cantarell"/>
                          <a:cs typeface="Cantarell"/>
                          <a:sym typeface="Cantarell"/>
                        </a:rPr>
                        <a:t>To view this template correctly in PowerPoint, download and install the fonts we used</a:t>
                      </a:r>
                      <a:endParaRPr sz="10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hlink"/>
                          </a:solidFill>
                          <a:uFill>
                            <a:noFill/>
                          </a:uFill>
                          <a:latin typeface="Cantarell"/>
                          <a:ea typeface="Cantarell"/>
                          <a:cs typeface="Cantarell"/>
                          <a:sym typeface="Cantarell"/>
                          <a:hlinkClick action="ppaction://hlinksldjump" r:id="rId12"/>
                        </a:rPr>
                        <a:t>Used</a:t>
                      </a:r>
                      <a:r>
                        <a:rPr b="1" lang="en" sz="1100">
                          <a:solidFill>
                            <a:schemeClr val="dk1"/>
                          </a:solidFill>
                          <a:latin typeface="Cantarell"/>
                          <a:ea typeface="Cantarell"/>
                          <a:cs typeface="Cantarell"/>
                          <a:sym typeface="Cantarell"/>
                        </a:rPr>
                        <a:t> and </a:t>
                      </a:r>
                      <a:r>
                        <a:rPr b="1" lang="en" sz="1100">
                          <a:solidFill>
                            <a:schemeClr val="hlink"/>
                          </a:solidFill>
                          <a:uFill>
                            <a:noFill/>
                          </a:uFill>
                          <a:latin typeface="Cantarell"/>
                          <a:ea typeface="Cantarell"/>
                          <a:cs typeface="Cantarell"/>
                          <a:sym typeface="Cantarell"/>
                          <a:hlinkClick action="ppaction://hlinksldjump" r:id="rId13"/>
                        </a:rPr>
                        <a:t>alternative</a:t>
                      </a:r>
                      <a:r>
                        <a:rPr b="1" lang="en" sz="1100">
                          <a:solidFill>
                            <a:schemeClr val="hlink"/>
                          </a:solidFill>
                          <a:uFill>
                            <a:noFill/>
                          </a:uFill>
                          <a:latin typeface="Cantarell"/>
                          <a:ea typeface="Cantarell"/>
                          <a:cs typeface="Cantarell"/>
                          <a:sym typeface="Cantarell"/>
                          <a:hlinkClick action="ppaction://hlinksldjump" r:id="rId14"/>
                        </a:rPr>
                        <a:t> resources</a:t>
                      </a:r>
                      <a:endParaRPr b="1" sz="11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Cantarell"/>
                          <a:ea typeface="Cantarell"/>
                          <a:cs typeface="Cantarell"/>
                          <a:sym typeface="Cantarell"/>
                        </a:rPr>
                        <a:t>An assortment of graphic resources that are suitable for use in this presentation</a:t>
                      </a:r>
                      <a:endParaRPr sz="10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hlink"/>
                          </a:solidFill>
                          <a:uFill>
                            <a:noFill/>
                          </a:uFill>
                          <a:latin typeface="Cantarell"/>
                          <a:ea typeface="Cantarell"/>
                          <a:cs typeface="Cantarell"/>
                          <a:sym typeface="Cantarell"/>
                          <a:hlinkClick action="ppaction://hlinksldjump" r:id="rId15"/>
                        </a:rPr>
                        <a:t>Thanks slide</a:t>
                      </a:r>
                      <a:endParaRPr b="1" sz="11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1"/>
                          </a:solidFill>
                          <a:latin typeface="Cantarell"/>
                          <a:ea typeface="Cantarell"/>
                          <a:cs typeface="Cantarell"/>
                          <a:sym typeface="Cantarell"/>
                        </a:rPr>
                        <a:t>You must keep it so that proper credits for our design are given</a:t>
                      </a:r>
                      <a:endParaRPr sz="10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hlink"/>
                          </a:solidFill>
                          <a:uFill>
                            <a:noFill/>
                          </a:uFill>
                          <a:latin typeface="Cantarell"/>
                          <a:ea typeface="Cantarell"/>
                          <a:cs typeface="Cantarell"/>
                          <a:sym typeface="Cantarell"/>
                          <a:hlinkClick action="ppaction://hlinksldjump" r:id="rId16"/>
                        </a:rPr>
                        <a:t>Colors</a:t>
                      </a:r>
                      <a:endParaRPr b="1" sz="11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1"/>
                          </a:solidFill>
                          <a:latin typeface="Cantarell"/>
                          <a:ea typeface="Cantarell"/>
                          <a:cs typeface="Cantarell"/>
                          <a:sym typeface="Cantarell"/>
                        </a:rPr>
                        <a:t>All the colors used in this presentation</a:t>
                      </a:r>
                      <a:endParaRPr sz="10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hlink"/>
                          </a:solidFill>
                          <a:uFill>
                            <a:noFill/>
                          </a:uFill>
                          <a:latin typeface="Cantarell"/>
                          <a:ea typeface="Cantarell"/>
                          <a:cs typeface="Cantarell"/>
                          <a:sym typeface="Cantarell"/>
                          <a:hlinkClick action="ppaction://hlinksldjump" r:id="rId17"/>
                        </a:rPr>
                        <a:t>Infographic resources</a:t>
                      </a:r>
                      <a:endParaRPr b="1" sz="11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solidFill>
                            <a:schemeClr val="dk1"/>
                          </a:solidFill>
                          <a:latin typeface="Cantarell"/>
                          <a:ea typeface="Cantarell"/>
                          <a:cs typeface="Cantarell"/>
                          <a:sym typeface="Cantarell"/>
                        </a:rPr>
                        <a:t>These can be used in the template, and their size and color can be edited</a:t>
                      </a:r>
                      <a:endParaRPr sz="10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hlink"/>
                          </a:solidFill>
                          <a:uFill>
                            <a:noFill/>
                          </a:uFill>
                          <a:latin typeface="Cantarell"/>
                          <a:ea typeface="Cantarell"/>
                          <a:cs typeface="Cantarell"/>
                          <a:sym typeface="Cantarell"/>
                          <a:hlinkClick action="ppaction://hlinksldjump" r:id="rId18"/>
                        </a:rPr>
                        <a:t>Customizable icons</a:t>
                      </a:r>
                      <a:endParaRPr b="1" sz="11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1"/>
                          </a:solidFill>
                          <a:latin typeface="Cantarell"/>
                          <a:ea typeface="Cantarell"/>
                          <a:cs typeface="Cantarell"/>
                          <a:sym typeface="Cantarell"/>
                        </a:rPr>
                        <a:t>They are sorted by theme so you can use them in all kinds of presentations</a:t>
                      </a:r>
                      <a:endParaRPr sz="1000">
                        <a:solidFill>
                          <a:schemeClr val="dk1"/>
                        </a:solidFill>
                        <a:latin typeface="Cantarell"/>
                        <a:ea typeface="Cantarell"/>
                        <a:cs typeface="Cantarell"/>
                        <a:sym typeface="Cantare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51"/>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STAGES</a:t>
            </a:r>
            <a:endParaRPr/>
          </a:p>
        </p:txBody>
      </p:sp>
      <p:sp>
        <p:nvSpPr>
          <p:cNvPr id="466" name="Google Shape;466;p51"/>
          <p:cNvSpPr txBox="1"/>
          <p:nvPr>
            <p:ph type="title"/>
          </p:nvPr>
        </p:nvSpPr>
        <p:spPr>
          <a:xfrm>
            <a:off x="720000" y="2576141"/>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STAGE 1</a:t>
            </a:r>
            <a:endParaRPr/>
          </a:p>
        </p:txBody>
      </p:sp>
      <p:sp>
        <p:nvSpPr>
          <p:cNvPr id="467" name="Google Shape;467;p51"/>
          <p:cNvSpPr txBox="1"/>
          <p:nvPr>
            <p:ph idx="1" type="subTitle"/>
          </p:nvPr>
        </p:nvSpPr>
        <p:spPr>
          <a:xfrm>
            <a:off x="720000" y="3162681"/>
            <a:ext cx="2336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a:t>
            </a:r>
            <a:r>
              <a:rPr lang="en"/>
              <a:t> closest planet to the Sun and the smallest of them all</a:t>
            </a:r>
            <a:endParaRPr/>
          </a:p>
        </p:txBody>
      </p:sp>
      <p:sp>
        <p:nvSpPr>
          <p:cNvPr id="468" name="Google Shape;468;p51"/>
          <p:cNvSpPr txBox="1"/>
          <p:nvPr>
            <p:ph idx="2" type="title"/>
          </p:nvPr>
        </p:nvSpPr>
        <p:spPr>
          <a:xfrm>
            <a:off x="3403800" y="2576141"/>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STAGE 2</a:t>
            </a:r>
            <a:endParaRPr/>
          </a:p>
        </p:txBody>
      </p:sp>
      <p:sp>
        <p:nvSpPr>
          <p:cNvPr id="469" name="Google Shape;469;p51"/>
          <p:cNvSpPr txBox="1"/>
          <p:nvPr>
            <p:ph idx="3" type="subTitle"/>
          </p:nvPr>
        </p:nvSpPr>
        <p:spPr>
          <a:xfrm>
            <a:off x="3403800" y="3162681"/>
            <a:ext cx="2336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a:t>
            </a:r>
            <a:endParaRPr/>
          </a:p>
        </p:txBody>
      </p:sp>
      <p:sp>
        <p:nvSpPr>
          <p:cNvPr id="470" name="Google Shape;470;p51"/>
          <p:cNvSpPr txBox="1"/>
          <p:nvPr>
            <p:ph idx="4" type="title"/>
          </p:nvPr>
        </p:nvSpPr>
        <p:spPr>
          <a:xfrm>
            <a:off x="6087600" y="2576141"/>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STAGE 3</a:t>
            </a:r>
            <a:endParaRPr/>
          </a:p>
        </p:txBody>
      </p:sp>
      <p:sp>
        <p:nvSpPr>
          <p:cNvPr id="471" name="Google Shape;471;p51"/>
          <p:cNvSpPr txBox="1"/>
          <p:nvPr>
            <p:ph idx="5" type="subTitle"/>
          </p:nvPr>
        </p:nvSpPr>
        <p:spPr>
          <a:xfrm>
            <a:off x="6087600" y="3162681"/>
            <a:ext cx="2336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the farthest planet from the Sun and the fourth-largest one</a:t>
            </a:r>
            <a:endParaRPr/>
          </a:p>
        </p:txBody>
      </p:sp>
      <p:sp>
        <p:nvSpPr>
          <p:cNvPr id="472" name="Google Shape;472;p51"/>
          <p:cNvSpPr/>
          <p:nvPr/>
        </p:nvSpPr>
        <p:spPr>
          <a:xfrm>
            <a:off x="1544700" y="1761529"/>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1"/>
          <p:cNvSpPr/>
          <p:nvPr/>
        </p:nvSpPr>
        <p:spPr>
          <a:xfrm>
            <a:off x="4228500" y="1761529"/>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1"/>
          <p:cNvSpPr/>
          <p:nvPr/>
        </p:nvSpPr>
        <p:spPr>
          <a:xfrm>
            <a:off x="6912300" y="1761529"/>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 name="Google Shape;475;p51"/>
          <p:cNvGrpSpPr/>
          <p:nvPr/>
        </p:nvGrpSpPr>
        <p:grpSpPr>
          <a:xfrm>
            <a:off x="7067443" y="1918757"/>
            <a:ext cx="377547" cy="372501"/>
            <a:chOff x="2343168" y="4025065"/>
            <a:chExt cx="377547" cy="372501"/>
          </a:xfrm>
        </p:grpSpPr>
        <p:sp>
          <p:nvSpPr>
            <p:cNvPr id="476" name="Google Shape;476;p51"/>
            <p:cNvSpPr/>
            <p:nvPr/>
          </p:nvSpPr>
          <p:spPr>
            <a:xfrm>
              <a:off x="2520621" y="4293943"/>
              <a:ext cx="10902" cy="11334"/>
            </a:xfrm>
            <a:custGeom>
              <a:rect b="b" l="l" r="r" t="t"/>
              <a:pathLst>
                <a:path extrusionOk="0" h="420" w="404">
                  <a:moveTo>
                    <a:pt x="202" y="1"/>
                  </a:moveTo>
                  <a:cubicBezTo>
                    <a:pt x="101" y="1"/>
                    <a:pt x="1" y="71"/>
                    <a:pt x="1" y="210"/>
                  </a:cubicBezTo>
                  <a:cubicBezTo>
                    <a:pt x="1" y="350"/>
                    <a:pt x="101" y="420"/>
                    <a:pt x="202" y="420"/>
                  </a:cubicBezTo>
                  <a:cubicBezTo>
                    <a:pt x="303" y="420"/>
                    <a:pt x="404" y="350"/>
                    <a:pt x="404" y="210"/>
                  </a:cubicBezTo>
                  <a:cubicBezTo>
                    <a:pt x="404" y="71"/>
                    <a:pt x="303"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1"/>
            <p:cNvSpPr/>
            <p:nvPr/>
          </p:nvSpPr>
          <p:spPr>
            <a:xfrm>
              <a:off x="2551600" y="4293754"/>
              <a:ext cx="10902" cy="10902"/>
            </a:xfrm>
            <a:custGeom>
              <a:rect b="b" l="l" r="r" t="t"/>
              <a:pathLst>
                <a:path extrusionOk="0" h="404" w="404">
                  <a:moveTo>
                    <a:pt x="218" y="0"/>
                  </a:moveTo>
                  <a:cubicBezTo>
                    <a:pt x="93" y="0"/>
                    <a:pt x="0" y="93"/>
                    <a:pt x="0" y="217"/>
                  </a:cubicBezTo>
                  <a:cubicBezTo>
                    <a:pt x="0" y="341"/>
                    <a:pt x="93" y="403"/>
                    <a:pt x="218" y="403"/>
                  </a:cubicBezTo>
                  <a:cubicBezTo>
                    <a:pt x="311" y="403"/>
                    <a:pt x="404" y="310"/>
                    <a:pt x="404" y="217"/>
                  </a:cubicBezTo>
                  <a:cubicBezTo>
                    <a:pt x="404" y="93"/>
                    <a:pt x="342" y="0"/>
                    <a:pt x="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1"/>
            <p:cNvSpPr/>
            <p:nvPr/>
          </p:nvSpPr>
          <p:spPr>
            <a:xfrm>
              <a:off x="2583416" y="4293754"/>
              <a:ext cx="10902" cy="10902"/>
            </a:xfrm>
            <a:custGeom>
              <a:rect b="b" l="l" r="r" t="t"/>
              <a:pathLst>
                <a:path extrusionOk="0" h="404" w="404">
                  <a:moveTo>
                    <a:pt x="186" y="0"/>
                  </a:moveTo>
                  <a:cubicBezTo>
                    <a:pt x="93" y="0"/>
                    <a:pt x="0" y="93"/>
                    <a:pt x="0" y="217"/>
                  </a:cubicBezTo>
                  <a:cubicBezTo>
                    <a:pt x="0" y="310"/>
                    <a:pt x="93" y="403"/>
                    <a:pt x="186" y="403"/>
                  </a:cubicBezTo>
                  <a:cubicBezTo>
                    <a:pt x="310" y="403"/>
                    <a:pt x="403" y="341"/>
                    <a:pt x="403" y="217"/>
                  </a:cubicBezTo>
                  <a:cubicBezTo>
                    <a:pt x="403" y="93"/>
                    <a:pt x="310" y="0"/>
                    <a:pt x="1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1"/>
            <p:cNvSpPr/>
            <p:nvPr/>
          </p:nvSpPr>
          <p:spPr>
            <a:xfrm>
              <a:off x="2614367" y="4293943"/>
              <a:ext cx="11765" cy="11334"/>
            </a:xfrm>
            <a:custGeom>
              <a:rect b="b" l="l" r="r" t="t"/>
              <a:pathLst>
                <a:path extrusionOk="0" h="420" w="436">
                  <a:moveTo>
                    <a:pt x="218" y="1"/>
                  </a:moveTo>
                  <a:cubicBezTo>
                    <a:pt x="109" y="1"/>
                    <a:pt x="1" y="71"/>
                    <a:pt x="1" y="210"/>
                  </a:cubicBezTo>
                  <a:cubicBezTo>
                    <a:pt x="1" y="350"/>
                    <a:pt x="109" y="420"/>
                    <a:pt x="218" y="420"/>
                  </a:cubicBezTo>
                  <a:cubicBezTo>
                    <a:pt x="327" y="420"/>
                    <a:pt x="435" y="350"/>
                    <a:pt x="435" y="210"/>
                  </a:cubicBezTo>
                  <a:cubicBezTo>
                    <a:pt x="435" y="71"/>
                    <a:pt x="327" y="1"/>
                    <a:pt x="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1"/>
            <p:cNvSpPr/>
            <p:nvPr/>
          </p:nvSpPr>
          <p:spPr>
            <a:xfrm>
              <a:off x="2646183" y="4293943"/>
              <a:ext cx="10902" cy="11334"/>
            </a:xfrm>
            <a:custGeom>
              <a:rect b="b" l="l" r="r" t="t"/>
              <a:pathLst>
                <a:path extrusionOk="0" h="420" w="404">
                  <a:moveTo>
                    <a:pt x="202" y="1"/>
                  </a:moveTo>
                  <a:cubicBezTo>
                    <a:pt x="101" y="1"/>
                    <a:pt x="1" y="71"/>
                    <a:pt x="1" y="210"/>
                  </a:cubicBezTo>
                  <a:cubicBezTo>
                    <a:pt x="1" y="350"/>
                    <a:pt x="101" y="420"/>
                    <a:pt x="202" y="420"/>
                  </a:cubicBezTo>
                  <a:cubicBezTo>
                    <a:pt x="303" y="420"/>
                    <a:pt x="404" y="350"/>
                    <a:pt x="404" y="210"/>
                  </a:cubicBezTo>
                  <a:cubicBezTo>
                    <a:pt x="404" y="71"/>
                    <a:pt x="303"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1"/>
            <p:cNvSpPr/>
            <p:nvPr/>
          </p:nvSpPr>
          <p:spPr>
            <a:xfrm>
              <a:off x="2677566" y="4294591"/>
              <a:ext cx="11765" cy="9445"/>
            </a:xfrm>
            <a:custGeom>
              <a:rect b="b" l="l" r="r" t="t"/>
              <a:pathLst>
                <a:path extrusionOk="0" h="350" w="436">
                  <a:moveTo>
                    <a:pt x="218" y="0"/>
                  </a:moveTo>
                  <a:cubicBezTo>
                    <a:pt x="109" y="0"/>
                    <a:pt x="1" y="62"/>
                    <a:pt x="16" y="186"/>
                  </a:cubicBezTo>
                  <a:cubicBezTo>
                    <a:pt x="32" y="295"/>
                    <a:pt x="125" y="349"/>
                    <a:pt x="218" y="349"/>
                  </a:cubicBezTo>
                  <a:cubicBezTo>
                    <a:pt x="311" y="349"/>
                    <a:pt x="404" y="295"/>
                    <a:pt x="420" y="186"/>
                  </a:cubicBezTo>
                  <a:cubicBezTo>
                    <a:pt x="435" y="62"/>
                    <a:pt x="327" y="0"/>
                    <a:pt x="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51"/>
            <p:cNvSpPr/>
            <p:nvPr/>
          </p:nvSpPr>
          <p:spPr>
            <a:xfrm>
              <a:off x="2459743" y="4165684"/>
              <a:ext cx="12359" cy="8527"/>
            </a:xfrm>
            <a:custGeom>
              <a:rect b="b" l="l" r="r" t="t"/>
              <a:pathLst>
                <a:path extrusionOk="0" h="316" w="458">
                  <a:moveTo>
                    <a:pt x="240" y="0"/>
                  </a:moveTo>
                  <a:cubicBezTo>
                    <a:pt x="1" y="0"/>
                    <a:pt x="261" y="315"/>
                    <a:pt x="392" y="315"/>
                  </a:cubicBezTo>
                  <a:cubicBezTo>
                    <a:pt x="430" y="315"/>
                    <a:pt x="458" y="288"/>
                    <a:pt x="458" y="217"/>
                  </a:cubicBezTo>
                  <a:cubicBezTo>
                    <a:pt x="458" y="93"/>
                    <a:pt x="365" y="0"/>
                    <a:pt x="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51"/>
            <p:cNvSpPr/>
            <p:nvPr/>
          </p:nvSpPr>
          <p:spPr>
            <a:xfrm>
              <a:off x="2461200" y="4184303"/>
              <a:ext cx="10902" cy="11334"/>
            </a:xfrm>
            <a:custGeom>
              <a:rect b="b" l="l" r="r" t="t"/>
              <a:pathLst>
                <a:path extrusionOk="0" h="420" w="404">
                  <a:moveTo>
                    <a:pt x="202" y="0"/>
                  </a:moveTo>
                  <a:cubicBezTo>
                    <a:pt x="101" y="0"/>
                    <a:pt x="0" y="70"/>
                    <a:pt x="0" y="210"/>
                  </a:cubicBezTo>
                  <a:cubicBezTo>
                    <a:pt x="0" y="349"/>
                    <a:pt x="101" y="419"/>
                    <a:pt x="202" y="419"/>
                  </a:cubicBezTo>
                  <a:cubicBezTo>
                    <a:pt x="303" y="419"/>
                    <a:pt x="404" y="349"/>
                    <a:pt x="404" y="210"/>
                  </a:cubicBezTo>
                  <a:cubicBezTo>
                    <a:pt x="404" y="70"/>
                    <a:pt x="303"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1"/>
            <p:cNvSpPr/>
            <p:nvPr/>
          </p:nvSpPr>
          <p:spPr>
            <a:xfrm>
              <a:off x="2461200" y="4212772"/>
              <a:ext cx="10902" cy="11307"/>
            </a:xfrm>
            <a:custGeom>
              <a:rect b="b" l="l" r="r" t="t"/>
              <a:pathLst>
                <a:path extrusionOk="0" h="419" w="404">
                  <a:moveTo>
                    <a:pt x="202" y="0"/>
                  </a:moveTo>
                  <a:cubicBezTo>
                    <a:pt x="101" y="0"/>
                    <a:pt x="0" y="70"/>
                    <a:pt x="0" y="209"/>
                  </a:cubicBezTo>
                  <a:cubicBezTo>
                    <a:pt x="0" y="349"/>
                    <a:pt x="101" y="419"/>
                    <a:pt x="202" y="419"/>
                  </a:cubicBezTo>
                  <a:cubicBezTo>
                    <a:pt x="303" y="419"/>
                    <a:pt x="404" y="349"/>
                    <a:pt x="404" y="209"/>
                  </a:cubicBezTo>
                  <a:cubicBezTo>
                    <a:pt x="404" y="70"/>
                    <a:pt x="303"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1"/>
            <p:cNvSpPr/>
            <p:nvPr/>
          </p:nvSpPr>
          <p:spPr>
            <a:xfrm>
              <a:off x="2382512" y="4175506"/>
              <a:ext cx="20104" cy="18647"/>
            </a:xfrm>
            <a:custGeom>
              <a:rect b="b" l="l" r="r" t="t"/>
              <a:pathLst>
                <a:path extrusionOk="0" h="691" w="745">
                  <a:moveTo>
                    <a:pt x="524" y="1"/>
                  </a:moveTo>
                  <a:cubicBezTo>
                    <a:pt x="474" y="1"/>
                    <a:pt x="419" y="24"/>
                    <a:pt x="373" y="71"/>
                  </a:cubicBezTo>
                  <a:lnTo>
                    <a:pt x="94" y="350"/>
                  </a:lnTo>
                  <a:cubicBezTo>
                    <a:pt x="0" y="443"/>
                    <a:pt x="0" y="567"/>
                    <a:pt x="94" y="629"/>
                  </a:cubicBezTo>
                  <a:cubicBezTo>
                    <a:pt x="125" y="691"/>
                    <a:pt x="187" y="691"/>
                    <a:pt x="218" y="691"/>
                  </a:cubicBezTo>
                  <a:cubicBezTo>
                    <a:pt x="280" y="691"/>
                    <a:pt x="342" y="691"/>
                    <a:pt x="373" y="629"/>
                  </a:cubicBezTo>
                  <a:lnTo>
                    <a:pt x="652" y="350"/>
                  </a:lnTo>
                  <a:cubicBezTo>
                    <a:pt x="745" y="257"/>
                    <a:pt x="745" y="133"/>
                    <a:pt x="652" y="71"/>
                  </a:cubicBezTo>
                  <a:cubicBezTo>
                    <a:pt x="621" y="24"/>
                    <a:pt x="574"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51"/>
            <p:cNvSpPr/>
            <p:nvPr/>
          </p:nvSpPr>
          <p:spPr>
            <a:xfrm>
              <a:off x="2385858" y="4178852"/>
              <a:ext cx="45227" cy="43770"/>
            </a:xfrm>
            <a:custGeom>
              <a:rect b="b" l="l" r="r" t="t"/>
              <a:pathLst>
                <a:path extrusionOk="0" h="1622" w="1676">
                  <a:moveTo>
                    <a:pt x="1431" y="1"/>
                  </a:moveTo>
                  <a:cubicBezTo>
                    <a:pt x="1381" y="1"/>
                    <a:pt x="1334" y="24"/>
                    <a:pt x="1303" y="71"/>
                  </a:cubicBezTo>
                  <a:lnTo>
                    <a:pt x="94" y="1280"/>
                  </a:lnTo>
                  <a:cubicBezTo>
                    <a:pt x="1" y="1342"/>
                    <a:pt x="1" y="1466"/>
                    <a:pt x="94" y="1560"/>
                  </a:cubicBezTo>
                  <a:cubicBezTo>
                    <a:pt x="125" y="1591"/>
                    <a:pt x="187" y="1622"/>
                    <a:pt x="218" y="1622"/>
                  </a:cubicBezTo>
                  <a:cubicBezTo>
                    <a:pt x="280" y="1622"/>
                    <a:pt x="342" y="1591"/>
                    <a:pt x="373" y="1560"/>
                  </a:cubicBezTo>
                  <a:lnTo>
                    <a:pt x="1583" y="350"/>
                  </a:lnTo>
                  <a:cubicBezTo>
                    <a:pt x="1676" y="257"/>
                    <a:pt x="1676" y="133"/>
                    <a:pt x="1583" y="71"/>
                  </a:cubicBezTo>
                  <a:cubicBezTo>
                    <a:pt x="1536" y="24"/>
                    <a:pt x="1482" y="1"/>
                    <a:pt x="1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1"/>
            <p:cNvSpPr/>
            <p:nvPr/>
          </p:nvSpPr>
          <p:spPr>
            <a:xfrm>
              <a:off x="2344005" y="4120673"/>
              <a:ext cx="376711" cy="276893"/>
            </a:xfrm>
            <a:custGeom>
              <a:rect b="b" l="l" r="r" t="t"/>
              <a:pathLst>
                <a:path extrusionOk="0" h="10261" w="13960">
                  <a:moveTo>
                    <a:pt x="8872" y="800"/>
                  </a:moveTo>
                  <a:cubicBezTo>
                    <a:pt x="9089" y="800"/>
                    <a:pt x="9275" y="955"/>
                    <a:pt x="9306" y="1172"/>
                  </a:cubicBezTo>
                  <a:lnTo>
                    <a:pt x="7228" y="1172"/>
                  </a:lnTo>
                  <a:cubicBezTo>
                    <a:pt x="7259" y="955"/>
                    <a:pt x="7445" y="800"/>
                    <a:pt x="7662" y="800"/>
                  </a:cubicBezTo>
                  <a:close/>
                  <a:moveTo>
                    <a:pt x="9306" y="1606"/>
                  </a:moveTo>
                  <a:lnTo>
                    <a:pt x="9306" y="3312"/>
                  </a:lnTo>
                  <a:cubicBezTo>
                    <a:pt x="9306" y="3436"/>
                    <a:pt x="9213" y="3529"/>
                    <a:pt x="9120" y="3529"/>
                  </a:cubicBezTo>
                  <a:lnTo>
                    <a:pt x="7414" y="3529"/>
                  </a:lnTo>
                  <a:cubicBezTo>
                    <a:pt x="7321" y="3529"/>
                    <a:pt x="7228" y="3436"/>
                    <a:pt x="7228" y="3312"/>
                  </a:cubicBezTo>
                  <a:lnTo>
                    <a:pt x="7228" y="1606"/>
                  </a:lnTo>
                  <a:close/>
                  <a:moveTo>
                    <a:pt x="12036" y="2661"/>
                  </a:moveTo>
                  <a:lnTo>
                    <a:pt x="12036" y="3529"/>
                  </a:lnTo>
                  <a:lnTo>
                    <a:pt x="10857" y="3529"/>
                  </a:lnTo>
                  <a:lnTo>
                    <a:pt x="10857" y="2723"/>
                  </a:lnTo>
                  <a:cubicBezTo>
                    <a:pt x="10857" y="2692"/>
                    <a:pt x="10888" y="2661"/>
                    <a:pt x="10919" y="2661"/>
                  </a:cubicBezTo>
                  <a:close/>
                  <a:moveTo>
                    <a:pt x="773" y="1381"/>
                  </a:moveTo>
                  <a:cubicBezTo>
                    <a:pt x="784" y="1381"/>
                    <a:pt x="796" y="1383"/>
                    <a:pt x="807" y="1389"/>
                  </a:cubicBezTo>
                  <a:lnTo>
                    <a:pt x="3599" y="1389"/>
                  </a:lnTo>
                  <a:lnTo>
                    <a:pt x="3599" y="4336"/>
                  </a:lnTo>
                  <a:lnTo>
                    <a:pt x="683" y="4336"/>
                  </a:lnTo>
                  <a:lnTo>
                    <a:pt x="683" y="1482"/>
                  </a:lnTo>
                  <a:cubicBezTo>
                    <a:pt x="683" y="1431"/>
                    <a:pt x="724" y="1381"/>
                    <a:pt x="773" y="1381"/>
                  </a:cubicBezTo>
                  <a:close/>
                  <a:moveTo>
                    <a:pt x="4933" y="1389"/>
                  </a:moveTo>
                  <a:cubicBezTo>
                    <a:pt x="4995" y="1389"/>
                    <a:pt x="5057" y="1420"/>
                    <a:pt x="5057" y="1482"/>
                  </a:cubicBezTo>
                  <a:lnTo>
                    <a:pt x="5057" y="4336"/>
                  </a:lnTo>
                  <a:lnTo>
                    <a:pt x="4002" y="4336"/>
                  </a:lnTo>
                  <a:lnTo>
                    <a:pt x="4002" y="1389"/>
                  </a:lnTo>
                  <a:close/>
                  <a:moveTo>
                    <a:pt x="12656" y="3964"/>
                  </a:moveTo>
                  <a:lnTo>
                    <a:pt x="12656" y="4367"/>
                  </a:lnTo>
                  <a:lnTo>
                    <a:pt x="6732" y="4367"/>
                  </a:lnTo>
                  <a:lnTo>
                    <a:pt x="6732" y="3964"/>
                  </a:lnTo>
                  <a:close/>
                  <a:moveTo>
                    <a:pt x="5615" y="5825"/>
                  </a:moveTo>
                  <a:lnTo>
                    <a:pt x="5615" y="9857"/>
                  </a:lnTo>
                  <a:lnTo>
                    <a:pt x="869" y="9857"/>
                  </a:lnTo>
                  <a:lnTo>
                    <a:pt x="869" y="5825"/>
                  </a:lnTo>
                  <a:close/>
                  <a:moveTo>
                    <a:pt x="13525" y="4739"/>
                  </a:moveTo>
                  <a:lnTo>
                    <a:pt x="13525" y="5422"/>
                  </a:lnTo>
                  <a:lnTo>
                    <a:pt x="9089" y="5422"/>
                  </a:lnTo>
                  <a:cubicBezTo>
                    <a:pt x="8965" y="5422"/>
                    <a:pt x="8872" y="5484"/>
                    <a:pt x="8872" y="5608"/>
                  </a:cubicBezTo>
                  <a:cubicBezTo>
                    <a:pt x="8872" y="5732"/>
                    <a:pt x="8965" y="5825"/>
                    <a:pt x="9089" y="5825"/>
                  </a:cubicBezTo>
                  <a:lnTo>
                    <a:pt x="13153" y="5825"/>
                  </a:lnTo>
                  <a:lnTo>
                    <a:pt x="13153" y="9857"/>
                  </a:lnTo>
                  <a:lnTo>
                    <a:pt x="6018" y="9857"/>
                  </a:lnTo>
                  <a:lnTo>
                    <a:pt x="6018" y="5794"/>
                  </a:lnTo>
                  <a:lnTo>
                    <a:pt x="8283" y="5794"/>
                  </a:lnTo>
                  <a:cubicBezTo>
                    <a:pt x="8376" y="5794"/>
                    <a:pt x="8469" y="5701"/>
                    <a:pt x="8469" y="5608"/>
                  </a:cubicBezTo>
                  <a:cubicBezTo>
                    <a:pt x="8469" y="5484"/>
                    <a:pt x="8376" y="5391"/>
                    <a:pt x="8283" y="5391"/>
                  </a:cubicBezTo>
                  <a:lnTo>
                    <a:pt x="404" y="5391"/>
                  </a:lnTo>
                  <a:lnTo>
                    <a:pt x="404" y="4739"/>
                  </a:lnTo>
                  <a:close/>
                  <a:moveTo>
                    <a:pt x="8283" y="1"/>
                  </a:moveTo>
                  <a:cubicBezTo>
                    <a:pt x="8174" y="1"/>
                    <a:pt x="8066" y="71"/>
                    <a:pt x="8066" y="210"/>
                  </a:cubicBezTo>
                  <a:lnTo>
                    <a:pt x="8066" y="396"/>
                  </a:lnTo>
                  <a:lnTo>
                    <a:pt x="7693" y="396"/>
                  </a:lnTo>
                  <a:cubicBezTo>
                    <a:pt x="7228" y="396"/>
                    <a:pt x="6825" y="769"/>
                    <a:pt x="6825" y="1265"/>
                  </a:cubicBezTo>
                  <a:lnTo>
                    <a:pt x="6825" y="3343"/>
                  </a:lnTo>
                  <a:cubicBezTo>
                    <a:pt x="6825" y="3405"/>
                    <a:pt x="6856" y="3467"/>
                    <a:pt x="6856" y="3529"/>
                  </a:cubicBezTo>
                  <a:lnTo>
                    <a:pt x="6701" y="3529"/>
                  </a:lnTo>
                  <a:cubicBezTo>
                    <a:pt x="6515" y="3529"/>
                    <a:pt x="6360" y="3684"/>
                    <a:pt x="6360" y="3902"/>
                  </a:cubicBezTo>
                  <a:lnTo>
                    <a:pt x="6360" y="4336"/>
                  </a:lnTo>
                  <a:lnTo>
                    <a:pt x="5491" y="4336"/>
                  </a:lnTo>
                  <a:lnTo>
                    <a:pt x="5491" y="1482"/>
                  </a:lnTo>
                  <a:cubicBezTo>
                    <a:pt x="5491" y="1172"/>
                    <a:pt x="5243" y="955"/>
                    <a:pt x="4964" y="955"/>
                  </a:cubicBezTo>
                  <a:lnTo>
                    <a:pt x="807" y="955"/>
                  </a:lnTo>
                  <a:cubicBezTo>
                    <a:pt x="528" y="955"/>
                    <a:pt x="280" y="1172"/>
                    <a:pt x="280" y="1482"/>
                  </a:cubicBezTo>
                  <a:lnTo>
                    <a:pt x="280" y="4336"/>
                  </a:lnTo>
                  <a:cubicBezTo>
                    <a:pt x="125" y="4336"/>
                    <a:pt x="1" y="4491"/>
                    <a:pt x="1" y="4646"/>
                  </a:cubicBezTo>
                  <a:lnTo>
                    <a:pt x="1" y="5484"/>
                  </a:lnTo>
                  <a:cubicBezTo>
                    <a:pt x="1" y="5670"/>
                    <a:pt x="156" y="5825"/>
                    <a:pt x="342" y="5825"/>
                  </a:cubicBezTo>
                  <a:lnTo>
                    <a:pt x="466" y="5825"/>
                  </a:lnTo>
                  <a:lnTo>
                    <a:pt x="466" y="10043"/>
                  </a:lnTo>
                  <a:cubicBezTo>
                    <a:pt x="466" y="10167"/>
                    <a:pt x="559" y="10261"/>
                    <a:pt x="683" y="10261"/>
                  </a:cubicBezTo>
                  <a:lnTo>
                    <a:pt x="13401" y="10261"/>
                  </a:lnTo>
                  <a:cubicBezTo>
                    <a:pt x="13494" y="10261"/>
                    <a:pt x="13587" y="10167"/>
                    <a:pt x="13587" y="10043"/>
                  </a:cubicBezTo>
                  <a:lnTo>
                    <a:pt x="13587" y="5794"/>
                  </a:lnTo>
                  <a:lnTo>
                    <a:pt x="13618" y="5794"/>
                  </a:lnTo>
                  <a:cubicBezTo>
                    <a:pt x="13804" y="5794"/>
                    <a:pt x="13959" y="5670"/>
                    <a:pt x="13959" y="5484"/>
                  </a:cubicBezTo>
                  <a:lnTo>
                    <a:pt x="13959" y="4646"/>
                  </a:lnTo>
                  <a:cubicBezTo>
                    <a:pt x="13959" y="4460"/>
                    <a:pt x="13804" y="4305"/>
                    <a:pt x="13618" y="4305"/>
                  </a:cubicBezTo>
                  <a:lnTo>
                    <a:pt x="13091" y="4305"/>
                  </a:lnTo>
                  <a:lnTo>
                    <a:pt x="13091" y="3902"/>
                  </a:lnTo>
                  <a:cubicBezTo>
                    <a:pt x="13091" y="3684"/>
                    <a:pt x="12905" y="3529"/>
                    <a:pt x="12719" y="3529"/>
                  </a:cubicBezTo>
                  <a:lnTo>
                    <a:pt x="12470" y="3529"/>
                  </a:lnTo>
                  <a:lnTo>
                    <a:pt x="12470" y="2568"/>
                  </a:lnTo>
                  <a:lnTo>
                    <a:pt x="13401" y="1947"/>
                  </a:lnTo>
                  <a:cubicBezTo>
                    <a:pt x="13623" y="1824"/>
                    <a:pt x="13492" y="1543"/>
                    <a:pt x="13319" y="1543"/>
                  </a:cubicBezTo>
                  <a:cubicBezTo>
                    <a:pt x="13275" y="1543"/>
                    <a:pt x="13228" y="1562"/>
                    <a:pt x="13184" y="1606"/>
                  </a:cubicBezTo>
                  <a:lnTo>
                    <a:pt x="12191" y="2258"/>
                  </a:lnTo>
                  <a:lnTo>
                    <a:pt x="10919" y="2258"/>
                  </a:lnTo>
                  <a:cubicBezTo>
                    <a:pt x="10671" y="2258"/>
                    <a:pt x="10454" y="2475"/>
                    <a:pt x="10454" y="2723"/>
                  </a:cubicBezTo>
                  <a:lnTo>
                    <a:pt x="10454" y="3529"/>
                  </a:lnTo>
                  <a:lnTo>
                    <a:pt x="9679" y="3529"/>
                  </a:lnTo>
                  <a:cubicBezTo>
                    <a:pt x="9710" y="3467"/>
                    <a:pt x="9741" y="3405"/>
                    <a:pt x="9741" y="3343"/>
                  </a:cubicBezTo>
                  <a:lnTo>
                    <a:pt x="9741" y="1265"/>
                  </a:lnTo>
                  <a:cubicBezTo>
                    <a:pt x="9710" y="769"/>
                    <a:pt x="9337" y="396"/>
                    <a:pt x="8872" y="396"/>
                  </a:cubicBezTo>
                  <a:lnTo>
                    <a:pt x="8500" y="396"/>
                  </a:lnTo>
                  <a:lnTo>
                    <a:pt x="8500" y="210"/>
                  </a:lnTo>
                  <a:cubicBezTo>
                    <a:pt x="8500" y="71"/>
                    <a:pt x="8391" y="1"/>
                    <a:pt x="8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1"/>
            <p:cNvSpPr/>
            <p:nvPr/>
          </p:nvSpPr>
          <p:spPr>
            <a:xfrm>
              <a:off x="2343168" y="4025065"/>
              <a:ext cx="376711" cy="69486"/>
            </a:xfrm>
            <a:custGeom>
              <a:rect b="b" l="l" r="r" t="t"/>
              <a:pathLst>
                <a:path extrusionOk="0" h="2575" w="13960">
                  <a:moveTo>
                    <a:pt x="11974" y="403"/>
                  </a:moveTo>
                  <a:cubicBezTo>
                    <a:pt x="12036" y="403"/>
                    <a:pt x="12067" y="434"/>
                    <a:pt x="12098" y="465"/>
                  </a:cubicBezTo>
                  <a:lnTo>
                    <a:pt x="12625" y="1303"/>
                  </a:lnTo>
                  <a:lnTo>
                    <a:pt x="1365" y="1303"/>
                  </a:lnTo>
                  <a:lnTo>
                    <a:pt x="1862" y="465"/>
                  </a:lnTo>
                  <a:cubicBezTo>
                    <a:pt x="1893" y="434"/>
                    <a:pt x="1955" y="403"/>
                    <a:pt x="2017" y="403"/>
                  </a:cubicBezTo>
                  <a:close/>
                  <a:moveTo>
                    <a:pt x="2017" y="0"/>
                  </a:moveTo>
                  <a:cubicBezTo>
                    <a:pt x="1800" y="0"/>
                    <a:pt x="1645" y="93"/>
                    <a:pt x="1521" y="248"/>
                  </a:cubicBezTo>
                  <a:lnTo>
                    <a:pt x="869" y="1303"/>
                  </a:lnTo>
                  <a:lnTo>
                    <a:pt x="342" y="1303"/>
                  </a:lnTo>
                  <a:cubicBezTo>
                    <a:pt x="156" y="1303"/>
                    <a:pt x="1" y="1458"/>
                    <a:pt x="1" y="1644"/>
                  </a:cubicBezTo>
                  <a:lnTo>
                    <a:pt x="1" y="2233"/>
                  </a:lnTo>
                  <a:cubicBezTo>
                    <a:pt x="1" y="2420"/>
                    <a:pt x="156" y="2575"/>
                    <a:pt x="342" y="2575"/>
                  </a:cubicBezTo>
                  <a:lnTo>
                    <a:pt x="2916" y="2575"/>
                  </a:lnTo>
                  <a:cubicBezTo>
                    <a:pt x="3040" y="2575"/>
                    <a:pt x="3134" y="2482"/>
                    <a:pt x="3134" y="2357"/>
                  </a:cubicBezTo>
                  <a:cubicBezTo>
                    <a:pt x="3134" y="2264"/>
                    <a:pt x="3040" y="2171"/>
                    <a:pt x="2916" y="2171"/>
                  </a:cubicBezTo>
                  <a:lnTo>
                    <a:pt x="404" y="2171"/>
                  </a:lnTo>
                  <a:lnTo>
                    <a:pt x="404" y="1706"/>
                  </a:lnTo>
                  <a:lnTo>
                    <a:pt x="13556" y="1706"/>
                  </a:lnTo>
                  <a:lnTo>
                    <a:pt x="13556" y="2171"/>
                  </a:lnTo>
                  <a:lnTo>
                    <a:pt x="3754" y="2171"/>
                  </a:lnTo>
                  <a:cubicBezTo>
                    <a:pt x="3630" y="2171"/>
                    <a:pt x="3537" y="2264"/>
                    <a:pt x="3537" y="2357"/>
                  </a:cubicBezTo>
                  <a:cubicBezTo>
                    <a:pt x="3537" y="2482"/>
                    <a:pt x="3630" y="2575"/>
                    <a:pt x="3754" y="2575"/>
                  </a:cubicBezTo>
                  <a:lnTo>
                    <a:pt x="13618" y="2575"/>
                  </a:lnTo>
                  <a:cubicBezTo>
                    <a:pt x="13804" y="2575"/>
                    <a:pt x="13959" y="2420"/>
                    <a:pt x="13959" y="2233"/>
                  </a:cubicBezTo>
                  <a:lnTo>
                    <a:pt x="13959" y="1644"/>
                  </a:lnTo>
                  <a:cubicBezTo>
                    <a:pt x="13959" y="1458"/>
                    <a:pt x="13804" y="1303"/>
                    <a:pt x="13618" y="1303"/>
                  </a:cubicBezTo>
                  <a:lnTo>
                    <a:pt x="13091" y="1303"/>
                  </a:lnTo>
                  <a:lnTo>
                    <a:pt x="12439" y="248"/>
                  </a:lnTo>
                  <a:cubicBezTo>
                    <a:pt x="12346" y="93"/>
                    <a:pt x="12160" y="0"/>
                    <a:pt x="11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1"/>
            <p:cNvSpPr/>
            <p:nvPr/>
          </p:nvSpPr>
          <p:spPr>
            <a:xfrm>
              <a:off x="2526477" y="4316341"/>
              <a:ext cx="150711" cy="51919"/>
            </a:xfrm>
            <a:custGeom>
              <a:rect b="b" l="l" r="r" t="t"/>
              <a:pathLst>
                <a:path extrusionOk="0" h="1924" w="5585">
                  <a:moveTo>
                    <a:pt x="5181" y="435"/>
                  </a:moveTo>
                  <a:lnTo>
                    <a:pt x="5181" y="1521"/>
                  </a:lnTo>
                  <a:lnTo>
                    <a:pt x="404" y="1521"/>
                  </a:lnTo>
                  <a:lnTo>
                    <a:pt x="404" y="435"/>
                  </a:lnTo>
                  <a:close/>
                  <a:moveTo>
                    <a:pt x="435" y="1"/>
                  </a:moveTo>
                  <a:cubicBezTo>
                    <a:pt x="187" y="1"/>
                    <a:pt x="1" y="187"/>
                    <a:pt x="1" y="435"/>
                  </a:cubicBezTo>
                  <a:lnTo>
                    <a:pt x="1" y="1521"/>
                  </a:lnTo>
                  <a:cubicBezTo>
                    <a:pt x="1" y="1738"/>
                    <a:pt x="187" y="1924"/>
                    <a:pt x="435" y="1924"/>
                  </a:cubicBezTo>
                  <a:lnTo>
                    <a:pt x="5181" y="1924"/>
                  </a:lnTo>
                  <a:cubicBezTo>
                    <a:pt x="5398" y="1924"/>
                    <a:pt x="5584" y="1738"/>
                    <a:pt x="5584" y="1521"/>
                  </a:cubicBezTo>
                  <a:lnTo>
                    <a:pt x="5584" y="435"/>
                  </a:lnTo>
                  <a:cubicBezTo>
                    <a:pt x="5584" y="187"/>
                    <a:pt x="5398" y="1"/>
                    <a:pt x="5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51"/>
            <p:cNvSpPr/>
            <p:nvPr/>
          </p:nvSpPr>
          <p:spPr>
            <a:xfrm>
              <a:off x="2383349" y="4302120"/>
              <a:ext cx="94609" cy="60284"/>
            </a:xfrm>
            <a:custGeom>
              <a:rect b="b" l="l" r="r" t="t"/>
              <a:pathLst>
                <a:path extrusionOk="0" h="2234" w="3506">
                  <a:moveTo>
                    <a:pt x="3102" y="435"/>
                  </a:moveTo>
                  <a:lnTo>
                    <a:pt x="3102" y="1830"/>
                  </a:lnTo>
                  <a:lnTo>
                    <a:pt x="435" y="1830"/>
                  </a:lnTo>
                  <a:lnTo>
                    <a:pt x="435" y="435"/>
                  </a:lnTo>
                  <a:close/>
                  <a:moveTo>
                    <a:pt x="342" y="0"/>
                  </a:moveTo>
                  <a:cubicBezTo>
                    <a:pt x="156" y="0"/>
                    <a:pt x="1" y="155"/>
                    <a:pt x="1" y="342"/>
                  </a:cubicBezTo>
                  <a:lnTo>
                    <a:pt x="1" y="1893"/>
                  </a:lnTo>
                  <a:cubicBezTo>
                    <a:pt x="1" y="2079"/>
                    <a:pt x="156" y="2234"/>
                    <a:pt x="342" y="2234"/>
                  </a:cubicBezTo>
                  <a:lnTo>
                    <a:pt x="3164" y="2234"/>
                  </a:lnTo>
                  <a:cubicBezTo>
                    <a:pt x="3351" y="2234"/>
                    <a:pt x="3506" y="2079"/>
                    <a:pt x="3506" y="1893"/>
                  </a:cubicBezTo>
                  <a:lnTo>
                    <a:pt x="3506" y="342"/>
                  </a:lnTo>
                  <a:cubicBezTo>
                    <a:pt x="3506" y="155"/>
                    <a:pt x="3351" y="0"/>
                    <a:pt x="31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 name="Google Shape;491;p51"/>
          <p:cNvSpPr/>
          <p:nvPr/>
        </p:nvSpPr>
        <p:spPr>
          <a:xfrm>
            <a:off x="4446013" y="1916246"/>
            <a:ext cx="251986" cy="377547"/>
          </a:xfrm>
          <a:custGeom>
            <a:rect b="b" l="l" r="r" t="t"/>
            <a:pathLst>
              <a:path extrusionOk="0" h="13991" w="9338">
                <a:moveTo>
                  <a:pt x="714" y="466"/>
                </a:moveTo>
                <a:cubicBezTo>
                  <a:pt x="869" y="466"/>
                  <a:pt x="993" y="590"/>
                  <a:pt x="993" y="745"/>
                </a:cubicBezTo>
                <a:lnTo>
                  <a:pt x="993" y="3072"/>
                </a:lnTo>
                <a:cubicBezTo>
                  <a:pt x="993" y="3258"/>
                  <a:pt x="869" y="3382"/>
                  <a:pt x="714" y="3382"/>
                </a:cubicBezTo>
                <a:cubicBezTo>
                  <a:pt x="528" y="3382"/>
                  <a:pt x="403" y="3227"/>
                  <a:pt x="403" y="3072"/>
                </a:cubicBezTo>
                <a:lnTo>
                  <a:pt x="403" y="745"/>
                </a:lnTo>
                <a:cubicBezTo>
                  <a:pt x="403" y="590"/>
                  <a:pt x="528" y="466"/>
                  <a:pt x="714" y="466"/>
                </a:cubicBezTo>
                <a:close/>
                <a:moveTo>
                  <a:pt x="8655" y="466"/>
                </a:moveTo>
                <a:cubicBezTo>
                  <a:pt x="8810" y="466"/>
                  <a:pt x="8965" y="590"/>
                  <a:pt x="8965" y="745"/>
                </a:cubicBezTo>
                <a:lnTo>
                  <a:pt x="8965" y="3072"/>
                </a:lnTo>
                <a:cubicBezTo>
                  <a:pt x="8965" y="3227"/>
                  <a:pt x="8810" y="3382"/>
                  <a:pt x="8655" y="3382"/>
                </a:cubicBezTo>
                <a:cubicBezTo>
                  <a:pt x="8500" y="3382"/>
                  <a:pt x="8375" y="3258"/>
                  <a:pt x="8375" y="3072"/>
                </a:cubicBezTo>
                <a:lnTo>
                  <a:pt x="8375" y="745"/>
                </a:lnTo>
                <a:cubicBezTo>
                  <a:pt x="8375" y="590"/>
                  <a:pt x="8500" y="466"/>
                  <a:pt x="8655" y="466"/>
                </a:cubicBezTo>
                <a:close/>
                <a:moveTo>
                  <a:pt x="5630" y="9625"/>
                </a:moveTo>
                <a:cubicBezTo>
                  <a:pt x="5646" y="9625"/>
                  <a:pt x="5661" y="9632"/>
                  <a:pt x="5677" y="9648"/>
                </a:cubicBezTo>
                <a:cubicBezTo>
                  <a:pt x="5739" y="9834"/>
                  <a:pt x="5770" y="10020"/>
                  <a:pt x="5832" y="10237"/>
                </a:cubicBezTo>
                <a:cubicBezTo>
                  <a:pt x="5444" y="10330"/>
                  <a:pt x="5049" y="10377"/>
                  <a:pt x="4657" y="10377"/>
                </a:cubicBezTo>
                <a:cubicBezTo>
                  <a:pt x="4265" y="10377"/>
                  <a:pt x="3878" y="10330"/>
                  <a:pt x="3505" y="10237"/>
                </a:cubicBezTo>
                <a:cubicBezTo>
                  <a:pt x="3536" y="10020"/>
                  <a:pt x="3567" y="9834"/>
                  <a:pt x="3629" y="9648"/>
                </a:cubicBezTo>
                <a:cubicBezTo>
                  <a:pt x="3645" y="9632"/>
                  <a:pt x="3668" y="9625"/>
                  <a:pt x="3692" y="9625"/>
                </a:cubicBezTo>
                <a:cubicBezTo>
                  <a:pt x="3715" y="9625"/>
                  <a:pt x="3738" y="9632"/>
                  <a:pt x="3754" y="9648"/>
                </a:cubicBezTo>
                <a:lnTo>
                  <a:pt x="5584" y="9648"/>
                </a:lnTo>
                <a:cubicBezTo>
                  <a:pt x="5599" y="9632"/>
                  <a:pt x="5615" y="9625"/>
                  <a:pt x="5630" y="9625"/>
                </a:cubicBezTo>
                <a:close/>
                <a:moveTo>
                  <a:pt x="4649" y="12703"/>
                </a:moveTo>
                <a:cubicBezTo>
                  <a:pt x="5049" y="12703"/>
                  <a:pt x="5444" y="12750"/>
                  <a:pt x="5832" y="12843"/>
                </a:cubicBezTo>
                <a:cubicBezTo>
                  <a:pt x="5801" y="13091"/>
                  <a:pt x="5739" y="13339"/>
                  <a:pt x="5677" y="13587"/>
                </a:cubicBezTo>
                <a:lnTo>
                  <a:pt x="3629" y="13587"/>
                </a:lnTo>
                <a:cubicBezTo>
                  <a:pt x="3567" y="13339"/>
                  <a:pt x="3505" y="13091"/>
                  <a:pt x="3443" y="12843"/>
                </a:cubicBezTo>
                <a:cubicBezTo>
                  <a:pt x="3847" y="12750"/>
                  <a:pt x="4250" y="12703"/>
                  <a:pt x="4649" y="12703"/>
                </a:cubicBezTo>
                <a:close/>
                <a:moveTo>
                  <a:pt x="8655" y="1"/>
                </a:moveTo>
                <a:lnTo>
                  <a:pt x="8655" y="32"/>
                </a:lnTo>
                <a:cubicBezTo>
                  <a:pt x="8313" y="32"/>
                  <a:pt x="8034" y="280"/>
                  <a:pt x="7972" y="621"/>
                </a:cubicBezTo>
                <a:cubicBezTo>
                  <a:pt x="6873" y="446"/>
                  <a:pt x="5759" y="363"/>
                  <a:pt x="4640" y="363"/>
                </a:cubicBezTo>
                <a:cubicBezTo>
                  <a:pt x="4180" y="363"/>
                  <a:pt x="3718" y="377"/>
                  <a:pt x="3257" y="404"/>
                </a:cubicBezTo>
                <a:cubicBezTo>
                  <a:pt x="2988" y="434"/>
                  <a:pt x="3007" y="809"/>
                  <a:pt x="3258" y="809"/>
                </a:cubicBezTo>
                <a:cubicBezTo>
                  <a:pt x="3268" y="809"/>
                  <a:pt x="3278" y="809"/>
                  <a:pt x="3288" y="807"/>
                </a:cubicBezTo>
                <a:cubicBezTo>
                  <a:pt x="3740" y="780"/>
                  <a:pt x="4193" y="766"/>
                  <a:pt x="4644" y="766"/>
                </a:cubicBezTo>
                <a:cubicBezTo>
                  <a:pt x="5741" y="766"/>
                  <a:pt x="6833" y="849"/>
                  <a:pt x="7910" y="1025"/>
                </a:cubicBezTo>
                <a:cubicBezTo>
                  <a:pt x="7941" y="1025"/>
                  <a:pt x="7941" y="1056"/>
                  <a:pt x="7941" y="1056"/>
                </a:cubicBezTo>
                <a:lnTo>
                  <a:pt x="7941" y="2607"/>
                </a:lnTo>
                <a:cubicBezTo>
                  <a:pt x="7941" y="2638"/>
                  <a:pt x="7941" y="2669"/>
                  <a:pt x="7910" y="2669"/>
                </a:cubicBezTo>
                <a:cubicBezTo>
                  <a:pt x="6840" y="2839"/>
                  <a:pt x="5762" y="2925"/>
                  <a:pt x="4684" y="2925"/>
                </a:cubicBezTo>
                <a:cubicBezTo>
                  <a:pt x="3606" y="2925"/>
                  <a:pt x="2528" y="2839"/>
                  <a:pt x="1458" y="2669"/>
                </a:cubicBezTo>
                <a:cubicBezTo>
                  <a:pt x="1427" y="2669"/>
                  <a:pt x="1427" y="2638"/>
                  <a:pt x="1427" y="2607"/>
                </a:cubicBezTo>
                <a:lnTo>
                  <a:pt x="1427" y="1056"/>
                </a:lnTo>
                <a:cubicBezTo>
                  <a:pt x="1427" y="1056"/>
                  <a:pt x="1427" y="1025"/>
                  <a:pt x="1458" y="1025"/>
                </a:cubicBezTo>
                <a:cubicBezTo>
                  <a:pt x="1861" y="963"/>
                  <a:pt x="2203" y="901"/>
                  <a:pt x="2575" y="869"/>
                </a:cubicBezTo>
                <a:cubicBezTo>
                  <a:pt x="2761" y="776"/>
                  <a:pt x="2730" y="528"/>
                  <a:pt x="2544" y="497"/>
                </a:cubicBezTo>
                <a:cubicBezTo>
                  <a:pt x="2141" y="528"/>
                  <a:pt x="1768" y="590"/>
                  <a:pt x="1427" y="621"/>
                </a:cubicBezTo>
                <a:cubicBezTo>
                  <a:pt x="1334" y="311"/>
                  <a:pt x="1055" y="63"/>
                  <a:pt x="714" y="63"/>
                </a:cubicBezTo>
                <a:cubicBezTo>
                  <a:pt x="341" y="63"/>
                  <a:pt x="0" y="373"/>
                  <a:pt x="0" y="776"/>
                </a:cubicBezTo>
                <a:lnTo>
                  <a:pt x="0" y="3103"/>
                </a:lnTo>
                <a:cubicBezTo>
                  <a:pt x="0" y="3475"/>
                  <a:pt x="341" y="3785"/>
                  <a:pt x="714" y="3785"/>
                </a:cubicBezTo>
                <a:cubicBezTo>
                  <a:pt x="1117" y="3785"/>
                  <a:pt x="1427" y="3475"/>
                  <a:pt x="1427" y="3103"/>
                </a:cubicBezTo>
                <a:cubicBezTo>
                  <a:pt x="2451" y="3258"/>
                  <a:pt x="3474" y="3351"/>
                  <a:pt x="4529" y="3351"/>
                </a:cubicBezTo>
                <a:lnTo>
                  <a:pt x="4529" y="4716"/>
                </a:lnTo>
                <a:cubicBezTo>
                  <a:pt x="4529" y="4809"/>
                  <a:pt x="4498" y="4840"/>
                  <a:pt x="4343" y="4933"/>
                </a:cubicBezTo>
                <a:cubicBezTo>
                  <a:pt x="4126" y="5026"/>
                  <a:pt x="4002" y="5243"/>
                  <a:pt x="3971" y="5460"/>
                </a:cubicBezTo>
                <a:cubicBezTo>
                  <a:pt x="3971" y="5708"/>
                  <a:pt x="4126" y="5895"/>
                  <a:pt x="4343" y="6019"/>
                </a:cubicBezTo>
                <a:cubicBezTo>
                  <a:pt x="4467" y="6112"/>
                  <a:pt x="4498" y="6143"/>
                  <a:pt x="4498" y="6236"/>
                </a:cubicBezTo>
                <a:cubicBezTo>
                  <a:pt x="4498" y="6298"/>
                  <a:pt x="4467" y="6329"/>
                  <a:pt x="4343" y="6422"/>
                </a:cubicBezTo>
                <a:cubicBezTo>
                  <a:pt x="4126" y="6546"/>
                  <a:pt x="3971" y="6763"/>
                  <a:pt x="3971" y="6980"/>
                </a:cubicBezTo>
                <a:cubicBezTo>
                  <a:pt x="3971" y="7228"/>
                  <a:pt x="4126" y="7415"/>
                  <a:pt x="4343" y="7539"/>
                </a:cubicBezTo>
                <a:cubicBezTo>
                  <a:pt x="4467" y="7632"/>
                  <a:pt x="4498" y="7663"/>
                  <a:pt x="4498" y="7756"/>
                </a:cubicBezTo>
                <a:cubicBezTo>
                  <a:pt x="4498" y="7818"/>
                  <a:pt x="4467" y="7849"/>
                  <a:pt x="4343" y="7973"/>
                </a:cubicBezTo>
                <a:cubicBezTo>
                  <a:pt x="3847" y="8159"/>
                  <a:pt x="3847" y="8841"/>
                  <a:pt x="4343" y="9059"/>
                </a:cubicBezTo>
                <a:cubicBezTo>
                  <a:pt x="4405" y="9090"/>
                  <a:pt x="4436" y="9152"/>
                  <a:pt x="4498" y="9214"/>
                </a:cubicBezTo>
                <a:lnTo>
                  <a:pt x="3723" y="9214"/>
                </a:lnTo>
                <a:cubicBezTo>
                  <a:pt x="3703" y="9210"/>
                  <a:pt x="3684" y="9209"/>
                  <a:pt x="3664" y="9209"/>
                </a:cubicBezTo>
                <a:cubicBezTo>
                  <a:pt x="3493" y="9209"/>
                  <a:pt x="3310" y="9326"/>
                  <a:pt x="3226" y="9493"/>
                </a:cubicBezTo>
                <a:cubicBezTo>
                  <a:pt x="3164" y="9772"/>
                  <a:pt x="2978" y="10827"/>
                  <a:pt x="2947" y="11044"/>
                </a:cubicBezTo>
                <a:cubicBezTo>
                  <a:pt x="2980" y="11141"/>
                  <a:pt x="3063" y="11187"/>
                  <a:pt x="3148" y="11187"/>
                </a:cubicBezTo>
                <a:cubicBezTo>
                  <a:pt x="3226" y="11187"/>
                  <a:pt x="3306" y="11149"/>
                  <a:pt x="3350" y="11075"/>
                </a:cubicBezTo>
                <a:cubicBezTo>
                  <a:pt x="3350" y="10920"/>
                  <a:pt x="3381" y="10765"/>
                  <a:pt x="3381" y="10609"/>
                </a:cubicBezTo>
                <a:cubicBezTo>
                  <a:pt x="3785" y="10703"/>
                  <a:pt x="4203" y="10749"/>
                  <a:pt x="4622" y="10749"/>
                </a:cubicBezTo>
                <a:cubicBezTo>
                  <a:pt x="5041" y="10749"/>
                  <a:pt x="5460" y="10703"/>
                  <a:pt x="5863" y="10609"/>
                </a:cubicBezTo>
                <a:cubicBezTo>
                  <a:pt x="5956" y="11199"/>
                  <a:pt x="5956" y="11819"/>
                  <a:pt x="5863" y="12440"/>
                </a:cubicBezTo>
                <a:cubicBezTo>
                  <a:pt x="5444" y="12331"/>
                  <a:pt x="5025" y="12277"/>
                  <a:pt x="4607" y="12277"/>
                </a:cubicBezTo>
                <a:cubicBezTo>
                  <a:pt x="4188" y="12277"/>
                  <a:pt x="3769" y="12331"/>
                  <a:pt x="3350" y="12440"/>
                </a:cubicBezTo>
                <a:cubicBezTo>
                  <a:pt x="3350" y="12253"/>
                  <a:pt x="3319" y="12098"/>
                  <a:pt x="3319" y="11912"/>
                </a:cubicBezTo>
                <a:cubicBezTo>
                  <a:pt x="3288" y="11819"/>
                  <a:pt x="3195" y="11726"/>
                  <a:pt x="3102" y="11726"/>
                </a:cubicBezTo>
                <a:cubicBezTo>
                  <a:pt x="2978" y="11726"/>
                  <a:pt x="2885" y="11819"/>
                  <a:pt x="2916" y="11943"/>
                </a:cubicBezTo>
                <a:cubicBezTo>
                  <a:pt x="2916" y="12533"/>
                  <a:pt x="3040" y="13122"/>
                  <a:pt x="3195" y="13711"/>
                </a:cubicBezTo>
                <a:cubicBezTo>
                  <a:pt x="3288" y="13898"/>
                  <a:pt x="3474" y="13991"/>
                  <a:pt x="3692" y="13991"/>
                </a:cubicBezTo>
                <a:lnTo>
                  <a:pt x="5522" y="13991"/>
                </a:lnTo>
                <a:cubicBezTo>
                  <a:pt x="5739" y="13991"/>
                  <a:pt x="5925" y="13898"/>
                  <a:pt x="6018" y="13711"/>
                </a:cubicBezTo>
                <a:cubicBezTo>
                  <a:pt x="6421" y="12316"/>
                  <a:pt x="6421" y="10858"/>
                  <a:pt x="6018" y="9462"/>
                </a:cubicBezTo>
                <a:cubicBezTo>
                  <a:pt x="5925" y="9276"/>
                  <a:pt x="5739" y="9183"/>
                  <a:pt x="5522" y="9183"/>
                </a:cubicBezTo>
                <a:lnTo>
                  <a:pt x="4901" y="9183"/>
                </a:lnTo>
                <a:cubicBezTo>
                  <a:pt x="4870" y="8996"/>
                  <a:pt x="4746" y="8810"/>
                  <a:pt x="4560" y="8717"/>
                </a:cubicBezTo>
                <a:cubicBezTo>
                  <a:pt x="4405" y="8593"/>
                  <a:pt x="4374" y="8562"/>
                  <a:pt x="4374" y="8500"/>
                </a:cubicBezTo>
                <a:cubicBezTo>
                  <a:pt x="4374" y="8407"/>
                  <a:pt x="4405" y="8376"/>
                  <a:pt x="4560" y="8283"/>
                </a:cubicBezTo>
                <a:cubicBezTo>
                  <a:pt x="4746" y="8159"/>
                  <a:pt x="4901" y="7973"/>
                  <a:pt x="4901" y="7725"/>
                </a:cubicBezTo>
                <a:cubicBezTo>
                  <a:pt x="4901" y="7508"/>
                  <a:pt x="4746" y="7290"/>
                  <a:pt x="4560" y="7166"/>
                </a:cubicBezTo>
                <a:cubicBezTo>
                  <a:pt x="4405" y="7073"/>
                  <a:pt x="4374" y="7042"/>
                  <a:pt x="4374" y="6980"/>
                </a:cubicBezTo>
                <a:cubicBezTo>
                  <a:pt x="4374" y="6887"/>
                  <a:pt x="4405" y="6856"/>
                  <a:pt x="4560" y="6763"/>
                </a:cubicBezTo>
                <a:cubicBezTo>
                  <a:pt x="4746" y="6639"/>
                  <a:pt x="4901" y="6453"/>
                  <a:pt x="4901" y="6205"/>
                </a:cubicBezTo>
                <a:cubicBezTo>
                  <a:pt x="4901" y="5988"/>
                  <a:pt x="4746" y="5771"/>
                  <a:pt x="4560" y="5646"/>
                </a:cubicBezTo>
                <a:cubicBezTo>
                  <a:pt x="4405" y="5553"/>
                  <a:pt x="4374" y="5522"/>
                  <a:pt x="4374" y="5429"/>
                </a:cubicBezTo>
                <a:cubicBezTo>
                  <a:pt x="4374" y="5367"/>
                  <a:pt x="4405" y="5336"/>
                  <a:pt x="4560" y="5212"/>
                </a:cubicBezTo>
                <a:cubicBezTo>
                  <a:pt x="4746" y="5119"/>
                  <a:pt x="4901" y="4902"/>
                  <a:pt x="4901" y="4685"/>
                </a:cubicBezTo>
                <a:lnTo>
                  <a:pt x="4901" y="3289"/>
                </a:lnTo>
                <a:cubicBezTo>
                  <a:pt x="5925" y="3289"/>
                  <a:pt x="6949" y="3196"/>
                  <a:pt x="7941" y="3041"/>
                </a:cubicBezTo>
                <a:cubicBezTo>
                  <a:pt x="7941" y="3444"/>
                  <a:pt x="8251" y="3754"/>
                  <a:pt x="8655" y="3754"/>
                </a:cubicBezTo>
                <a:cubicBezTo>
                  <a:pt x="9027" y="3754"/>
                  <a:pt x="9337" y="3444"/>
                  <a:pt x="9337" y="3041"/>
                </a:cubicBezTo>
                <a:lnTo>
                  <a:pt x="9337" y="714"/>
                </a:lnTo>
                <a:cubicBezTo>
                  <a:pt x="9337" y="342"/>
                  <a:pt x="9027" y="32"/>
                  <a:pt x="8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 name="Google Shape;492;p51"/>
          <p:cNvGrpSpPr/>
          <p:nvPr/>
        </p:nvGrpSpPr>
        <p:grpSpPr>
          <a:xfrm>
            <a:off x="1699859" y="1934208"/>
            <a:ext cx="376684" cy="341630"/>
            <a:chOff x="715109" y="4040041"/>
            <a:chExt cx="376684" cy="341630"/>
          </a:xfrm>
        </p:grpSpPr>
        <p:sp>
          <p:nvSpPr>
            <p:cNvPr id="493" name="Google Shape;493;p51"/>
            <p:cNvSpPr/>
            <p:nvPr/>
          </p:nvSpPr>
          <p:spPr>
            <a:xfrm>
              <a:off x="824749" y="4152488"/>
              <a:ext cx="150711" cy="125372"/>
            </a:xfrm>
            <a:custGeom>
              <a:rect b="b" l="l" r="r" t="t"/>
              <a:pathLst>
                <a:path extrusionOk="0" h="4646" w="5585">
                  <a:moveTo>
                    <a:pt x="2792" y="404"/>
                  </a:moveTo>
                  <a:cubicBezTo>
                    <a:pt x="3149" y="404"/>
                    <a:pt x="3506" y="598"/>
                    <a:pt x="3661" y="986"/>
                  </a:cubicBezTo>
                  <a:cubicBezTo>
                    <a:pt x="3706" y="1076"/>
                    <a:pt x="3785" y="1134"/>
                    <a:pt x="3872" y="1134"/>
                  </a:cubicBezTo>
                  <a:cubicBezTo>
                    <a:pt x="3905" y="1134"/>
                    <a:pt x="3938" y="1126"/>
                    <a:pt x="3971" y="1110"/>
                  </a:cubicBezTo>
                  <a:cubicBezTo>
                    <a:pt x="4033" y="1079"/>
                    <a:pt x="4126" y="1048"/>
                    <a:pt x="4219" y="1048"/>
                  </a:cubicBezTo>
                  <a:cubicBezTo>
                    <a:pt x="4995" y="1048"/>
                    <a:pt x="4995" y="2195"/>
                    <a:pt x="4219" y="2195"/>
                  </a:cubicBezTo>
                  <a:lnTo>
                    <a:pt x="4219" y="2226"/>
                  </a:lnTo>
                  <a:lnTo>
                    <a:pt x="4188" y="2226"/>
                  </a:lnTo>
                  <a:cubicBezTo>
                    <a:pt x="4064" y="2226"/>
                    <a:pt x="3971" y="2288"/>
                    <a:pt x="3940" y="2412"/>
                  </a:cubicBezTo>
                  <a:lnTo>
                    <a:pt x="3816" y="3188"/>
                  </a:lnTo>
                  <a:lnTo>
                    <a:pt x="1800" y="3188"/>
                  </a:lnTo>
                  <a:lnTo>
                    <a:pt x="1645" y="2412"/>
                  </a:lnTo>
                  <a:cubicBezTo>
                    <a:pt x="1645" y="2305"/>
                    <a:pt x="1551" y="2220"/>
                    <a:pt x="1465" y="2220"/>
                  </a:cubicBezTo>
                  <a:cubicBezTo>
                    <a:pt x="1452" y="2220"/>
                    <a:pt x="1440" y="2222"/>
                    <a:pt x="1427" y="2226"/>
                  </a:cubicBezTo>
                  <a:lnTo>
                    <a:pt x="1365" y="2226"/>
                  </a:lnTo>
                  <a:cubicBezTo>
                    <a:pt x="590" y="2226"/>
                    <a:pt x="590" y="1048"/>
                    <a:pt x="1365" y="1048"/>
                  </a:cubicBezTo>
                  <a:cubicBezTo>
                    <a:pt x="1458" y="1048"/>
                    <a:pt x="1551" y="1079"/>
                    <a:pt x="1614" y="1110"/>
                  </a:cubicBezTo>
                  <a:cubicBezTo>
                    <a:pt x="1645" y="1125"/>
                    <a:pt x="1676" y="1133"/>
                    <a:pt x="1707" y="1133"/>
                  </a:cubicBezTo>
                  <a:cubicBezTo>
                    <a:pt x="1738" y="1133"/>
                    <a:pt x="1769" y="1125"/>
                    <a:pt x="1800" y="1110"/>
                  </a:cubicBezTo>
                  <a:cubicBezTo>
                    <a:pt x="1862" y="1079"/>
                    <a:pt x="1893" y="1048"/>
                    <a:pt x="1924" y="986"/>
                  </a:cubicBezTo>
                  <a:cubicBezTo>
                    <a:pt x="2079" y="598"/>
                    <a:pt x="2436" y="404"/>
                    <a:pt x="2792" y="404"/>
                  </a:cubicBezTo>
                  <a:close/>
                  <a:moveTo>
                    <a:pt x="3723" y="3591"/>
                  </a:moveTo>
                  <a:lnTo>
                    <a:pt x="3630" y="4212"/>
                  </a:lnTo>
                  <a:lnTo>
                    <a:pt x="1986" y="4212"/>
                  </a:lnTo>
                  <a:lnTo>
                    <a:pt x="1862" y="3591"/>
                  </a:lnTo>
                  <a:close/>
                  <a:moveTo>
                    <a:pt x="2796" y="1"/>
                  </a:moveTo>
                  <a:cubicBezTo>
                    <a:pt x="2335" y="1"/>
                    <a:pt x="1877" y="226"/>
                    <a:pt x="1614" y="675"/>
                  </a:cubicBezTo>
                  <a:cubicBezTo>
                    <a:pt x="1520" y="644"/>
                    <a:pt x="1458" y="644"/>
                    <a:pt x="1365" y="644"/>
                  </a:cubicBezTo>
                  <a:cubicBezTo>
                    <a:pt x="125" y="644"/>
                    <a:pt x="1" y="2505"/>
                    <a:pt x="1272" y="2661"/>
                  </a:cubicBezTo>
                  <a:lnTo>
                    <a:pt x="1551" y="4274"/>
                  </a:lnTo>
                  <a:cubicBezTo>
                    <a:pt x="1583" y="4491"/>
                    <a:pt x="1769" y="4646"/>
                    <a:pt x="1955" y="4646"/>
                  </a:cubicBezTo>
                  <a:lnTo>
                    <a:pt x="3630" y="4646"/>
                  </a:lnTo>
                  <a:cubicBezTo>
                    <a:pt x="3816" y="4615"/>
                    <a:pt x="4002" y="4491"/>
                    <a:pt x="4033" y="4274"/>
                  </a:cubicBezTo>
                  <a:lnTo>
                    <a:pt x="4312" y="2661"/>
                  </a:lnTo>
                  <a:cubicBezTo>
                    <a:pt x="5584" y="2505"/>
                    <a:pt x="5460" y="644"/>
                    <a:pt x="4219" y="644"/>
                  </a:cubicBezTo>
                  <a:cubicBezTo>
                    <a:pt x="4157" y="644"/>
                    <a:pt x="4064" y="644"/>
                    <a:pt x="4002" y="675"/>
                  </a:cubicBezTo>
                  <a:cubicBezTo>
                    <a:pt x="3723" y="226"/>
                    <a:pt x="3258" y="1"/>
                    <a:pt x="27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1"/>
            <p:cNvSpPr/>
            <p:nvPr/>
          </p:nvSpPr>
          <p:spPr>
            <a:xfrm>
              <a:off x="772020" y="4083649"/>
              <a:ext cx="257005" cy="254496"/>
            </a:xfrm>
            <a:custGeom>
              <a:rect b="b" l="l" r="r" t="t"/>
              <a:pathLst>
                <a:path extrusionOk="0" h="9431" w="9524">
                  <a:moveTo>
                    <a:pt x="5801" y="869"/>
                  </a:moveTo>
                  <a:lnTo>
                    <a:pt x="5801" y="869"/>
                  </a:lnTo>
                  <a:cubicBezTo>
                    <a:pt x="6483" y="1055"/>
                    <a:pt x="7073" y="1396"/>
                    <a:pt x="7600" y="1893"/>
                  </a:cubicBezTo>
                  <a:cubicBezTo>
                    <a:pt x="8096" y="2389"/>
                    <a:pt x="8438" y="3009"/>
                    <a:pt x="8624" y="3692"/>
                  </a:cubicBezTo>
                  <a:lnTo>
                    <a:pt x="5801" y="869"/>
                  </a:lnTo>
                  <a:close/>
                  <a:moveTo>
                    <a:pt x="869" y="5770"/>
                  </a:moveTo>
                  <a:lnTo>
                    <a:pt x="3723" y="8593"/>
                  </a:lnTo>
                  <a:cubicBezTo>
                    <a:pt x="3040" y="8407"/>
                    <a:pt x="2420" y="8065"/>
                    <a:pt x="1924" y="7569"/>
                  </a:cubicBezTo>
                  <a:cubicBezTo>
                    <a:pt x="1427" y="7073"/>
                    <a:pt x="1055" y="6452"/>
                    <a:pt x="869" y="5770"/>
                  </a:cubicBezTo>
                  <a:close/>
                  <a:moveTo>
                    <a:pt x="8624" y="5770"/>
                  </a:moveTo>
                  <a:cubicBezTo>
                    <a:pt x="8438" y="6452"/>
                    <a:pt x="8096" y="7073"/>
                    <a:pt x="7600" y="7569"/>
                  </a:cubicBezTo>
                  <a:cubicBezTo>
                    <a:pt x="7104" y="8065"/>
                    <a:pt x="6483" y="8407"/>
                    <a:pt x="5801" y="8593"/>
                  </a:cubicBezTo>
                  <a:lnTo>
                    <a:pt x="8624" y="5770"/>
                  </a:lnTo>
                  <a:close/>
                  <a:moveTo>
                    <a:pt x="4777" y="466"/>
                  </a:moveTo>
                  <a:lnTo>
                    <a:pt x="9027" y="4715"/>
                  </a:lnTo>
                  <a:cubicBezTo>
                    <a:pt x="9027" y="4715"/>
                    <a:pt x="9027" y="4746"/>
                    <a:pt x="9027" y="4777"/>
                  </a:cubicBezTo>
                  <a:lnTo>
                    <a:pt x="4777" y="8996"/>
                  </a:lnTo>
                  <a:lnTo>
                    <a:pt x="4715" y="8996"/>
                  </a:lnTo>
                  <a:lnTo>
                    <a:pt x="497" y="4777"/>
                  </a:lnTo>
                  <a:cubicBezTo>
                    <a:pt x="466" y="4746"/>
                    <a:pt x="466" y="4715"/>
                    <a:pt x="497" y="4715"/>
                  </a:cubicBezTo>
                  <a:lnTo>
                    <a:pt x="2389" y="2792"/>
                  </a:lnTo>
                  <a:cubicBezTo>
                    <a:pt x="2482" y="2699"/>
                    <a:pt x="2482" y="2575"/>
                    <a:pt x="2389" y="2482"/>
                  </a:cubicBezTo>
                  <a:cubicBezTo>
                    <a:pt x="2358" y="2451"/>
                    <a:pt x="2303" y="2435"/>
                    <a:pt x="2245" y="2435"/>
                  </a:cubicBezTo>
                  <a:cubicBezTo>
                    <a:pt x="2187" y="2435"/>
                    <a:pt x="2125" y="2451"/>
                    <a:pt x="2079" y="2482"/>
                  </a:cubicBezTo>
                  <a:lnTo>
                    <a:pt x="869" y="3692"/>
                  </a:lnTo>
                  <a:cubicBezTo>
                    <a:pt x="1241" y="2327"/>
                    <a:pt x="2327" y="1241"/>
                    <a:pt x="3723" y="869"/>
                  </a:cubicBezTo>
                  <a:lnTo>
                    <a:pt x="3723" y="869"/>
                  </a:lnTo>
                  <a:lnTo>
                    <a:pt x="2668" y="1924"/>
                  </a:lnTo>
                  <a:cubicBezTo>
                    <a:pt x="2525" y="2091"/>
                    <a:pt x="2657" y="2295"/>
                    <a:pt x="2811" y="2295"/>
                  </a:cubicBezTo>
                  <a:cubicBezTo>
                    <a:pt x="2857" y="2295"/>
                    <a:pt x="2904" y="2277"/>
                    <a:pt x="2947" y="2234"/>
                  </a:cubicBezTo>
                  <a:lnTo>
                    <a:pt x="4715" y="466"/>
                  </a:lnTo>
                  <a:close/>
                  <a:moveTo>
                    <a:pt x="4777" y="0"/>
                  </a:moveTo>
                  <a:cubicBezTo>
                    <a:pt x="4622" y="0"/>
                    <a:pt x="4498" y="62"/>
                    <a:pt x="4405" y="155"/>
                  </a:cubicBezTo>
                  <a:lnTo>
                    <a:pt x="4250" y="311"/>
                  </a:lnTo>
                  <a:cubicBezTo>
                    <a:pt x="2203" y="559"/>
                    <a:pt x="590" y="2172"/>
                    <a:pt x="373" y="4219"/>
                  </a:cubicBezTo>
                  <a:lnTo>
                    <a:pt x="217" y="4374"/>
                  </a:lnTo>
                  <a:cubicBezTo>
                    <a:pt x="0" y="4560"/>
                    <a:pt x="0" y="4870"/>
                    <a:pt x="217" y="5056"/>
                  </a:cubicBezTo>
                  <a:lnTo>
                    <a:pt x="373" y="5212"/>
                  </a:lnTo>
                  <a:cubicBezTo>
                    <a:pt x="590" y="7290"/>
                    <a:pt x="2203" y="8903"/>
                    <a:pt x="4281" y="9120"/>
                  </a:cubicBezTo>
                  <a:lnTo>
                    <a:pt x="4436" y="9275"/>
                  </a:lnTo>
                  <a:cubicBezTo>
                    <a:pt x="4529" y="9368"/>
                    <a:pt x="4653" y="9430"/>
                    <a:pt x="4777" y="9430"/>
                  </a:cubicBezTo>
                  <a:cubicBezTo>
                    <a:pt x="4901" y="9430"/>
                    <a:pt x="5025" y="9368"/>
                    <a:pt x="5119" y="9275"/>
                  </a:cubicBezTo>
                  <a:lnTo>
                    <a:pt x="5274" y="9120"/>
                  </a:lnTo>
                  <a:cubicBezTo>
                    <a:pt x="7321" y="8903"/>
                    <a:pt x="8934" y="7259"/>
                    <a:pt x="9182" y="5212"/>
                  </a:cubicBezTo>
                  <a:lnTo>
                    <a:pt x="9337" y="5056"/>
                  </a:lnTo>
                  <a:cubicBezTo>
                    <a:pt x="9523" y="4870"/>
                    <a:pt x="9523" y="4560"/>
                    <a:pt x="9337" y="4374"/>
                  </a:cubicBezTo>
                  <a:lnTo>
                    <a:pt x="9182" y="4219"/>
                  </a:lnTo>
                  <a:cubicBezTo>
                    <a:pt x="8934" y="2172"/>
                    <a:pt x="7321" y="528"/>
                    <a:pt x="5274" y="311"/>
                  </a:cubicBezTo>
                  <a:lnTo>
                    <a:pt x="5119" y="155"/>
                  </a:lnTo>
                  <a:cubicBezTo>
                    <a:pt x="5025" y="62"/>
                    <a:pt x="4901" y="0"/>
                    <a:pt x="47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1"/>
            <p:cNvSpPr/>
            <p:nvPr/>
          </p:nvSpPr>
          <p:spPr>
            <a:xfrm>
              <a:off x="715109" y="4040041"/>
              <a:ext cx="376684" cy="341630"/>
            </a:xfrm>
            <a:custGeom>
              <a:rect b="b" l="l" r="r" t="t"/>
              <a:pathLst>
                <a:path extrusionOk="0" h="12660" w="13959">
                  <a:moveTo>
                    <a:pt x="1768" y="2702"/>
                  </a:moveTo>
                  <a:lnTo>
                    <a:pt x="1768" y="3415"/>
                  </a:lnTo>
                  <a:cubicBezTo>
                    <a:pt x="1768" y="3509"/>
                    <a:pt x="1706" y="3571"/>
                    <a:pt x="1613" y="3571"/>
                  </a:cubicBezTo>
                  <a:cubicBezTo>
                    <a:pt x="1489" y="3571"/>
                    <a:pt x="1365" y="3695"/>
                    <a:pt x="1365" y="3819"/>
                  </a:cubicBezTo>
                  <a:lnTo>
                    <a:pt x="1365" y="7200"/>
                  </a:lnTo>
                  <a:lnTo>
                    <a:pt x="900" y="7200"/>
                  </a:lnTo>
                  <a:lnTo>
                    <a:pt x="900" y="3881"/>
                  </a:lnTo>
                  <a:cubicBezTo>
                    <a:pt x="900" y="3726"/>
                    <a:pt x="775" y="3602"/>
                    <a:pt x="620" y="3602"/>
                  </a:cubicBezTo>
                  <a:cubicBezTo>
                    <a:pt x="527" y="3602"/>
                    <a:pt x="434" y="3509"/>
                    <a:pt x="434" y="3415"/>
                  </a:cubicBezTo>
                  <a:lnTo>
                    <a:pt x="434" y="2702"/>
                  </a:lnTo>
                  <a:close/>
                  <a:moveTo>
                    <a:pt x="13493" y="7634"/>
                  </a:moveTo>
                  <a:cubicBezTo>
                    <a:pt x="13493" y="7634"/>
                    <a:pt x="13524" y="7634"/>
                    <a:pt x="13524" y="7665"/>
                  </a:cubicBezTo>
                  <a:lnTo>
                    <a:pt x="13524" y="11108"/>
                  </a:lnTo>
                  <a:cubicBezTo>
                    <a:pt x="13524" y="11387"/>
                    <a:pt x="13276" y="11636"/>
                    <a:pt x="12997" y="11636"/>
                  </a:cubicBezTo>
                  <a:lnTo>
                    <a:pt x="12966" y="11636"/>
                  </a:lnTo>
                  <a:cubicBezTo>
                    <a:pt x="12687" y="11636"/>
                    <a:pt x="12439" y="11387"/>
                    <a:pt x="12439" y="11108"/>
                  </a:cubicBezTo>
                  <a:lnTo>
                    <a:pt x="12439" y="7665"/>
                  </a:lnTo>
                  <a:cubicBezTo>
                    <a:pt x="12439" y="7634"/>
                    <a:pt x="12470" y="7634"/>
                    <a:pt x="12470" y="7634"/>
                  </a:cubicBezTo>
                  <a:close/>
                  <a:moveTo>
                    <a:pt x="1675" y="7665"/>
                  </a:moveTo>
                  <a:lnTo>
                    <a:pt x="1675" y="11108"/>
                  </a:lnTo>
                  <a:cubicBezTo>
                    <a:pt x="1675" y="11418"/>
                    <a:pt x="1458" y="11636"/>
                    <a:pt x="1179" y="11667"/>
                  </a:cubicBezTo>
                  <a:lnTo>
                    <a:pt x="1117" y="11667"/>
                  </a:lnTo>
                  <a:cubicBezTo>
                    <a:pt x="838" y="11667"/>
                    <a:pt x="620" y="11418"/>
                    <a:pt x="589" y="11139"/>
                  </a:cubicBezTo>
                  <a:lnTo>
                    <a:pt x="589" y="7665"/>
                  </a:lnTo>
                  <a:close/>
                  <a:moveTo>
                    <a:pt x="6872" y="434"/>
                  </a:moveTo>
                  <a:cubicBezTo>
                    <a:pt x="8890" y="434"/>
                    <a:pt x="10894" y="1462"/>
                    <a:pt x="12004" y="3446"/>
                  </a:cubicBezTo>
                  <a:lnTo>
                    <a:pt x="11880" y="4594"/>
                  </a:lnTo>
                  <a:cubicBezTo>
                    <a:pt x="11818" y="4904"/>
                    <a:pt x="11973" y="5215"/>
                    <a:pt x="12284" y="5370"/>
                  </a:cubicBezTo>
                  <a:cubicBezTo>
                    <a:pt x="12315" y="5401"/>
                    <a:pt x="12315" y="5432"/>
                    <a:pt x="12315" y="5463"/>
                  </a:cubicBezTo>
                  <a:lnTo>
                    <a:pt x="12315" y="7231"/>
                  </a:lnTo>
                  <a:cubicBezTo>
                    <a:pt x="12129" y="7293"/>
                    <a:pt x="12004" y="7479"/>
                    <a:pt x="12004" y="7665"/>
                  </a:cubicBezTo>
                  <a:lnTo>
                    <a:pt x="12004" y="9216"/>
                  </a:lnTo>
                  <a:cubicBezTo>
                    <a:pt x="10950" y="11077"/>
                    <a:pt x="8996" y="12225"/>
                    <a:pt x="6855" y="12225"/>
                  </a:cubicBezTo>
                  <a:cubicBezTo>
                    <a:pt x="5925" y="12225"/>
                    <a:pt x="4994" y="12039"/>
                    <a:pt x="4188" y="11605"/>
                  </a:cubicBezTo>
                  <a:cubicBezTo>
                    <a:pt x="3381" y="11201"/>
                    <a:pt x="2668" y="10612"/>
                    <a:pt x="2140" y="9867"/>
                  </a:cubicBezTo>
                  <a:lnTo>
                    <a:pt x="2140" y="7696"/>
                  </a:lnTo>
                  <a:cubicBezTo>
                    <a:pt x="2140" y="7510"/>
                    <a:pt x="2016" y="7324"/>
                    <a:pt x="1830" y="7262"/>
                  </a:cubicBezTo>
                  <a:lnTo>
                    <a:pt x="1830" y="4036"/>
                  </a:lnTo>
                  <a:cubicBezTo>
                    <a:pt x="2078" y="3943"/>
                    <a:pt x="2233" y="3695"/>
                    <a:pt x="2233" y="3446"/>
                  </a:cubicBezTo>
                  <a:lnTo>
                    <a:pt x="2233" y="2702"/>
                  </a:lnTo>
                  <a:lnTo>
                    <a:pt x="2264" y="2671"/>
                  </a:lnTo>
                  <a:cubicBezTo>
                    <a:pt x="3457" y="1166"/>
                    <a:pt x="5169" y="434"/>
                    <a:pt x="6872" y="434"/>
                  </a:cubicBezTo>
                  <a:close/>
                  <a:moveTo>
                    <a:pt x="6855" y="0"/>
                  </a:moveTo>
                  <a:cubicBezTo>
                    <a:pt x="5177" y="0"/>
                    <a:pt x="3492" y="662"/>
                    <a:pt x="2233" y="2020"/>
                  </a:cubicBezTo>
                  <a:lnTo>
                    <a:pt x="2233" y="593"/>
                  </a:lnTo>
                  <a:cubicBezTo>
                    <a:pt x="2218" y="469"/>
                    <a:pt x="2117" y="407"/>
                    <a:pt x="2016" y="407"/>
                  </a:cubicBezTo>
                  <a:cubicBezTo>
                    <a:pt x="1915" y="407"/>
                    <a:pt x="1815" y="469"/>
                    <a:pt x="1799" y="593"/>
                  </a:cubicBezTo>
                  <a:lnTo>
                    <a:pt x="1799" y="2237"/>
                  </a:lnTo>
                  <a:lnTo>
                    <a:pt x="1334" y="2237"/>
                  </a:lnTo>
                  <a:lnTo>
                    <a:pt x="1334" y="593"/>
                  </a:lnTo>
                  <a:cubicBezTo>
                    <a:pt x="1334" y="469"/>
                    <a:pt x="1241" y="376"/>
                    <a:pt x="1117" y="376"/>
                  </a:cubicBezTo>
                  <a:cubicBezTo>
                    <a:pt x="993" y="376"/>
                    <a:pt x="900" y="469"/>
                    <a:pt x="900" y="593"/>
                  </a:cubicBezTo>
                  <a:lnTo>
                    <a:pt x="900" y="2237"/>
                  </a:lnTo>
                  <a:lnTo>
                    <a:pt x="434" y="2237"/>
                  </a:lnTo>
                  <a:lnTo>
                    <a:pt x="434" y="593"/>
                  </a:lnTo>
                  <a:cubicBezTo>
                    <a:pt x="434" y="482"/>
                    <a:pt x="360" y="371"/>
                    <a:pt x="255" y="371"/>
                  </a:cubicBezTo>
                  <a:cubicBezTo>
                    <a:pt x="243" y="371"/>
                    <a:pt x="230" y="372"/>
                    <a:pt x="217" y="376"/>
                  </a:cubicBezTo>
                  <a:cubicBezTo>
                    <a:pt x="93" y="376"/>
                    <a:pt x="0" y="469"/>
                    <a:pt x="0" y="593"/>
                  </a:cubicBezTo>
                  <a:lnTo>
                    <a:pt x="0" y="3415"/>
                  </a:lnTo>
                  <a:cubicBezTo>
                    <a:pt x="0" y="3695"/>
                    <a:pt x="186" y="3943"/>
                    <a:pt x="465" y="4005"/>
                  </a:cubicBezTo>
                  <a:lnTo>
                    <a:pt x="465" y="7231"/>
                  </a:lnTo>
                  <a:cubicBezTo>
                    <a:pt x="279" y="7293"/>
                    <a:pt x="155" y="7479"/>
                    <a:pt x="155" y="7665"/>
                  </a:cubicBezTo>
                  <a:lnTo>
                    <a:pt x="155" y="11108"/>
                  </a:lnTo>
                  <a:cubicBezTo>
                    <a:pt x="155" y="11636"/>
                    <a:pt x="589" y="12070"/>
                    <a:pt x="1117" y="12070"/>
                  </a:cubicBezTo>
                  <a:lnTo>
                    <a:pt x="1179" y="12070"/>
                  </a:lnTo>
                  <a:cubicBezTo>
                    <a:pt x="1706" y="12070"/>
                    <a:pt x="2109" y="11636"/>
                    <a:pt x="2109" y="11108"/>
                  </a:cubicBezTo>
                  <a:lnTo>
                    <a:pt x="2109" y="10519"/>
                  </a:lnTo>
                  <a:cubicBezTo>
                    <a:pt x="2637" y="11108"/>
                    <a:pt x="3288" y="11605"/>
                    <a:pt x="3970" y="11977"/>
                  </a:cubicBezTo>
                  <a:cubicBezTo>
                    <a:pt x="4870" y="12442"/>
                    <a:pt x="5863" y="12659"/>
                    <a:pt x="6855" y="12659"/>
                  </a:cubicBezTo>
                  <a:cubicBezTo>
                    <a:pt x="8903" y="12659"/>
                    <a:pt x="10826" y="11698"/>
                    <a:pt x="12035" y="10054"/>
                  </a:cubicBezTo>
                  <a:lnTo>
                    <a:pt x="12035" y="11139"/>
                  </a:lnTo>
                  <a:cubicBezTo>
                    <a:pt x="12004" y="11667"/>
                    <a:pt x="12439" y="12101"/>
                    <a:pt x="12966" y="12101"/>
                  </a:cubicBezTo>
                  <a:lnTo>
                    <a:pt x="12997" y="12101"/>
                  </a:lnTo>
                  <a:cubicBezTo>
                    <a:pt x="13524" y="12101"/>
                    <a:pt x="13959" y="11667"/>
                    <a:pt x="13959" y="11139"/>
                  </a:cubicBezTo>
                  <a:lnTo>
                    <a:pt x="13959" y="7665"/>
                  </a:lnTo>
                  <a:cubicBezTo>
                    <a:pt x="13959" y="7479"/>
                    <a:pt x="13835" y="7293"/>
                    <a:pt x="13649" y="7231"/>
                  </a:cubicBezTo>
                  <a:lnTo>
                    <a:pt x="13649" y="4935"/>
                  </a:lnTo>
                  <a:cubicBezTo>
                    <a:pt x="13649" y="4796"/>
                    <a:pt x="13540" y="4726"/>
                    <a:pt x="13431" y="4726"/>
                  </a:cubicBezTo>
                  <a:cubicBezTo>
                    <a:pt x="13323" y="4726"/>
                    <a:pt x="13214" y="4796"/>
                    <a:pt x="13214" y="4935"/>
                  </a:cubicBezTo>
                  <a:lnTo>
                    <a:pt x="13214" y="7231"/>
                  </a:lnTo>
                  <a:lnTo>
                    <a:pt x="12749" y="7231"/>
                  </a:lnTo>
                  <a:lnTo>
                    <a:pt x="12749" y="5463"/>
                  </a:lnTo>
                  <a:cubicBezTo>
                    <a:pt x="12749" y="5277"/>
                    <a:pt x="12625" y="5091"/>
                    <a:pt x="12470" y="4997"/>
                  </a:cubicBezTo>
                  <a:cubicBezTo>
                    <a:pt x="12346" y="4935"/>
                    <a:pt x="12253" y="4811"/>
                    <a:pt x="12284" y="4656"/>
                  </a:cubicBezTo>
                  <a:lnTo>
                    <a:pt x="12749" y="1027"/>
                  </a:lnTo>
                  <a:cubicBezTo>
                    <a:pt x="12764" y="876"/>
                    <a:pt x="12883" y="798"/>
                    <a:pt x="12997" y="798"/>
                  </a:cubicBezTo>
                  <a:cubicBezTo>
                    <a:pt x="13116" y="798"/>
                    <a:pt x="13230" y="883"/>
                    <a:pt x="13214" y="1058"/>
                  </a:cubicBezTo>
                  <a:lnTo>
                    <a:pt x="13214" y="4067"/>
                  </a:lnTo>
                  <a:cubicBezTo>
                    <a:pt x="13214" y="4206"/>
                    <a:pt x="13323" y="4276"/>
                    <a:pt x="13431" y="4276"/>
                  </a:cubicBezTo>
                  <a:cubicBezTo>
                    <a:pt x="13540" y="4276"/>
                    <a:pt x="13649" y="4206"/>
                    <a:pt x="13649" y="4067"/>
                  </a:cubicBezTo>
                  <a:lnTo>
                    <a:pt x="13649" y="1058"/>
                  </a:lnTo>
                  <a:cubicBezTo>
                    <a:pt x="13665" y="601"/>
                    <a:pt x="13320" y="358"/>
                    <a:pt x="12976" y="358"/>
                  </a:cubicBezTo>
                  <a:cubicBezTo>
                    <a:pt x="12667" y="358"/>
                    <a:pt x="12359" y="554"/>
                    <a:pt x="12315" y="965"/>
                  </a:cubicBezTo>
                  <a:lnTo>
                    <a:pt x="12098" y="2764"/>
                  </a:lnTo>
                  <a:cubicBezTo>
                    <a:pt x="10849" y="942"/>
                    <a:pt x="8857" y="0"/>
                    <a:pt x="68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99" name="Shape 499"/>
        <p:cNvGrpSpPr/>
        <p:nvPr/>
      </p:nvGrpSpPr>
      <p:grpSpPr>
        <a:xfrm>
          <a:off x="0" y="0"/>
          <a:ext cx="0" cy="0"/>
          <a:chOff x="0" y="0"/>
          <a:chExt cx="0" cy="0"/>
        </a:xfrm>
      </p:grpSpPr>
      <p:sp>
        <p:nvSpPr>
          <p:cNvPr id="500" name="Google Shape;500;p5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RESTAURANT PREPARATION</a:t>
            </a:r>
            <a:endParaRPr>
              <a:solidFill>
                <a:schemeClr val="lt1"/>
              </a:solidFill>
            </a:endParaRPr>
          </a:p>
        </p:txBody>
      </p:sp>
      <p:sp>
        <p:nvSpPr>
          <p:cNvPr id="501" name="Google Shape;501;p52"/>
          <p:cNvSpPr txBox="1"/>
          <p:nvPr/>
        </p:nvSpPr>
        <p:spPr>
          <a:xfrm>
            <a:off x="3434550" y="3318175"/>
            <a:ext cx="2305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Playfair Display"/>
                <a:ea typeface="Playfair Display"/>
                <a:cs typeface="Playfair Display"/>
                <a:sym typeface="Playfair Display"/>
              </a:rPr>
              <a:t>MERCURY</a:t>
            </a:r>
            <a:endParaRPr sz="2200">
              <a:solidFill>
                <a:schemeClr val="lt1"/>
              </a:solidFill>
              <a:latin typeface="Playfair Display"/>
              <a:ea typeface="Playfair Display"/>
              <a:cs typeface="Playfair Display"/>
              <a:sym typeface="Playfair Display"/>
            </a:endParaRPr>
          </a:p>
        </p:txBody>
      </p:sp>
      <p:sp>
        <p:nvSpPr>
          <p:cNvPr id="502" name="Google Shape;502;p52"/>
          <p:cNvSpPr txBox="1"/>
          <p:nvPr/>
        </p:nvSpPr>
        <p:spPr>
          <a:xfrm>
            <a:off x="3434550" y="3752300"/>
            <a:ext cx="23055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antarell"/>
                <a:ea typeface="Cantarell"/>
                <a:cs typeface="Cantarell"/>
                <a:sym typeface="Cantarell"/>
              </a:rPr>
              <a:t>Mercury is the closest planet to the Sun</a:t>
            </a:r>
            <a:endParaRPr>
              <a:solidFill>
                <a:schemeClr val="lt1"/>
              </a:solidFill>
              <a:latin typeface="Cantarell"/>
              <a:ea typeface="Cantarell"/>
              <a:cs typeface="Cantarell"/>
              <a:sym typeface="Cantarell"/>
            </a:endParaRPr>
          </a:p>
        </p:txBody>
      </p:sp>
      <p:sp>
        <p:nvSpPr>
          <p:cNvPr id="503" name="Google Shape;503;p52"/>
          <p:cNvSpPr txBox="1"/>
          <p:nvPr/>
        </p:nvSpPr>
        <p:spPr>
          <a:xfrm>
            <a:off x="6133794" y="3318175"/>
            <a:ext cx="2305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Playfair Display"/>
                <a:ea typeface="Playfair Display"/>
                <a:cs typeface="Playfair Display"/>
                <a:sym typeface="Playfair Display"/>
              </a:rPr>
              <a:t>VENUS</a:t>
            </a:r>
            <a:endParaRPr sz="2200">
              <a:solidFill>
                <a:schemeClr val="lt1"/>
              </a:solidFill>
              <a:latin typeface="Playfair Display"/>
              <a:ea typeface="Playfair Display"/>
              <a:cs typeface="Playfair Display"/>
              <a:sym typeface="Playfair Display"/>
            </a:endParaRPr>
          </a:p>
        </p:txBody>
      </p:sp>
      <p:sp>
        <p:nvSpPr>
          <p:cNvPr id="504" name="Google Shape;504;p52"/>
          <p:cNvSpPr txBox="1"/>
          <p:nvPr/>
        </p:nvSpPr>
        <p:spPr>
          <a:xfrm>
            <a:off x="6133794" y="3752300"/>
            <a:ext cx="23055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antarell"/>
                <a:ea typeface="Cantarell"/>
                <a:cs typeface="Cantarell"/>
                <a:sym typeface="Cantarell"/>
              </a:rPr>
              <a:t>Venus is the second planet from the Sun</a:t>
            </a:r>
            <a:endParaRPr>
              <a:solidFill>
                <a:schemeClr val="lt1"/>
              </a:solidFill>
              <a:latin typeface="Cantarell"/>
              <a:ea typeface="Cantarell"/>
              <a:cs typeface="Cantarell"/>
              <a:sym typeface="Cantarell"/>
            </a:endParaRPr>
          </a:p>
        </p:txBody>
      </p:sp>
      <p:sp>
        <p:nvSpPr>
          <p:cNvPr id="505" name="Google Shape;505;p52"/>
          <p:cNvSpPr txBox="1"/>
          <p:nvPr/>
        </p:nvSpPr>
        <p:spPr>
          <a:xfrm>
            <a:off x="735300" y="3318175"/>
            <a:ext cx="2305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Playfair Display"/>
                <a:ea typeface="Playfair Display"/>
                <a:cs typeface="Playfair Display"/>
                <a:sym typeface="Playfair Display"/>
              </a:rPr>
              <a:t>JUPITER</a:t>
            </a:r>
            <a:endParaRPr sz="2200">
              <a:solidFill>
                <a:schemeClr val="lt1"/>
              </a:solidFill>
              <a:latin typeface="Playfair Display"/>
              <a:ea typeface="Playfair Display"/>
              <a:cs typeface="Playfair Display"/>
              <a:sym typeface="Playfair Display"/>
            </a:endParaRPr>
          </a:p>
        </p:txBody>
      </p:sp>
      <p:sp>
        <p:nvSpPr>
          <p:cNvPr id="506" name="Google Shape;506;p52"/>
          <p:cNvSpPr txBox="1"/>
          <p:nvPr/>
        </p:nvSpPr>
        <p:spPr>
          <a:xfrm>
            <a:off x="735300" y="3752300"/>
            <a:ext cx="23055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antarell"/>
                <a:ea typeface="Cantarell"/>
                <a:cs typeface="Cantarell"/>
                <a:sym typeface="Cantarell"/>
              </a:rPr>
              <a:t>Jupiter is the biggest planet of them all</a:t>
            </a:r>
            <a:endParaRPr>
              <a:solidFill>
                <a:schemeClr val="lt1"/>
              </a:solidFill>
              <a:latin typeface="Cantarell"/>
              <a:ea typeface="Cantarell"/>
              <a:cs typeface="Cantarell"/>
              <a:sym typeface="Cantarell"/>
            </a:endParaRPr>
          </a:p>
        </p:txBody>
      </p:sp>
      <p:sp>
        <p:nvSpPr>
          <p:cNvPr id="507" name="Google Shape;507;p52"/>
          <p:cNvSpPr/>
          <p:nvPr/>
        </p:nvSpPr>
        <p:spPr>
          <a:xfrm>
            <a:off x="1544550" y="2025447"/>
            <a:ext cx="687000" cy="687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2"/>
          <p:cNvSpPr/>
          <p:nvPr/>
        </p:nvSpPr>
        <p:spPr>
          <a:xfrm>
            <a:off x="4243800" y="2025447"/>
            <a:ext cx="687000" cy="687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2"/>
          <p:cNvSpPr/>
          <p:nvPr/>
        </p:nvSpPr>
        <p:spPr>
          <a:xfrm>
            <a:off x="6943050" y="2025447"/>
            <a:ext cx="687000" cy="687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 name="Google Shape;510;p52"/>
          <p:cNvCxnSpPr>
            <a:stCxn id="507" idx="6"/>
            <a:endCxn id="508" idx="2"/>
          </p:cNvCxnSpPr>
          <p:nvPr/>
        </p:nvCxnSpPr>
        <p:spPr>
          <a:xfrm>
            <a:off x="2231550" y="2368947"/>
            <a:ext cx="2012400" cy="0"/>
          </a:xfrm>
          <a:prstGeom prst="straightConnector1">
            <a:avLst/>
          </a:prstGeom>
          <a:noFill/>
          <a:ln cap="flat" cmpd="sng" w="9525">
            <a:solidFill>
              <a:schemeClr val="lt1"/>
            </a:solidFill>
            <a:prstDash val="dash"/>
            <a:round/>
            <a:headEnd len="med" w="med" type="none"/>
            <a:tailEnd len="med" w="med" type="none"/>
          </a:ln>
        </p:spPr>
      </p:cxnSp>
      <p:cxnSp>
        <p:nvCxnSpPr>
          <p:cNvPr id="511" name="Google Shape;511;p52"/>
          <p:cNvCxnSpPr>
            <a:stCxn id="508" idx="6"/>
            <a:endCxn id="509" idx="2"/>
          </p:cNvCxnSpPr>
          <p:nvPr/>
        </p:nvCxnSpPr>
        <p:spPr>
          <a:xfrm>
            <a:off x="4930800" y="2368947"/>
            <a:ext cx="2012400" cy="0"/>
          </a:xfrm>
          <a:prstGeom prst="straightConnector1">
            <a:avLst/>
          </a:prstGeom>
          <a:noFill/>
          <a:ln cap="flat" cmpd="sng" w="9525">
            <a:solidFill>
              <a:schemeClr val="lt1"/>
            </a:solidFill>
            <a:prstDash val="dash"/>
            <a:round/>
            <a:headEnd len="med" w="med" type="none"/>
            <a:tailEnd len="med" w="med" type="none"/>
          </a:ln>
        </p:spPr>
      </p:cxnSp>
      <p:cxnSp>
        <p:nvCxnSpPr>
          <p:cNvPr id="512" name="Google Shape;512;p52"/>
          <p:cNvCxnSpPr>
            <a:stCxn id="507" idx="4"/>
            <a:endCxn id="505" idx="0"/>
          </p:cNvCxnSpPr>
          <p:nvPr/>
        </p:nvCxnSpPr>
        <p:spPr>
          <a:xfrm>
            <a:off x="1888050" y="2712447"/>
            <a:ext cx="0" cy="605700"/>
          </a:xfrm>
          <a:prstGeom prst="straightConnector1">
            <a:avLst/>
          </a:prstGeom>
          <a:noFill/>
          <a:ln cap="flat" cmpd="sng" w="9525">
            <a:solidFill>
              <a:schemeClr val="lt1"/>
            </a:solidFill>
            <a:prstDash val="dash"/>
            <a:round/>
            <a:headEnd len="med" w="med" type="none"/>
            <a:tailEnd len="med" w="med" type="oval"/>
          </a:ln>
        </p:spPr>
      </p:cxnSp>
      <p:cxnSp>
        <p:nvCxnSpPr>
          <p:cNvPr id="513" name="Google Shape;513;p52"/>
          <p:cNvCxnSpPr>
            <a:stCxn id="508" idx="4"/>
            <a:endCxn id="501" idx="0"/>
          </p:cNvCxnSpPr>
          <p:nvPr/>
        </p:nvCxnSpPr>
        <p:spPr>
          <a:xfrm>
            <a:off x="4587300" y="2712447"/>
            <a:ext cx="0" cy="605700"/>
          </a:xfrm>
          <a:prstGeom prst="straightConnector1">
            <a:avLst/>
          </a:prstGeom>
          <a:noFill/>
          <a:ln cap="flat" cmpd="sng" w="9525">
            <a:solidFill>
              <a:schemeClr val="lt1"/>
            </a:solidFill>
            <a:prstDash val="dash"/>
            <a:round/>
            <a:headEnd len="med" w="med" type="none"/>
            <a:tailEnd len="med" w="med" type="oval"/>
          </a:ln>
        </p:spPr>
      </p:cxnSp>
      <p:cxnSp>
        <p:nvCxnSpPr>
          <p:cNvPr id="514" name="Google Shape;514;p52"/>
          <p:cNvCxnSpPr>
            <a:stCxn id="509" idx="4"/>
            <a:endCxn id="503" idx="0"/>
          </p:cNvCxnSpPr>
          <p:nvPr/>
        </p:nvCxnSpPr>
        <p:spPr>
          <a:xfrm>
            <a:off x="7286550" y="2712447"/>
            <a:ext cx="0" cy="605700"/>
          </a:xfrm>
          <a:prstGeom prst="straightConnector1">
            <a:avLst/>
          </a:prstGeom>
          <a:noFill/>
          <a:ln cap="flat" cmpd="sng" w="9525">
            <a:solidFill>
              <a:schemeClr val="lt1"/>
            </a:solidFill>
            <a:prstDash val="dash"/>
            <a:round/>
            <a:headEnd len="med" w="med" type="none"/>
            <a:tailEnd len="med" w="med" type="oval"/>
          </a:ln>
        </p:spPr>
      </p:cxnSp>
      <p:sp>
        <p:nvSpPr>
          <p:cNvPr id="515" name="Google Shape;515;p52"/>
          <p:cNvSpPr txBox="1"/>
          <p:nvPr/>
        </p:nvSpPr>
        <p:spPr>
          <a:xfrm>
            <a:off x="3434550" y="1402100"/>
            <a:ext cx="2305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Playfair Display"/>
                <a:ea typeface="Playfair Display"/>
                <a:cs typeface="Playfair Display"/>
                <a:sym typeface="Playfair Display"/>
              </a:rPr>
              <a:t>02</a:t>
            </a:r>
            <a:endParaRPr sz="2200">
              <a:solidFill>
                <a:schemeClr val="lt1"/>
              </a:solidFill>
              <a:latin typeface="Playfair Display"/>
              <a:ea typeface="Playfair Display"/>
              <a:cs typeface="Playfair Display"/>
              <a:sym typeface="Playfair Display"/>
            </a:endParaRPr>
          </a:p>
        </p:txBody>
      </p:sp>
      <p:sp>
        <p:nvSpPr>
          <p:cNvPr id="516" name="Google Shape;516;p52"/>
          <p:cNvSpPr txBox="1"/>
          <p:nvPr/>
        </p:nvSpPr>
        <p:spPr>
          <a:xfrm>
            <a:off x="6133794" y="1402100"/>
            <a:ext cx="2305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Playfair Display"/>
                <a:ea typeface="Playfair Display"/>
                <a:cs typeface="Playfair Display"/>
                <a:sym typeface="Playfair Display"/>
              </a:rPr>
              <a:t>03</a:t>
            </a:r>
            <a:endParaRPr sz="2200">
              <a:solidFill>
                <a:schemeClr val="lt1"/>
              </a:solidFill>
              <a:latin typeface="Playfair Display"/>
              <a:ea typeface="Playfair Display"/>
              <a:cs typeface="Playfair Display"/>
              <a:sym typeface="Playfair Display"/>
            </a:endParaRPr>
          </a:p>
        </p:txBody>
      </p:sp>
      <p:sp>
        <p:nvSpPr>
          <p:cNvPr id="517" name="Google Shape;517;p52"/>
          <p:cNvSpPr txBox="1"/>
          <p:nvPr/>
        </p:nvSpPr>
        <p:spPr>
          <a:xfrm>
            <a:off x="735300" y="1402100"/>
            <a:ext cx="2305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Playfair Display"/>
                <a:ea typeface="Playfair Display"/>
                <a:cs typeface="Playfair Display"/>
                <a:sym typeface="Playfair Display"/>
              </a:rPr>
              <a:t>01</a:t>
            </a:r>
            <a:endParaRPr sz="2200">
              <a:solidFill>
                <a:schemeClr val="lt1"/>
              </a:solidFill>
              <a:latin typeface="Playfair Display"/>
              <a:ea typeface="Playfair Display"/>
              <a:cs typeface="Playfair Display"/>
              <a:sym typeface="Playfair Display"/>
            </a:endParaRPr>
          </a:p>
        </p:txBody>
      </p:sp>
      <p:grpSp>
        <p:nvGrpSpPr>
          <p:cNvPr id="518" name="Google Shape;518;p52"/>
          <p:cNvGrpSpPr/>
          <p:nvPr/>
        </p:nvGrpSpPr>
        <p:grpSpPr>
          <a:xfrm>
            <a:off x="7139279" y="2180591"/>
            <a:ext cx="294676" cy="376711"/>
            <a:chOff x="6454792" y="4022528"/>
            <a:chExt cx="294676" cy="376711"/>
          </a:xfrm>
        </p:grpSpPr>
        <p:sp>
          <p:nvSpPr>
            <p:cNvPr id="519" name="Google Shape;519;p52"/>
            <p:cNvSpPr/>
            <p:nvPr/>
          </p:nvSpPr>
          <p:spPr>
            <a:xfrm>
              <a:off x="6593980" y="4192453"/>
              <a:ext cx="12332" cy="8527"/>
            </a:xfrm>
            <a:custGeom>
              <a:rect b="b" l="l" r="r" t="t"/>
              <a:pathLst>
                <a:path extrusionOk="0" h="316" w="457">
                  <a:moveTo>
                    <a:pt x="240" y="1"/>
                  </a:moveTo>
                  <a:cubicBezTo>
                    <a:pt x="0" y="1"/>
                    <a:pt x="242" y="316"/>
                    <a:pt x="379" y="316"/>
                  </a:cubicBezTo>
                  <a:cubicBezTo>
                    <a:pt x="419" y="316"/>
                    <a:pt x="450" y="288"/>
                    <a:pt x="457" y="218"/>
                  </a:cubicBezTo>
                  <a:cubicBezTo>
                    <a:pt x="457" y="94"/>
                    <a:pt x="364"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2"/>
            <p:cNvSpPr/>
            <p:nvPr/>
          </p:nvSpPr>
          <p:spPr>
            <a:xfrm>
              <a:off x="6594169" y="4277833"/>
              <a:ext cx="12575" cy="9445"/>
            </a:xfrm>
            <a:custGeom>
              <a:rect b="b" l="l" r="r" t="t"/>
              <a:pathLst>
                <a:path extrusionOk="0" h="350" w="466">
                  <a:moveTo>
                    <a:pt x="221" y="1"/>
                  </a:moveTo>
                  <a:cubicBezTo>
                    <a:pt x="124" y="1"/>
                    <a:pt x="31" y="63"/>
                    <a:pt x="16" y="187"/>
                  </a:cubicBezTo>
                  <a:cubicBezTo>
                    <a:pt x="0" y="295"/>
                    <a:pt x="117" y="350"/>
                    <a:pt x="233" y="350"/>
                  </a:cubicBezTo>
                  <a:cubicBezTo>
                    <a:pt x="349" y="350"/>
                    <a:pt x="466" y="295"/>
                    <a:pt x="450" y="187"/>
                  </a:cubicBezTo>
                  <a:cubicBezTo>
                    <a:pt x="419" y="63"/>
                    <a:pt x="318" y="1"/>
                    <a:pt x="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2"/>
            <p:cNvSpPr/>
            <p:nvPr/>
          </p:nvSpPr>
          <p:spPr>
            <a:xfrm>
              <a:off x="6546028" y="4192453"/>
              <a:ext cx="40208" cy="11765"/>
            </a:xfrm>
            <a:custGeom>
              <a:rect b="b" l="l" r="r" t="t"/>
              <a:pathLst>
                <a:path extrusionOk="0" h="436" w="1490">
                  <a:moveTo>
                    <a:pt x="280" y="1"/>
                  </a:moveTo>
                  <a:cubicBezTo>
                    <a:pt x="1" y="1"/>
                    <a:pt x="1" y="435"/>
                    <a:pt x="280" y="435"/>
                  </a:cubicBezTo>
                  <a:lnTo>
                    <a:pt x="1210" y="435"/>
                  </a:lnTo>
                  <a:cubicBezTo>
                    <a:pt x="1490" y="435"/>
                    <a:pt x="1490"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2"/>
            <p:cNvSpPr/>
            <p:nvPr/>
          </p:nvSpPr>
          <p:spPr>
            <a:xfrm>
              <a:off x="6617187" y="4192453"/>
              <a:ext cx="40208" cy="11765"/>
            </a:xfrm>
            <a:custGeom>
              <a:rect b="b" l="l" r="r" t="t"/>
              <a:pathLst>
                <a:path extrusionOk="0" h="436" w="1490">
                  <a:moveTo>
                    <a:pt x="279" y="1"/>
                  </a:moveTo>
                  <a:cubicBezTo>
                    <a:pt x="0" y="1"/>
                    <a:pt x="0" y="435"/>
                    <a:pt x="279" y="435"/>
                  </a:cubicBezTo>
                  <a:lnTo>
                    <a:pt x="1210" y="435"/>
                  </a:lnTo>
                  <a:cubicBezTo>
                    <a:pt x="1489" y="435"/>
                    <a:pt x="1489"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2"/>
            <p:cNvSpPr/>
            <p:nvPr/>
          </p:nvSpPr>
          <p:spPr>
            <a:xfrm>
              <a:off x="6547701" y="4276997"/>
              <a:ext cx="36862" cy="10929"/>
            </a:xfrm>
            <a:custGeom>
              <a:rect b="b" l="l" r="r" t="t"/>
              <a:pathLst>
                <a:path extrusionOk="0" h="405" w="1366">
                  <a:moveTo>
                    <a:pt x="218" y="1"/>
                  </a:moveTo>
                  <a:cubicBezTo>
                    <a:pt x="94" y="1"/>
                    <a:pt x="32" y="94"/>
                    <a:pt x="32" y="218"/>
                  </a:cubicBezTo>
                  <a:cubicBezTo>
                    <a:pt x="1" y="311"/>
                    <a:pt x="94" y="404"/>
                    <a:pt x="218" y="404"/>
                  </a:cubicBezTo>
                  <a:lnTo>
                    <a:pt x="1148" y="404"/>
                  </a:lnTo>
                  <a:cubicBezTo>
                    <a:pt x="1272" y="404"/>
                    <a:pt x="1365" y="311"/>
                    <a:pt x="1365" y="218"/>
                  </a:cubicBezTo>
                  <a:cubicBezTo>
                    <a:pt x="1365" y="94"/>
                    <a:pt x="1272" y="1"/>
                    <a:pt x="1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2"/>
            <p:cNvSpPr/>
            <p:nvPr/>
          </p:nvSpPr>
          <p:spPr>
            <a:xfrm>
              <a:off x="6618860" y="4276997"/>
              <a:ext cx="36025" cy="10929"/>
            </a:xfrm>
            <a:custGeom>
              <a:rect b="b" l="l" r="r" t="t"/>
              <a:pathLst>
                <a:path extrusionOk="0" h="405" w="1335">
                  <a:moveTo>
                    <a:pt x="217" y="1"/>
                  </a:moveTo>
                  <a:cubicBezTo>
                    <a:pt x="93" y="1"/>
                    <a:pt x="0" y="94"/>
                    <a:pt x="0" y="218"/>
                  </a:cubicBezTo>
                  <a:cubicBezTo>
                    <a:pt x="0" y="311"/>
                    <a:pt x="93" y="404"/>
                    <a:pt x="217" y="404"/>
                  </a:cubicBezTo>
                  <a:lnTo>
                    <a:pt x="1148" y="404"/>
                  </a:lnTo>
                  <a:cubicBezTo>
                    <a:pt x="1272" y="404"/>
                    <a:pt x="1334" y="311"/>
                    <a:pt x="1334" y="218"/>
                  </a:cubicBezTo>
                  <a:cubicBezTo>
                    <a:pt x="1334" y="94"/>
                    <a:pt x="1241" y="1"/>
                    <a:pt x="1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2"/>
            <p:cNvSpPr/>
            <p:nvPr/>
          </p:nvSpPr>
          <p:spPr>
            <a:xfrm>
              <a:off x="6608822" y="4083325"/>
              <a:ext cx="31491" cy="38858"/>
            </a:xfrm>
            <a:custGeom>
              <a:rect b="b" l="l" r="r" t="t"/>
              <a:pathLst>
                <a:path extrusionOk="0" h="1440" w="1167">
                  <a:moveTo>
                    <a:pt x="229" y="0"/>
                  </a:moveTo>
                  <a:cubicBezTo>
                    <a:pt x="205" y="0"/>
                    <a:pt x="180" y="4"/>
                    <a:pt x="155" y="12"/>
                  </a:cubicBezTo>
                  <a:cubicBezTo>
                    <a:pt x="62" y="43"/>
                    <a:pt x="0" y="105"/>
                    <a:pt x="0" y="198"/>
                  </a:cubicBezTo>
                  <a:lnTo>
                    <a:pt x="0" y="1253"/>
                  </a:lnTo>
                  <a:cubicBezTo>
                    <a:pt x="0" y="1377"/>
                    <a:pt x="101" y="1439"/>
                    <a:pt x="202" y="1439"/>
                  </a:cubicBezTo>
                  <a:cubicBezTo>
                    <a:pt x="302" y="1439"/>
                    <a:pt x="403" y="1377"/>
                    <a:pt x="403" y="1253"/>
                  </a:cubicBezTo>
                  <a:lnTo>
                    <a:pt x="403" y="819"/>
                  </a:lnTo>
                  <a:lnTo>
                    <a:pt x="745" y="1315"/>
                  </a:lnTo>
                  <a:cubicBezTo>
                    <a:pt x="793" y="1399"/>
                    <a:pt x="869" y="1437"/>
                    <a:pt x="942" y="1437"/>
                  </a:cubicBezTo>
                  <a:cubicBezTo>
                    <a:pt x="1058" y="1437"/>
                    <a:pt x="1167" y="1343"/>
                    <a:pt x="1148" y="1191"/>
                  </a:cubicBezTo>
                  <a:lnTo>
                    <a:pt x="1148" y="198"/>
                  </a:lnTo>
                  <a:cubicBezTo>
                    <a:pt x="1148" y="74"/>
                    <a:pt x="1055" y="12"/>
                    <a:pt x="962" y="12"/>
                  </a:cubicBezTo>
                  <a:cubicBezTo>
                    <a:pt x="838" y="12"/>
                    <a:pt x="776" y="74"/>
                    <a:pt x="776" y="198"/>
                  </a:cubicBezTo>
                  <a:lnTo>
                    <a:pt x="776" y="633"/>
                  </a:lnTo>
                  <a:lnTo>
                    <a:pt x="372" y="74"/>
                  </a:lnTo>
                  <a:cubicBezTo>
                    <a:pt x="350" y="29"/>
                    <a:pt x="294"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2"/>
            <p:cNvSpPr/>
            <p:nvPr/>
          </p:nvSpPr>
          <p:spPr>
            <a:xfrm>
              <a:off x="6520824" y="4083433"/>
              <a:ext cx="42097" cy="38346"/>
            </a:xfrm>
            <a:custGeom>
              <a:rect b="b" l="l" r="r" t="t"/>
              <a:pathLst>
                <a:path extrusionOk="0" h="1421" w="1560">
                  <a:moveTo>
                    <a:pt x="456" y="0"/>
                  </a:moveTo>
                  <a:cubicBezTo>
                    <a:pt x="440" y="0"/>
                    <a:pt x="424" y="3"/>
                    <a:pt x="407" y="8"/>
                  </a:cubicBezTo>
                  <a:cubicBezTo>
                    <a:pt x="314" y="8"/>
                    <a:pt x="221" y="70"/>
                    <a:pt x="221" y="163"/>
                  </a:cubicBezTo>
                  <a:lnTo>
                    <a:pt x="35" y="1187"/>
                  </a:lnTo>
                  <a:cubicBezTo>
                    <a:pt x="0" y="1326"/>
                    <a:pt x="112" y="1407"/>
                    <a:pt x="222" y="1407"/>
                  </a:cubicBezTo>
                  <a:cubicBezTo>
                    <a:pt x="309" y="1407"/>
                    <a:pt x="394" y="1358"/>
                    <a:pt x="407" y="1249"/>
                  </a:cubicBezTo>
                  <a:lnTo>
                    <a:pt x="469" y="939"/>
                  </a:lnTo>
                  <a:lnTo>
                    <a:pt x="562" y="1280"/>
                  </a:lnTo>
                  <a:cubicBezTo>
                    <a:pt x="593" y="1342"/>
                    <a:pt x="686" y="1404"/>
                    <a:pt x="780" y="1404"/>
                  </a:cubicBezTo>
                  <a:cubicBezTo>
                    <a:pt x="873" y="1404"/>
                    <a:pt x="966" y="1342"/>
                    <a:pt x="997" y="1280"/>
                  </a:cubicBezTo>
                  <a:lnTo>
                    <a:pt x="1090" y="939"/>
                  </a:lnTo>
                  <a:lnTo>
                    <a:pt x="1152" y="1249"/>
                  </a:lnTo>
                  <a:cubicBezTo>
                    <a:pt x="1165" y="1369"/>
                    <a:pt x="1247" y="1420"/>
                    <a:pt x="1331" y="1420"/>
                  </a:cubicBezTo>
                  <a:cubicBezTo>
                    <a:pt x="1443" y="1420"/>
                    <a:pt x="1559" y="1329"/>
                    <a:pt x="1524" y="1187"/>
                  </a:cubicBezTo>
                  <a:lnTo>
                    <a:pt x="1307" y="163"/>
                  </a:lnTo>
                  <a:cubicBezTo>
                    <a:pt x="1276" y="70"/>
                    <a:pt x="1214" y="8"/>
                    <a:pt x="1121" y="8"/>
                  </a:cubicBezTo>
                  <a:cubicBezTo>
                    <a:pt x="1099" y="3"/>
                    <a:pt x="1079" y="0"/>
                    <a:pt x="1060" y="0"/>
                  </a:cubicBezTo>
                  <a:cubicBezTo>
                    <a:pt x="976" y="0"/>
                    <a:pt x="929" y="56"/>
                    <a:pt x="904" y="132"/>
                  </a:cubicBezTo>
                  <a:lnTo>
                    <a:pt x="748" y="598"/>
                  </a:lnTo>
                  <a:lnTo>
                    <a:pt x="624" y="132"/>
                  </a:lnTo>
                  <a:cubicBezTo>
                    <a:pt x="599" y="56"/>
                    <a:pt x="531" y="0"/>
                    <a:pt x="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2"/>
            <p:cNvSpPr/>
            <p:nvPr/>
          </p:nvSpPr>
          <p:spPr>
            <a:xfrm>
              <a:off x="6573660" y="4083649"/>
              <a:ext cx="24287" cy="37698"/>
            </a:xfrm>
            <a:custGeom>
              <a:rect b="b" l="l" r="r" t="t"/>
              <a:pathLst>
                <a:path extrusionOk="0" h="1397" w="900">
                  <a:moveTo>
                    <a:pt x="217" y="0"/>
                  </a:moveTo>
                  <a:cubicBezTo>
                    <a:pt x="93" y="0"/>
                    <a:pt x="0" y="62"/>
                    <a:pt x="0" y="186"/>
                  </a:cubicBezTo>
                  <a:lnTo>
                    <a:pt x="0" y="1210"/>
                  </a:lnTo>
                  <a:cubicBezTo>
                    <a:pt x="0" y="1334"/>
                    <a:pt x="93" y="1396"/>
                    <a:pt x="217" y="1396"/>
                  </a:cubicBezTo>
                  <a:lnTo>
                    <a:pt x="652" y="1396"/>
                  </a:lnTo>
                  <a:cubicBezTo>
                    <a:pt x="900" y="1396"/>
                    <a:pt x="900" y="1024"/>
                    <a:pt x="652" y="1024"/>
                  </a:cubicBezTo>
                  <a:lnTo>
                    <a:pt x="403" y="1024"/>
                  </a:lnTo>
                  <a:lnTo>
                    <a:pt x="403" y="900"/>
                  </a:lnTo>
                  <a:lnTo>
                    <a:pt x="621" y="900"/>
                  </a:lnTo>
                  <a:cubicBezTo>
                    <a:pt x="869" y="900"/>
                    <a:pt x="869" y="497"/>
                    <a:pt x="621" y="497"/>
                  </a:cubicBezTo>
                  <a:lnTo>
                    <a:pt x="403" y="497"/>
                  </a:lnTo>
                  <a:lnTo>
                    <a:pt x="403" y="373"/>
                  </a:lnTo>
                  <a:lnTo>
                    <a:pt x="652" y="373"/>
                  </a:lnTo>
                  <a:cubicBezTo>
                    <a:pt x="900" y="373"/>
                    <a:pt x="900" y="0"/>
                    <a:pt x="6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2"/>
            <p:cNvSpPr/>
            <p:nvPr/>
          </p:nvSpPr>
          <p:spPr>
            <a:xfrm>
              <a:off x="6652349" y="4083028"/>
              <a:ext cx="30142" cy="39155"/>
            </a:xfrm>
            <a:custGeom>
              <a:rect b="b" l="l" r="r" t="t"/>
              <a:pathLst>
                <a:path extrusionOk="0" h="1451" w="1117">
                  <a:moveTo>
                    <a:pt x="915" y="0"/>
                  </a:moveTo>
                  <a:cubicBezTo>
                    <a:pt x="814" y="0"/>
                    <a:pt x="714" y="70"/>
                    <a:pt x="714" y="209"/>
                  </a:cubicBezTo>
                  <a:lnTo>
                    <a:pt x="714" y="923"/>
                  </a:lnTo>
                  <a:cubicBezTo>
                    <a:pt x="714" y="954"/>
                    <a:pt x="714" y="985"/>
                    <a:pt x="620" y="1047"/>
                  </a:cubicBezTo>
                  <a:lnTo>
                    <a:pt x="527" y="1047"/>
                  </a:lnTo>
                  <a:cubicBezTo>
                    <a:pt x="496" y="1047"/>
                    <a:pt x="465" y="1016"/>
                    <a:pt x="434" y="1016"/>
                  </a:cubicBezTo>
                  <a:cubicBezTo>
                    <a:pt x="372" y="954"/>
                    <a:pt x="372" y="954"/>
                    <a:pt x="372" y="892"/>
                  </a:cubicBezTo>
                  <a:lnTo>
                    <a:pt x="372" y="209"/>
                  </a:lnTo>
                  <a:cubicBezTo>
                    <a:pt x="372" y="85"/>
                    <a:pt x="279" y="23"/>
                    <a:pt x="186" y="23"/>
                  </a:cubicBezTo>
                  <a:cubicBezTo>
                    <a:pt x="93" y="23"/>
                    <a:pt x="0" y="85"/>
                    <a:pt x="0" y="209"/>
                  </a:cubicBezTo>
                  <a:lnTo>
                    <a:pt x="0" y="923"/>
                  </a:lnTo>
                  <a:cubicBezTo>
                    <a:pt x="0" y="1109"/>
                    <a:pt x="93" y="1264"/>
                    <a:pt x="248" y="1357"/>
                  </a:cubicBezTo>
                  <a:cubicBezTo>
                    <a:pt x="341" y="1419"/>
                    <a:pt x="434" y="1450"/>
                    <a:pt x="558" y="1450"/>
                  </a:cubicBezTo>
                  <a:cubicBezTo>
                    <a:pt x="651" y="1450"/>
                    <a:pt x="714" y="1419"/>
                    <a:pt x="807" y="1388"/>
                  </a:cubicBezTo>
                  <a:cubicBezTo>
                    <a:pt x="993" y="1295"/>
                    <a:pt x="1117" y="1109"/>
                    <a:pt x="1117" y="923"/>
                  </a:cubicBezTo>
                  <a:lnTo>
                    <a:pt x="1117" y="209"/>
                  </a:lnTo>
                  <a:cubicBezTo>
                    <a:pt x="1117" y="70"/>
                    <a:pt x="1016" y="0"/>
                    <a:pt x="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2"/>
            <p:cNvSpPr/>
            <p:nvPr/>
          </p:nvSpPr>
          <p:spPr>
            <a:xfrm>
              <a:off x="6530970" y="4140560"/>
              <a:ext cx="143992" cy="10902"/>
            </a:xfrm>
            <a:custGeom>
              <a:rect b="b" l="l" r="r" t="t"/>
              <a:pathLst>
                <a:path extrusionOk="0" h="404" w="5336">
                  <a:moveTo>
                    <a:pt x="217" y="1"/>
                  </a:moveTo>
                  <a:cubicBezTo>
                    <a:pt x="93" y="1"/>
                    <a:pt x="0" y="94"/>
                    <a:pt x="0" y="187"/>
                  </a:cubicBezTo>
                  <a:cubicBezTo>
                    <a:pt x="0" y="311"/>
                    <a:pt x="93" y="404"/>
                    <a:pt x="217" y="404"/>
                  </a:cubicBezTo>
                  <a:lnTo>
                    <a:pt x="5056" y="404"/>
                  </a:lnTo>
                  <a:cubicBezTo>
                    <a:pt x="5336" y="404"/>
                    <a:pt x="5336" y="1"/>
                    <a:pt x="5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2"/>
            <p:cNvSpPr/>
            <p:nvPr/>
          </p:nvSpPr>
          <p:spPr>
            <a:xfrm>
              <a:off x="6529297" y="4163174"/>
              <a:ext cx="145665" cy="10902"/>
            </a:xfrm>
            <a:custGeom>
              <a:rect b="b" l="l" r="r" t="t"/>
              <a:pathLst>
                <a:path extrusionOk="0" h="404" w="5398">
                  <a:moveTo>
                    <a:pt x="279" y="0"/>
                  </a:moveTo>
                  <a:cubicBezTo>
                    <a:pt x="0" y="0"/>
                    <a:pt x="0" y="403"/>
                    <a:pt x="279" y="403"/>
                  </a:cubicBezTo>
                  <a:lnTo>
                    <a:pt x="5118" y="403"/>
                  </a:lnTo>
                  <a:cubicBezTo>
                    <a:pt x="5398" y="403"/>
                    <a:pt x="5398" y="0"/>
                    <a:pt x="5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2"/>
            <p:cNvSpPr/>
            <p:nvPr/>
          </p:nvSpPr>
          <p:spPr>
            <a:xfrm>
              <a:off x="6529297" y="4223431"/>
              <a:ext cx="145665" cy="11738"/>
            </a:xfrm>
            <a:custGeom>
              <a:rect b="b" l="l" r="r" t="t"/>
              <a:pathLst>
                <a:path extrusionOk="0" h="435" w="5398">
                  <a:moveTo>
                    <a:pt x="279" y="1"/>
                  </a:moveTo>
                  <a:cubicBezTo>
                    <a:pt x="0" y="1"/>
                    <a:pt x="0" y="435"/>
                    <a:pt x="279" y="435"/>
                  </a:cubicBezTo>
                  <a:lnTo>
                    <a:pt x="5118" y="435"/>
                  </a:lnTo>
                  <a:cubicBezTo>
                    <a:pt x="5398" y="435"/>
                    <a:pt x="5398" y="1"/>
                    <a:pt x="5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2"/>
            <p:cNvSpPr/>
            <p:nvPr/>
          </p:nvSpPr>
          <p:spPr>
            <a:xfrm>
              <a:off x="6529297" y="4246881"/>
              <a:ext cx="145665" cy="10902"/>
            </a:xfrm>
            <a:custGeom>
              <a:rect b="b" l="l" r="r" t="t"/>
              <a:pathLst>
                <a:path extrusionOk="0" h="404" w="5398">
                  <a:moveTo>
                    <a:pt x="279" y="0"/>
                  </a:moveTo>
                  <a:cubicBezTo>
                    <a:pt x="0" y="0"/>
                    <a:pt x="0" y="403"/>
                    <a:pt x="279" y="403"/>
                  </a:cubicBezTo>
                  <a:lnTo>
                    <a:pt x="5118" y="403"/>
                  </a:lnTo>
                  <a:cubicBezTo>
                    <a:pt x="5398" y="403"/>
                    <a:pt x="5398" y="0"/>
                    <a:pt x="5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2"/>
            <p:cNvSpPr/>
            <p:nvPr/>
          </p:nvSpPr>
          <p:spPr>
            <a:xfrm>
              <a:off x="6530970" y="4305466"/>
              <a:ext cx="143992" cy="11738"/>
            </a:xfrm>
            <a:custGeom>
              <a:rect b="b" l="l" r="r" t="t"/>
              <a:pathLst>
                <a:path extrusionOk="0" h="435" w="5336">
                  <a:moveTo>
                    <a:pt x="217" y="0"/>
                  </a:moveTo>
                  <a:cubicBezTo>
                    <a:pt x="93" y="0"/>
                    <a:pt x="0" y="93"/>
                    <a:pt x="0" y="218"/>
                  </a:cubicBezTo>
                  <a:cubicBezTo>
                    <a:pt x="0" y="342"/>
                    <a:pt x="93" y="435"/>
                    <a:pt x="217" y="435"/>
                  </a:cubicBezTo>
                  <a:lnTo>
                    <a:pt x="5056" y="435"/>
                  </a:lnTo>
                  <a:cubicBezTo>
                    <a:pt x="5336" y="435"/>
                    <a:pt x="5336" y="0"/>
                    <a:pt x="5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2"/>
            <p:cNvSpPr/>
            <p:nvPr/>
          </p:nvSpPr>
          <p:spPr>
            <a:xfrm>
              <a:off x="6529297" y="4328052"/>
              <a:ext cx="145665" cy="11765"/>
            </a:xfrm>
            <a:custGeom>
              <a:rect b="b" l="l" r="r" t="t"/>
              <a:pathLst>
                <a:path extrusionOk="0" h="436" w="5398">
                  <a:moveTo>
                    <a:pt x="279" y="1"/>
                  </a:moveTo>
                  <a:cubicBezTo>
                    <a:pt x="0" y="1"/>
                    <a:pt x="0" y="435"/>
                    <a:pt x="279" y="435"/>
                  </a:cubicBezTo>
                  <a:lnTo>
                    <a:pt x="5118" y="435"/>
                  </a:lnTo>
                  <a:cubicBezTo>
                    <a:pt x="5398" y="435"/>
                    <a:pt x="5398" y="1"/>
                    <a:pt x="5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2"/>
            <p:cNvSpPr/>
            <p:nvPr/>
          </p:nvSpPr>
          <p:spPr>
            <a:xfrm>
              <a:off x="6454792" y="4022528"/>
              <a:ext cx="294676" cy="376711"/>
            </a:xfrm>
            <a:custGeom>
              <a:rect b="b" l="l" r="r" t="t"/>
              <a:pathLst>
                <a:path extrusionOk="0" h="13960" w="10920">
                  <a:moveTo>
                    <a:pt x="683" y="1"/>
                  </a:moveTo>
                  <a:cubicBezTo>
                    <a:pt x="311" y="1"/>
                    <a:pt x="1" y="311"/>
                    <a:pt x="1" y="683"/>
                  </a:cubicBezTo>
                  <a:lnTo>
                    <a:pt x="1" y="13308"/>
                  </a:lnTo>
                  <a:cubicBezTo>
                    <a:pt x="1" y="13680"/>
                    <a:pt x="311" y="13960"/>
                    <a:pt x="683" y="13960"/>
                  </a:cubicBezTo>
                  <a:lnTo>
                    <a:pt x="10268" y="13960"/>
                  </a:lnTo>
                  <a:cubicBezTo>
                    <a:pt x="10609" y="13960"/>
                    <a:pt x="10919" y="13680"/>
                    <a:pt x="10919" y="13308"/>
                  </a:cubicBezTo>
                  <a:lnTo>
                    <a:pt x="10919" y="683"/>
                  </a:lnTo>
                  <a:cubicBezTo>
                    <a:pt x="10919" y="311"/>
                    <a:pt x="10609" y="1"/>
                    <a:pt x="10268" y="1"/>
                  </a:cubicBezTo>
                  <a:lnTo>
                    <a:pt x="4964" y="1"/>
                  </a:lnTo>
                  <a:cubicBezTo>
                    <a:pt x="4840" y="1"/>
                    <a:pt x="4746" y="94"/>
                    <a:pt x="4746" y="218"/>
                  </a:cubicBezTo>
                  <a:cubicBezTo>
                    <a:pt x="4746" y="311"/>
                    <a:pt x="4840" y="404"/>
                    <a:pt x="4964" y="404"/>
                  </a:cubicBezTo>
                  <a:lnTo>
                    <a:pt x="10268" y="404"/>
                  </a:lnTo>
                  <a:cubicBezTo>
                    <a:pt x="10392" y="404"/>
                    <a:pt x="10516" y="528"/>
                    <a:pt x="10516" y="683"/>
                  </a:cubicBezTo>
                  <a:lnTo>
                    <a:pt x="10516" y="13308"/>
                  </a:lnTo>
                  <a:cubicBezTo>
                    <a:pt x="10516" y="13432"/>
                    <a:pt x="10392" y="13556"/>
                    <a:pt x="10268" y="13556"/>
                  </a:cubicBezTo>
                  <a:lnTo>
                    <a:pt x="683" y="13556"/>
                  </a:lnTo>
                  <a:cubicBezTo>
                    <a:pt x="528" y="13556"/>
                    <a:pt x="404" y="13432"/>
                    <a:pt x="435" y="13308"/>
                  </a:cubicBezTo>
                  <a:lnTo>
                    <a:pt x="435" y="683"/>
                  </a:lnTo>
                  <a:cubicBezTo>
                    <a:pt x="404" y="528"/>
                    <a:pt x="528" y="404"/>
                    <a:pt x="683" y="404"/>
                  </a:cubicBezTo>
                  <a:lnTo>
                    <a:pt x="4126" y="404"/>
                  </a:lnTo>
                  <a:cubicBezTo>
                    <a:pt x="4250" y="404"/>
                    <a:pt x="4343" y="342"/>
                    <a:pt x="4343" y="218"/>
                  </a:cubicBezTo>
                  <a:cubicBezTo>
                    <a:pt x="4343" y="94"/>
                    <a:pt x="4250" y="1"/>
                    <a:pt x="4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2"/>
            <p:cNvSpPr/>
            <p:nvPr/>
          </p:nvSpPr>
          <p:spPr>
            <a:xfrm>
              <a:off x="6476568" y="4042200"/>
              <a:ext cx="255629" cy="335612"/>
            </a:xfrm>
            <a:custGeom>
              <a:rect b="b" l="l" r="r" t="t"/>
              <a:pathLst>
                <a:path extrusionOk="0" h="12437" w="9473">
                  <a:moveTo>
                    <a:pt x="2326" y="1"/>
                  </a:moveTo>
                  <a:cubicBezTo>
                    <a:pt x="2272" y="1"/>
                    <a:pt x="2218" y="16"/>
                    <a:pt x="2171" y="47"/>
                  </a:cubicBezTo>
                  <a:lnTo>
                    <a:pt x="93" y="2157"/>
                  </a:lnTo>
                  <a:cubicBezTo>
                    <a:pt x="0" y="2219"/>
                    <a:pt x="0" y="2343"/>
                    <a:pt x="93" y="2436"/>
                  </a:cubicBezTo>
                  <a:cubicBezTo>
                    <a:pt x="124" y="2467"/>
                    <a:pt x="186" y="2498"/>
                    <a:pt x="248" y="2498"/>
                  </a:cubicBezTo>
                  <a:cubicBezTo>
                    <a:pt x="279" y="2498"/>
                    <a:pt x="341" y="2467"/>
                    <a:pt x="372" y="2436"/>
                  </a:cubicBezTo>
                  <a:lnTo>
                    <a:pt x="527" y="2281"/>
                  </a:lnTo>
                  <a:lnTo>
                    <a:pt x="527" y="11649"/>
                  </a:lnTo>
                  <a:cubicBezTo>
                    <a:pt x="527" y="11897"/>
                    <a:pt x="713" y="12114"/>
                    <a:pt x="962" y="12114"/>
                  </a:cubicBezTo>
                  <a:lnTo>
                    <a:pt x="3195" y="12114"/>
                  </a:lnTo>
                  <a:cubicBezTo>
                    <a:pt x="3288" y="12114"/>
                    <a:pt x="3381" y="12021"/>
                    <a:pt x="3381" y="11897"/>
                  </a:cubicBezTo>
                  <a:cubicBezTo>
                    <a:pt x="3381" y="11804"/>
                    <a:pt x="3288" y="11711"/>
                    <a:pt x="3195" y="11711"/>
                  </a:cubicBezTo>
                  <a:lnTo>
                    <a:pt x="962" y="11711"/>
                  </a:lnTo>
                  <a:cubicBezTo>
                    <a:pt x="962" y="11711"/>
                    <a:pt x="931" y="11680"/>
                    <a:pt x="931" y="11649"/>
                  </a:cubicBezTo>
                  <a:lnTo>
                    <a:pt x="931" y="1878"/>
                  </a:lnTo>
                  <a:lnTo>
                    <a:pt x="1985" y="823"/>
                  </a:lnTo>
                  <a:lnTo>
                    <a:pt x="8313" y="823"/>
                  </a:lnTo>
                  <a:cubicBezTo>
                    <a:pt x="8344" y="823"/>
                    <a:pt x="8344" y="854"/>
                    <a:pt x="8344" y="854"/>
                  </a:cubicBezTo>
                  <a:lnTo>
                    <a:pt x="8344" y="10687"/>
                  </a:lnTo>
                  <a:lnTo>
                    <a:pt x="7321" y="11711"/>
                  </a:lnTo>
                  <a:lnTo>
                    <a:pt x="4033" y="11711"/>
                  </a:lnTo>
                  <a:cubicBezTo>
                    <a:pt x="3908" y="11711"/>
                    <a:pt x="3815" y="11804"/>
                    <a:pt x="3815" y="11897"/>
                  </a:cubicBezTo>
                  <a:cubicBezTo>
                    <a:pt x="3815" y="12021"/>
                    <a:pt x="3908" y="12114"/>
                    <a:pt x="4033" y="12114"/>
                  </a:cubicBezTo>
                  <a:lnTo>
                    <a:pt x="6948" y="12114"/>
                  </a:lnTo>
                  <a:cubicBezTo>
                    <a:pt x="6855" y="12176"/>
                    <a:pt x="6855" y="12300"/>
                    <a:pt x="6948" y="12362"/>
                  </a:cubicBezTo>
                  <a:cubicBezTo>
                    <a:pt x="6971" y="12407"/>
                    <a:pt x="7010" y="12436"/>
                    <a:pt x="7042" y="12436"/>
                  </a:cubicBezTo>
                  <a:cubicBezTo>
                    <a:pt x="7054" y="12436"/>
                    <a:pt x="7064" y="12432"/>
                    <a:pt x="7072" y="12424"/>
                  </a:cubicBezTo>
                  <a:cubicBezTo>
                    <a:pt x="7089" y="12432"/>
                    <a:pt x="7106" y="12436"/>
                    <a:pt x="7122" y="12436"/>
                  </a:cubicBezTo>
                  <a:cubicBezTo>
                    <a:pt x="7165" y="12436"/>
                    <a:pt x="7205" y="12407"/>
                    <a:pt x="7228" y="12362"/>
                  </a:cubicBezTo>
                  <a:lnTo>
                    <a:pt x="9306" y="10284"/>
                  </a:lnTo>
                  <a:cubicBezTo>
                    <a:pt x="9472" y="10141"/>
                    <a:pt x="9328" y="9943"/>
                    <a:pt x="9168" y="9943"/>
                  </a:cubicBezTo>
                  <a:cubicBezTo>
                    <a:pt x="9120" y="9943"/>
                    <a:pt x="9070" y="9961"/>
                    <a:pt x="9027" y="10005"/>
                  </a:cubicBezTo>
                  <a:lnTo>
                    <a:pt x="8747" y="10253"/>
                  </a:lnTo>
                  <a:lnTo>
                    <a:pt x="8747" y="854"/>
                  </a:lnTo>
                  <a:cubicBezTo>
                    <a:pt x="8747" y="606"/>
                    <a:pt x="8561" y="420"/>
                    <a:pt x="8313" y="420"/>
                  </a:cubicBezTo>
                  <a:lnTo>
                    <a:pt x="2388" y="420"/>
                  </a:lnTo>
                  <a:lnTo>
                    <a:pt x="2482" y="358"/>
                  </a:lnTo>
                  <a:cubicBezTo>
                    <a:pt x="2544" y="265"/>
                    <a:pt x="2544" y="141"/>
                    <a:pt x="2482" y="47"/>
                  </a:cubicBezTo>
                  <a:cubicBezTo>
                    <a:pt x="2435" y="16"/>
                    <a:pt x="2381" y="1"/>
                    <a:pt x="2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52"/>
          <p:cNvGrpSpPr/>
          <p:nvPr/>
        </p:nvGrpSpPr>
        <p:grpSpPr>
          <a:xfrm>
            <a:off x="1699699" y="2183962"/>
            <a:ext cx="376711" cy="369991"/>
            <a:chOff x="6413774" y="2818862"/>
            <a:chExt cx="376711" cy="369991"/>
          </a:xfrm>
        </p:grpSpPr>
        <p:sp>
          <p:nvSpPr>
            <p:cNvPr id="538" name="Google Shape;538;p52"/>
            <p:cNvSpPr/>
            <p:nvPr/>
          </p:nvSpPr>
          <p:spPr>
            <a:xfrm>
              <a:off x="6413774" y="2818862"/>
              <a:ext cx="376711" cy="369991"/>
            </a:xfrm>
            <a:custGeom>
              <a:rect b="b" l="l" r="r" t="t"/>
              <a:pathLst>
                <a:path extrusionOk="0" h="13711" w="13960">
                  <a:moveTo>
                    <a:pt x="8779" y="8345"/>
                  </a:moveTo>
                  <a:lnTo>
                    <a:pt x="8779" y="9368"/>
                  </a:lnTo>
                  <a:lnTo>
                    <a:pt x="5181" y="9368"/>
                  </a:lnTo>
                  <a:lnTo>
                    <a:pt x="5181" y="8345"/>
                  </a:lnTo>
                  <a:close/>
                  <a:moveTo>
                    <a:pt x="1831" y="1"/>
                  </a:moveTo>
                  <a:cubicBezTo>
                    <a:pt x="1583" y="1"/>
                    <a:pt x="1396" y="187"/>
                    <a:pt x="1396" y="435"/>
                  </a:cubicBezTo>
                  <a:lnTo>
                    <a:pt x="1396" y="7910"/>
                  </a:lnTo>
                  <a:cubicBezTo>
                    <a:pt x="1365" y="8159"/>
                    <a:pt x="1583" y="8345"/>
                    <a:pt x="1831" y="8345"/>
                  </a:cubicBezTo>
                  <a:lnTo>
                    <a:pt x="4809" y="8345"/>
                  </a:lnTo>
                  <a:lnTo>
                    <a:pt x="4809" y="9368"/>
                  </a:lnTo>
                  <a:lnTo>
                    <a:pt x="528" y="9368"/>
                  </a:lnTo>
                  <a:cubicBezTo>
                    <a:pt x="249" y="9368"/>
                    <a:pt x="1" y="9585"/>
                    <a:pt x="1" y="9896"/>
                  </a:cubicBezTo>
                  <a:lnTo>
                    <a:pt x="1" y="13215"/>
                  </a:lnTo>
                  <a:cubicBezTo>
                    <a:pt x="1" y="13494"/>
                    <a:pt x="249" y="13711"/>
                    <a:pt x="528" y="13711"/>
                  </a:cubicBezTo>
                  <a:lnTo>
                    <a:pt x="3134" y="13711"/>
                  </a:lnTo>
                  <a:cubicBezTo>
                    <a:pt x="3413" y="13711"/>
                    <a:pt x="3413" y="13308"/>
                    <a:pt x="3134" y="13308"/>
                  </a:cubicBezTo>
                  <a:lnTo>
                    <a:pt x="528" y="13308"/>
                  </a:lnTo>
                  <a:cubicBezTo>
                    <a:pt x="466" y="13308"/>
                    <a:pt x="435" y="13277"/>
                    <a:pt x="435" y="13215"/>
                  </a:cubicBezTo>
                  <a:lnTo>
                    <a:pt x="435" y="9896"/>
                  </a:lnTo>
                  <a:cubicBezTo>
                    <a:pt x="435" y="9834"/>
                    <a:pt x="466" y="9772"/>
                    <a:pt x="528" y="9772"/>
                  </a:cubicBezTo>
                  <a:lnTo>
                    <a:pt x="13463" y="9772"/>
                  </a:lnTo>
                  <a:cubicBezTo>
                    <a:pt x="13525" y="9772"/>
                    <a:pt x="13556" y="9834"/>
                    <a:pt x="13556" y="9896"/>
                  </a:cubicBezTo>
                  <a:lnTo>
                    <a:pt x="13556" y="13215"/>
                  </a:lnTo>
                  <a:cubicBezTo>
                    <a:pt x="13556" y="13277"/>
                    <a:pt x="13525" y="13308"/>
                    <a:pt x="13463" y="13308"/>
                  </a:cubicBezTo>
                  <a:lnTo>
                    <a:pt x="3971" y="13308"/>
                  </a:lnTo>
                  <a:cubicBezTo>
                    <a:pt x="3692" y="13308"/>
                    <a:pt x="3692" y="13711"/>
                    <a:pt x="3971" y="13711"/>
                  </a:cubicBezTo>
                  <a:lnTo>
                    <a:pt x="13463" y="13711"/>
                  </a:lnTo>
                  <a:cubicBezTo>
                    <a:pt x="13742" y="13711"/>
                    <a:pt x="13959" y="13494"/>
                    <a:pt x="13959" y="13215"/>
                  </a:cubicBezTo>
                  <a:lnTo>
                    <a:pt x="13959" y="9896"/>
                  </a:lnTo>
                  <a:cubicBezTo>
                    <a:pt x="13959" y="9585"/>
                    <a:pt x="13742" y="9368"/>
                    <a:pt x="13463" y="9368"/>
                  </a:cubicBezTo>
                  <a:lnTo>
                    <a:pt x="9182" y="9368"/>
                  </a:lnTo>
                  <a:lnTo>
                    <a:pt x="9182" y="8345"/>
                  </a:lnTo>
                  <a:lnTo>
                    <a:pt x="12129" y="8345"/>
                  </a:lnTo>
                  <a:cubicBezTo>
                    <a:pt x="12377" y="8345"/>
                    <a:pt x="12594" y="8159"/>
                    <a:pt x="12594" y="7910"/>
                  </a:cubicBezTo>
                  <a:lnTo>
                    <a:pt x="12594" y="435"/>
                  </a:lnTo>
                  <a:cubicBezTo>
                    <a:pt x="12594" y="187"/>
                    <a:pt x="12377" y="1"/>
                    <a:pt x="12129" y="1"/>
                  </a:cubicBezTo>
                  <a:lnTo>
                    <a:pt x="4312" y="1"/>
                  </a:lnTo>
                  <a:cubicBezTo>
                    <a:pt x="4219" y="1"/>
                    <a:pt x="4126" y="63"/>
                    <a:pt x="4126" y="187"/>
                  </a:cubicBezTo>
                  <a:cubicBezTo>
                    <a:pt x="4126" y="311"/>
                    <a:pt x="4219" y="404"/>
                    <a:pt x="4312" y="404"/>
                  </a:cubicBezTo>
                  <a:lnTo>
                    <a:pt x="12129" y="404"/>
                  </a:lnTo>
                  <a:cubicBezTo>
                    <a:pt x="12160" y="404"/>
                    <a:pt x="12160" y="404"/>
                    <a:pt x="12160" y="435"/>
                  </a:cubicBezTo>
                  <a:lnTo>
                    <a:pt x="12160" y="7910"/>
                  </a:lnTo>
                  <a:cubicBezTo>
                    <a:pt x="12160" y="7910"/>
                    <a:pt x="12160" y="7941"/>
                    <a:pt x="12129" y="7941"/>
                  </a:cubicBezTo>
                  <a:lnTo>
                    <a:pt x="1831" y="7941"/>
                  </a:lnTo>
                  <a:cubicBezTo>
                    <a:pt x="1800" y="7941"/>
                    <a:pt x="1800" y="7910"/>
                    <a:pt x="1800" y="7910"/>
                  </a:cubicBezTo>
                  <a:lnTo>
                    <a:pt x="1800" y="435"/>
                  </a:lnTo>
                  <a:cubicBezTo>
                    <a:pt x="1800" y="404"/>
                    <a:pt x="1800" y="404"/>
                    <a:pt x="1831" y="404"/>
                  </a:cubicBezTo>
                  <a:lnTo>
                    <a:pt x="3506" y="404"/>
                  </a:lnTo>
                  <a:cubicBezTo>
                    <a:pt x="3630" y="404"/>
                    <a:pt x="3723" y="311"/>
                    <a:pt x="3723" y="187"/>
                  </a:cubicBezTo>
                  <a:cubicBezTo>
                    <a:pt x="3723" y="63"/>
                    <a:pt x="3630" y="1"/>
                    <a:pt x="3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2"/>
            <p:cNvSpPr/>
            <p:nvPr/>
          </p:nvSpPr>
          <p:spPr>
            <a:xfrm>
              <a:off x="6471522" y="3125061"/>
              <a:ext cx="211805" cy="11064"/>
            </a:xfrm>
            <a:custGeom>
              <a:rect b="b" l="l" r="r" t="t"/>
              <a:pathLst>
                <a:path extrusionOk="0" h="410" w="7849">
                  <a:moveTo>
                    <a:pt x="7679" y="1"/>
                  </a:moveTo>
                  <a:cubicBezTo>
                    <a:pt x="7664" y="1"/>
                    <a:pt x="7648" y="2"/>
                    <a:pt x="7632" y="7"/>
                  </a:cubicBezTo>
                  <a:lnTo>
                    <a:pt x="280" y="7"/>
                  </a:lnTo>
                  <a:cubicBezTo>
                    <a:pt x="1" y="7"/>
                    <a:pt x="1" y="410"/>
                    <a:pt x="280" y="410"/>
                  </a:cubicBezTo>
                  <a:lnTo>
                    <a:pt x="7632" y="410"/>
                  </a:lnTo>
                  <a:cubicBezTo>
                    <a:pt x="7756" y="410"/>
                    <a:pt x="7849" y="317"/>
                    <a:pt x="7849" y="193"/>
                  </a:cubicBezTo>
                  <a:cubicBezTo>
                    <a:pt x="7849" y="85"/>
                    <a:pt x="7779" y="1"/>
                    <a:pt x="7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2"/>
            <p:cNvSpPr/>
            <p:nvPr/>
          </p:nvSpPr>
          <p:spPr>
            <a:xfrm>
              <a:off x="6708424" y="3108843"/>
              <a:ext cx="50246" cy="43203"/>
            </a:xfrm>
            <a:custGeom>
              <a:rect b="b" l="l" r="r" t="t"/>
              <a:pathLst>
                <a:path extrusionOk="0" h="1601" w="1862">
                  <a:moveTo>
                    <a:pt x="1068" y="400"/>
                  </a:moveTo>
                  <a:cubicBezTo>
                    <a:pt x="1161" y="400"/>
                    <a:pt x="1255" y="435"/>
                    <a:pt x="1334" y="514"/>
                  </a:cubicBezTo>
                  <a:cubicBezTo>
                    <a:pt x="1582" y="763"/>
                    <a:pt x="1396" y="1197"/>
                    <a:pt x="1055" y="1197"/>
                  </a:cubicBezTo>
                  <a:cubicBezTo>
                    <a:pt x="838" y="1197"/>
                    <a:pt x="683" y="1011"/>
                    <a:pt x="683" y="794"/>
                  </a:cubicBezTo>
                  <a:cubicBezTo>
                    <a:pt x="683" y="561"/>
                    <a:pt x="870" y="400"/>
                    <a:pt x="1068" y="400"/>
                  </a:cubicBezTo>
                  <a:close/>
                  <a:moveTo>
                    <a:pt x="1057" y="1"/>
                  </a:moveTo>
                  <a:cubicBezTo>
                    <a:pt x="860" y="1"/>
                    <a:pt x="658" y="74"/>
                    <a:pt x="497" y="235"/>
                  </a:cubicBezTo>
                  <a:cubicBezTo>
                    <a:pt x="0" y="732"/>
                    <a:pt x="342" y="1600"/>
                    <a:pt x="1055" y="1600"/>
                  </a:cubicBezTo>
                  <a:cubicBezTo>
                    <a:pt x="1489" y="1600"/>
                    <a:pt x="1862" y="1228"/>
                    <a:pt x="1862" y="794"/>
                  </a:cubicBezTo>
                  <a:cubicBezTo>
                    <a:pt x="1862" y="313"/>
                    <a:pt x="1467"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2"/>
            <p:cNvSpPr/>
            <p:nvPr/>
          </p:nvSpPr>
          <p:spPr>
            <a:xfrm>
              <a:off x="6476568" y="2843985"/>
              <a:ext cx="251122" cy="175807"/>
            </a:xfrm>
            <a:custGeom>
              <a:rect b="b" l="l" r="r" t="t"/>
              <a:pathLst>
                <a:path extrusionOk="0" h="6515" w="9306">
                  <a:moveTo>
                    <a:pt x="8903" y="403"/>
                  </a:moveTo>
                  <a:lnTo>
                    <a:pt x="8903" y="6080"/>
                  </a:lnTo>
                  <a:lnTo>
                    <a:pt x="403" y="6080"/>
                  </a:lnTo>
                  <a:lnTo>
                    <a:pt x="403" y="403"/>
                  </a:lnTo>
                  <a:close/>
                  <a:moveTo>
                    <a:pt x="186" y="0"/>
                  </a:moveTo>
                  <a:cubicBezTo>
                    <a:pt x="93" y="0"/>
                    <a:pt x="0" y="93"/>
                    <a:pt x="0" y="186"/>
                  </a:cubicBezTo>
                  <a:lnTo>
                    <a:pt x="0" y="6297"/>
                  </a:lnTo>
                  <a:cubicBezTo>
                    <a:pt x="0" y="6421"/>
                    <a:pt x="93" y="6514"/>
                    <a:pt x="186" y="6514"/>
                  </a:cubicBezTo>
                  <a:lnTo>
                    <a:pt x="9120" y="6514"/>
                  </a:lnTo>
                  <a:cubicBezTo>
                    <a:pt x="9213" y="6514"/>
                    <a:pt x="9306" y="6421"/>
                    <a:pt x="9306" y="6297"/>
                  </a:cubicBezTo>
                  <a:lnTo>
                    <a:pt x="9306" y="186"/>
                  </a:lnTo>
                  <a:cubicBezTo>
                    <a:pt x="9306" y="93"/>
                    <a:pt x="9213" y="0"/>
                    <a:pt x="9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2"/>
            <p:cNvSpPr/>
            <p:nvPr/>
          </p:nvSpPr>
          <p:spPr>
            <a:xfrm>
              <a:off x="6500828" y="2869081"/>
              <a:ext cx="124752" cy="123915"/>
            </a:xfrm>
            <a:custGeom>
              <a:rect b="b" l="l" r="r" t="t"/>
              <a:pathLst>
                <a:path extrusionOk="0" h="4592" w="4623">
                  <a:moveTo>
                    <a:pt x="1396" y="404"/>
                  </a:moveTo>
                  <a:lnTo>
                    <a:pt x="1396" y="1117"/>
                  </a:lnTo>
                  <a:lnTo>
                    <a:pt x="404" y="1117"/>
                  </a:lnTo>
                  <a:lnTo>
                    <a:pt x="404" y="466"/>
                  </a:lnTo>
                  <a:cubicBezTo>
                    <a:pt x="404" y="435"/>
                    <a:pt x="435" y="404"/>
                    <a:pt x="466" y="404"/>
                  </a:cubicBezTo>
                  <a:close/>
                  <a:moveTo>
                    <a:pt x="4157" y="404"/>
                  </a:moveTo>
                  <a:cubicBezTo>
                    <a:pt x="4188" y="404"/>
                    <a:pt x="4219" y="435"/>
                    <a:pt x="4219" y="466"/>
                  </a:cubicBezTo>
                  <a:lnTo>
                    <a:pt x="4219" y="1117"/>
                  </a:lnTo>
                  <a:lnTo>
                    <a:pt x="3258" y="1117"/>
                  </a:lnTo>
                  <a:lnTo>
                    <a:pt x="3258" y="404"/>
                  </a:lnTo>
                  <a:close/>
                  <a:moveTo>
                    <a:pt x="2823" y="435"/>
                  </a:moveTo>
                  <a:lnTo>
                    <a:pt x="2823" y="1148"/>
                  </a:lnTo>
                  <a:lnTo>
                    <a:pt x="1800" y="1148"/>
                  </a:lnTo>
                  <a:lnTo>
                    <a:pt x="1800" y="435"/>
                  </a:lnTo>
                  <a:close/>
                  <a:moveTo>
                    <a:pt x="1365" y="1552"/>
                  </a:moveTo>
                  <a:lnTo>
                    <a:pt x="1396" y="2141"/>
                  </a:lnTo>
                  <a:lnTo>
                    <a:pt x="404" y="2141"/>
                  </a:lnTo>
                  <a:lnTo>
                    <a:pt x="404" y="1552"/>
                  </a:lnTo>
                  <a:close/>
                  <a:moveTo>
                    <a:pt x="2823" y="1521"/>
                  </a:moveTo>
                  <a:lnTo>
                    <a:pt x="2823" y="2141"/>
                  </a:lnTo>
                  <a:lnTo>
                    <a:pt x="1800" y="2141"/>
                  </a:lnTo>
                  <a:lnTo>
                    <a:pt x="1800" y="1521"/>
                  </a:lnTo>
                  <a:close/>
                  <a:moveTo>
                    <a:pt x="4219" y="1552"/>
                  </a:moveTo>
                  <a:lnTo>
                    <a:pt x="4219" y="2141"/>
                  </a:lnTo>
                  <a:lnTo>
                    <a:pt x="3258" y="2141"/>
                  </a:lnTo>
                  <a:lnTo>
                    <a:pt x="3258" y="1552"/>
                  </a:lnTo>
                  <a:close/>
                  <a:moveTo>
                    <a:pt x="1396" y="2544"/>
                  </a:moveTo>
                  <a:lnTo>
                    <a:pt x="1396" y="3134"/>
                  </a:lnTo>
                  <a:lnTo>
                    <a:pt x="404" y="3134"/>
                  </a:lnTo>
                  <a:lnTo>
                    <a:pt x="435" y="2544"/>
                  </a:lnTo>
                  <a:close/>
                  <a:moveTo>
                    <a:pt x="2823" y="2544"/>
                  </a:moveTo>
                  <a:lnTo>
                    <a:pt x="2823" y="3134"/>
                  </a:lnTo>
                  <a:lnTo>
                    <a:pt x="1800" y="3134"/>
                  </a:lnTo>
                  <a:lnTo>
                    <a:pt x="1800" y="2544"/>
                  </a:lnTo>
                  <a:close/>
                  <a:moveTo>
                    <a:pt x="4219" y="2544"/>
                  </a:moveTo>
                  <a:lnTo>
                    <a:pt x="4219" y="3134"/>
                  </a:lnTo>
                  <a:lnTo>
                    <a:pt x="3258" y="3134"/>
                  </a:lnTo>
                  <a:lnTo>
                    <a:pt x="3258" y="2544"/>
                  </a:lnTo>
                  <a:close/>
                  <a:moveTo>
                    <a:pt x="4219" y="3537"/>
                  </a:moveTo>
                  <a:lnTo>
                    <a:pt x="4219" y="4126"/>
                  </a:lnTo>
                  <a:cubicBezTo>
                    <a:pt x="4219" y="4157"/>
                    <a:pt x="4188" y="4188"/>
                    <a:pt x="4157" y="4188"/>
                  </a:cubicBezTo>
                  <a:lnTo>
                    <a:pt x="3258" y="4188"/>
                  </a:lnTo>
                  <a:lnTo>
                    <a:pt x="3258" y="3537"/>
                  </a:lnTo>
                  <a:close/>
                  <a:moveTo>
                    <a:pt x="1396" y="3537"/>
                  </a:moveTo>
                  <a:lnTo>
                    <a:pt x="1396" y="4219"/>
                  </a:lnTo>
                  <a:lnTo>
                    <a:pt x="497" y="4219"/>
                  </a:lnTo>
                  <a:cubicBezTo>
                    <a:pt x="466" y="4219"/>
                    <a:pt x="435" y="4188"/>
                    <a:pt x="435" y="4157"/>
                  </a:cubicBezTo>
                  <a:lnTo>
                    <a:pt x="435" y="4126"/>
                  </a:lnTo>
                  <a:lnTo>
                    <a:pt x="435" y="3537"/>
                  </a:lnTo>
                  <a:close/>
                  <a:moveTo>
                    <a:pt x="2823" y="3537"/>
                  </a:moveTo>
                  <a:lnTo>
                    <a:pt x="2823" y="4219"/>
                  </a:lnTo>
                  <a:lnTo>
                    <a:pt x="1800" y="4219"/>
                  </a:lnTo>
                  <a:lnTo>
                    <a:pt x="1800" y="3537"/>
                  </a:lnTo>
                  <a:close/>
                  <a:moveTo>
                    <a:pt x="466" y="1"/>
                  </a:moveTo>
                  <a:cubicBezTo>
                    <a:pt x="218" y="1"/>
                    <a:pt x="1" y="218"/>
                    <a:pt x="1" y="466"/>
                  </a:cubicBezTo>
                  <a:lnTo>
                    <a:pt x="1" y="4126"/>
                  </a:lnTo>
                  <a:cubicBezTo>
                    <a:pt x="1" y="4405"/>
                    <a:pt x="218" y="4591"/>
                    <a:pt x="466" y="4591"/>
                  </a:cubicBezTo>
                  <a:lnTo>
                    <a:pt x="4126" y="4591"/>
                  </a:lnTo>
                  <a:cubicBezTo>
                    <a:pt x="4405" y="4591"/>
                    <a:pt x="4622" y="4405"/>
                    <a:pt x="4622" y="4126"/>
                  </a:cubicBezTo>
                  <a:lnTo>
                    <a:pt x="4622" y="466"/>
                  </a:lnTo>
                  <a:cubicBezTo>
                    <a:pt x="4622" y="218"/>
                    <a:pt x="4405" y="1"/>
                    <a:pt x="4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2"/>
            <p:cNvSpPr/>
            <p:nvPr/>
          </p:nvSpPr>
          <p:spPr>
            <a:xfrm>
              <a:off x="6640610" y="2946096"/>
              <a:ext cx="64494" cy="46900"/>
            </a:xfrm>
            <a:custGeom>
              <a:rect b="b" l="l" r="r" t="t"/>
              <a:pathLst>
                <a:path extrusionOk="0" h="1738" w="2390">
                  <a:moveTo>
                    <a:pt x="1955" y="435"/>
                  </a:moveTo>
                  <a:lnTo>
                    <a:pt x="1955" y="1303"/>
                  </a:lnTo>
                  <a:lnTo>
                    <a:pt x="435" y="1303"/>
                  </a:lnTo>
                  <a:lnTo>
                    <a:pt x="435" y="435"/>
                  </a:lnTo>
                  <a:close/>
                  <a:moveTo>
                    <a:pt x="435" y="0"/>
                  </a:moveTo>
                  <a:cubicBezTo>
                    <a:pt x="187" y="0"/>
                    <a:pt x="1" y="187"/>
                    <a:pt x="1" y="435"/>
                  </a:cubicBezTo>
                  <a:lnTo>
                    <a:pt x="1" y="1303"/>
                  </a:lnTo>
                  <a:cubicBezTo>
                    <a:pt x="1" y="1551"/>
                    <a:pt x="187" y="1737"/>
                    <a:pt x="435" y="1737"/>
                  </a:cubicBezTo>
                  <a:lnTo>
                    <a:pt x="1955" y="1737"/>
                  </a:lnTo>
                  <a:cubicBezTo>
                    <a:pt x="2172" y="1737"/>
                    <a:pt x="2389" y="1520"/>
                    <a:pt x="2389" y="1303"/>
                  </a:cubicBezTo>
                  <a:lnTo>
                    <a:pt x="2389" y="435"/>
                  </a:lnTo>
                  <a:cubicBezTo>
                    <a:pt x="2389" y="187"/>
                    <a:pt x="2203" y="0"/>
                    <a:pt x="1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2"/>
            <p:cNvSpPr/>
            <p:nvPr/>
          </p:nvSpPr>
          <p:spPr>
            <a:xfrm>
              <a:off x="6651512" y="2918464"/>
              <a:ext cx="45227" cy="10929"/>
            </a:xfrm>
            <a:custGeom>
              <a:rect b="b" l="l" r="r" t="t"/>
              <a:pathLst>
                <a:path extrusionOk="0" h="405" w="1676">
                  <a:moveTo>
                    <a:pt x="217" y="1"/>
                  </a:moveTo>
                  <a:cubicBezTo>
                    <a:pt x="93" y="1"/>
                    <a:pt x="0" y="94"/>
                    <a:pt x="0" y="187"/>
                  </a:cubicBezTo>
                  <a:cubicBezTo>
                    <a:pt x="0" y="311"/>
                    <a:pt x="93" y="404"/>
                    <a:pt x="217" y="404"/>
                  </a:cubicBezTo>
                  <a:lnTo>
                    <a:pt x="1458" y="404"/>
                  </a:lnTo>
                  <a:cubicBezTo>
                    <a:pt x="1582" y="404"/>
                    <a:pt x="1675" y="311"/>
                    <a:pt x="1675" y="187"/>
                  </a:cubicBezTo>
                  <a:cubicBezTo>
                    <a:pt x="1675" y="94"/>
                    <a:pt x="1582" y="1"/>
                    <a:pt x="1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2"/>
            <p:cNvSpPr/>
            <p:nvPr/>
          </p:nvSpPr>
          <p:spPr>
            <a:xfrm>
              <a:off x="6651512" y="2895041"/>
              <a:ext cx="45227" cy="10902"/>
            </a:xfrm>
            <a:custGeom>
              <a:rect b="b" l="l" r="r" t="t"/>
              <a:pathLst>
                <a:path extrusionOk="0" h="404" w="1676">
                  <a:moveTo>
                    <a:pt x="217" y="0"/>
                  </a:moveTo>
                  <a:cubicBezTo>
                    <a:pt x="93" y="0"/>
                    <a:pt x="0" y="62"/>
                    <a:pt x="0" y="186"/>
                  </a:cubicBezTo>
                  <a:cubicBezTo>
                    <a:pt x="0" y="310"/>
                    <a:pt x="93" y="404"/>
                    <a:pt x="217" y="404"/>
                  </a:cubicBezTo>
                  <a:lnTo>
                    <a:pt x="1458" y="404"/>
                  </a:lnTo>
                  <a:cubicBezTo>
                    <a:pt x="1582" y="404"/>
                    <a:pt x="1675" y="310"/>
                    <a:pt x="1675" y="186"/>
                  </a:cubicBezTo>
                  <a:cubicBezTo>
                    <a:pt x="1675" y="62"/>
                    <a:pt x="1582" y="0"/>
                    <a:pt x="1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 name="Google Shape;546;p52"/>
          <p:cNvGrpSpPr/>
          <p:nvPr/>
        </p:nvGrpSpPr>
        <p:grpSpPr>
          <a:xfrm>
            <a:off x="4383236" y="2274773"/>
            <a:ext cx="377547" cy="188355"/>
            <a:chOff x="6414611" y="3520310"/>
            <a:chExt cx="377547" cy="188355"/>
          </a:xfrm>
        </p:grpSpPr>
        <p:sp>
          <p:nvSpPr>
            <p:cNvPr id="547" name="Google Shape;547;p52"/>
            <p:cNvSpPr/>
            <p:nvPr/>
          </p:nvSpPr>
          <p:spPr>
            <a:xfrm>
              <a:off x="6465181" y="3611277"/>
              <a:ext cx="46225" cy="11307"/>
            </a:xfrm>
            <a:custGeom>
              <a:rect b="b" l="l" r="r" t="t"/>
              <a:pathLst>
                <a:path extrusionOk="0" h="419" w="1713">
                  <a:moveTo>
                    <a:pt x="183" y="0"/>
                  </a:moveTo>
                  <a:cubicBezTo>
                    <a:pt x="0" y="0"/>
                    <a:pt x="6" y="419"/>
                    <a:pt x="199" y="419"/>
                  </a:cubicBezTo>
                  <a:cubicBezTo>
                    <a:pt x="210" y="419"/>
                    <a:pt x="223" y="417"/>
                    <a:pt x="236" y="414"/>
                  </a:cubicBezTo>
                  <a:lnTo>
                    <a:pt x="1477" y="414"/>
                  </a:lnTo>
                  <a:cubicBezTo>
                    <a:pt x="1490" y="417"/>
                    <a:pt x="1502" y="419"/>
                    <a:pt x="1514" y="419"/>
                  </a:cubicBezTo>
                  <a:cubicBezTo>
                    <a:pt x="1707" y="419"/>
                    <a:pt x="1712" y="0"/>
                    <a:pt x="1530" y="0"/>
                  </a:cubicBezTo>
                  <a:cubicBezTo>
                    <a:pt x="1514" y="0"/>
                    <a:pt x="1496" y="3"/>
                    <a:pt x="1477" y="11"/>
                  </a:cubicBezTo>
                  <a:lnTo>
                    <a:pt x="236" y="11"/>
                  </a:lnTo>
                  <a:cubicBezTo>
                    <a:pt x="217" y="3"/>
                    <a:pt x="199"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2"/>
            <p:cNvSpPr/>
            <p:nvPr/>
          </p:nvSpPr>
          <p:spPr>
            <a:xfrm>
              <a:off x="6463993" y="3636670"/>
              <a:ext cx="47736" cy="10902"/>
            </a:xfrm>
            <a:custGeom>
              <a:rect b="b" l="l" r="r" t="t"/>
              <a:pathLst>
                <a:path extrusionOk="0" h="404" w="1769">
                  <a:moveTo>
                    <a:pt x="280" y="0"/>
                  </a:moveTo>
                  <a:cubicBezTo>
                    <a:pt x="1" y="0"/>
                    <a:pt x="1" y="403"/>
                    <a:pt x="280" y="403"/>
                  </a:cubicBezTo>
                  <a:lnTo>
                    <a:pt x="1521" y="403"/>
                  </a:lnTo>
                  <a:cubicBezTo>
                    <a:pt x="1769" y="403"/>
                    <a:pt x="1769" y="0"/>
                    <a:pt x="15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2"/>
            <p:cNvSpPr/>
            <p:nvPr/>
          </p:nvSpPr>
          <p:spPr>
            <a:xfrm>
              <a:off x="6463993" y="3661766"/>
              <a:ext cx="47736" cy="10902"/>
            </a:xfrm>
            <a:custGeom>
              <a:rect b="b" l="l" r="r" t="t"/>
              <a:pathLst>
                <a:path extrusionOk="0" h="404" w="1769">
                  <a:moveTo>
                    <a:pt x="280" y="1"/>
                  </a:moveTo>
                  <a:cubicBezTo>
                    <a:pt x="1" y="1"/>
                    <a:pt x="1" y="404"/>
                    <a:pt x="280" y="404"/>
                  </a:cubicBezTo>
                  <a:lnTo>
                    <a:pt x="1521" y="404"/>
                  </a:lnTo>
                  <a:cubicBezTo>
                    <a:pt x="1769" y="404"/>
                    <a:pt x="1769" y="1"/>
                    <a:pt x="1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2"/>
            <p:cNvSpPr/>
            <p:nvPr/>
          </p:nvSpPr>
          <p:spPr>
            <a:xfrm>
              <a:off x="6696334" y="3611277"/>
              <a:ext cx="45119" cy="10632"/>
            </a:xfrm>
            <a:custGeom>
              <a:rect b="b" l="l" r="r" t="t"/>
              <a:pathLst>
                <a:path extrusionOk="0" h="394" w="1672">
                  <a:moveTo>
                    <a:pt x="178" y="0"/>
                  </a:moveTo>
                  <a:cubicBezTo>
                    <a:pt x="1" y="0"/>
                    <a:pt x="1" y="393"/>
                    <a:pt x="178" y="393"/>
                  </a:cubicBezTo>
                  <a:cubicBezTo>
                    <a:pt x="194" y="393"/>
                    <a:pt x="212" y="390"/>
                    <a:pt x="231" y="383"/>
                  </a:cubicBezTo>
                  <a:lnTo>
                    <a:pt x="1441" y="383"/>
                  </a:lnTo>
                  <a:cubicBezTo>
                    <a:pt x="1460" y="390"/>
                    <a:pt x="1478" y="393"/>
                    <a:pt x="1494" y="393"/>
                  </a:cubicBezTo>
                  <a:cubicBezTo>
                    <a:pt x="1671" y="393"/>
                    <a:pt x="1671" y="0"/>
                    <a:pt x="1494" y="0"/>
                  </a:cubicBezTo>
                  <a:cubicBezTo>
                    <a:pt x="1478" y="0"/>
                    <a:pt x="1460" y="3"/>
                    <a:pt x="1441" y="11"/>
                  </a:cubicBezTo>
                  <a:lnTo>
                    <a:pt x="231" y="11"/>
                  </a:lnTo>
                  <a:cubicBezTo>
                    <a:pt x="212" y="3"/>
                    <a:pt x="194" y="0"/>
                    <a:pt x="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2"/>
            <p:cNvSpPr/>
            <p:nvPr/>
          </p:nvSpPr>
          <p:spPr>
            <a:xfrm>
              <a:off x="6695039" y="3635833"/>
              <a:ext cx="46063" cy="11738"/>
            </a:xfrm>
            <a:custGeom>
              <a:rect b="b" l="l" r="r" t="t"/>
              <a:pathLst>
                <a:path extrusionOk="0" h="435" w="1707">
                  <a:moveTo>
                    <a:pt x="279" y="0"/>
                  </a:moveTo>
                  <a:cubicBezTo>
                    <a:pt x="0" y="0"/>
                    <a:pt x="0" y="434"/>
                    <a:pt x="279" y="434"/>
                  </a:cubicBezTo>
                  <a:lnTo>
                    <a:pt x="1489" y="434"/>
                  </a:lnTo>
                  <a:cubicBezTo>
                    <a:pt x="1613" y="434"/>
                    <a:pt x="1706" y="341"/>
                    <a:pt x="1706" y="217"/>
                  </a:cubicBezTo>
                  <a:cubicBezTo>
                    <a:pt x="1706" y="93"/>
                    <a:pt x="1613" y="0"/>
                    <a:pt x="1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2"/>
            <p:cNvSpPr/>
            <p:nvPr/>
          </p:nvSpPr>
          <p:spPr>
            <a:xfrm>
              <a:off x="6695039" y="3661766"/>
              <a:ext cx="30142" cy="10902"/>
            </a:xfrm>
            <a:custGeom>
              <a:rect b="b" l="l" r="r" t="t"/>
              <a:pathLst>
                <a:path extrusionOk="0" h="404" w="1117">
                  <a:moveTo>
                    <a:pt x="279" y="1"/>
                  </a:moveTo>
                  <a:cubicBezTo>
                    <a:pt x="0" y="1"/>
                    <a:pt x="0" y="404"/>
                    <a:pt x="279" y="404"/>
                  </a:cubicBezTo>
                  <a:lnTo>
                    <a:pt x="838" y="404"/>
                  </a:lnTo>
                  <a:cubicBezTo>
                    <a:pt x="1117" y="404"/>
                    <a:pt x="1117" y="1"/>
                    <a:pt x="8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2"/>
            <p:cNvSpPr/>
            <p:nvPr/>
          </p:nvSpPr>
          <p:spPr>
            <a:xfrm>
              <a:off x="6582862" y="3610656"/>
              <a:ext cx="44957" cy="21021"/>
            </a:xfrm>
            <a:custGeom>
              <a:rect b="b" l="l" r="r" t="t"/>
              <a:pathLst>
                <a:path extrusionOk="0" h="779" w="1666">
                  <a:moveTo>
                    <a:pt x="1368" y="0"/>
                  </a:moveTo>
                  <a:cubicBezTo>
                    <a:pt x="1357" y="0"/>
                    <a:pt x="1346" y="1"/>
                    <a:pt x="1334" y="3"/>
                  </a:cubicBezTo>
                  <a:lnTo>
                    <a:pt x="187" y="375"/>
                  </a:lnTo>
                  <a:cubicBezTo>
                    <a:pt x="62" y="406"/>
                    <a:pt x="0" y="530"/>
                    <a:pt x="31" y="654"/>
                  </a:cubicBezTo>
                  <a:lnTo>
                    <a:pt x="31" y="623"/>
                  </a:lnTo>
                  <a:cubicBezTo>
                    <a:pt x="62" y="716"/>
                    <a:pt x="156" y="778"/>
                    <a:pt x="249" y="778"/>
                  </a:cubicBezTo>
                  <a:lnTo>
                    <a:pt x="311" y="778"/>
                  </a:lnTo>
                  <a:lnTo>
                    <a:pt x="1458" y="375"/>
                  </a:lnTo>
                  <a:cubicBezTo>
                    <a:pt x="1665" y="286"/>
                    <a:pt x="1591"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2"/>
            <p:cNvSpPr/>
            <p:nvPr/>
          </p:nvSpPr>
          <p:spPr>
            <a:xfrm>
              <a:off x="6591228" y="3634619"/>
              <a:ext cx="45308" cy="21318"/>
            </a:xfrm>
            <a:custGeom>
              <a:rect b="b" l="l" r="r" t="t"/>
              <a:pathLst>
                <a:path extrusionOk="0" h="790" w="1679">
                  <a:moveTo>
                    <a:pt x="1384" y="0"/>
                  </a:moveTo>
                  <a:cubicBezTo>
                    <a:pt x="1359" y="0"/>
                    <a:pt x="1332" y="5"/>
                    <a:pt x="1303" y="14"/>
                  </a:cubicBezTo>
                  <a:lnTo>
                    <a:pt x="156" y="417"/>
                  </a:lnTo>
                  <a:cubicBezTo>
                    <a:pt x="63" y="448"/>
                    <a:pt x="1" y="541"/>
                    <a:pt x="32" y="666"/>
                  </a:cubicBezTo>
                  <a:cubicBezTo>
                    <a:pt x="63" y="728"/>
                    <a:pt x="125" y="790"/>
                    <a:pt x="218" y="790"/>
                  </a:cubicBezTo>
                  <a:lnTo>
                    <a:pt x="280" y="790"/>
                  </a:lnTo>
                  <a:lnTo>
                    <a:pt x="1428" y="417"/>
                  </a:lnTo>
                  <a:cubicBezTo>
                    <a:pt x="1678" y="334"/>
                    <a:pt x="1604" y="0"/>
                    <a:pt x="1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2"/>
            <p:cNvSpPr/>
            <p:nvPr/>
          </p:nvSpPr>
          <p:spPr>
            <a:xfrm>
              <a:off x="6414611" y="3520310"/>
              <a:ext cx="377547" cy="188355"/>
            </a:xfrm>
            <a:custGeom>
              <a:rect b="b" l="l" r="r" t="t"/>
              <a:pathLst>
                <a:path extrusionOk="0" h="6980" w="13991">
                  <a:moveTo>
                    <a:pt x="12812" y="2048"/>
                  </a:moveTo>
                  <a:lnTo>
                    <a:pt x="12812" y="2451"/>
                  </a:lnTo>
                  <a:lnTo>
                    <a:pt x="1117" y="2451"/>
                  </a:lnTo>
                  <a:lnTo>
                    <a:pt x="1117" y="2048"/>
                  </a:lnTo>
                  <a:close/>
                  <a:moveTo>
                    <a:pt x="8128" y="2854"/>
                  </a:moveTo>
                  <a:lnTo>
                    <a:pt x="8934" y="5336"/>
                  </a:lnTo>
                  <a:lnTo>
                    <a:pt x="8655" y="5336"/>
                  </a:lnTo>
                  <a:cubicBezTo>
                    <a:pt x="8531" y="5336"/>
                    <a:pt x="8438" y="5367"/>
                    <a:pt x="8376" y="5429"/>
                  </a:cubicBezTo>
                  <a:lnTo>
                    <a:pt x="8035" y="5801"/>
                  </a:lnTo>
                  <a:lnTo>
                    <a:pt x="6918" y="5863"/>
                  </a:lnTo>
                  <a:cubicBezTo>
                    <a:pt x="6856" y="5863"/>
                    <a:pt x="6794" y="5894"/>
                    <a:pt x="6732" y="5925"/>
                  </a:cubicBezTo>
                  <a:lnTo>
                    <a:pt x="6422" y="6142"/>
                  </a:lnTo>
                  <a:lnTo>
                    <a:pt x="5367" y="2854"/>
                  </a:lnTo>
                  <a:close/>
                  <a:moveTo>
                    <a:pt x="4002" y="2854"/>
                  </a:moveTo>
                  <a:lnTo>
                    <a:pt x="4002" y="6421"/>
                  </a:lnTo>
                  <a:lnTo>
                    <a:pt x="3723" y="6328"/>
                  </a:lnTo>
                  <a:cubicBezTo>
                    <a:pt x="3684" y="6316"/>
                    <a:pt x="3640" y="6308"/>
                    <a:pt x="3596" y="6308"/>
                  </a:cubicBezTo>
                  <a:cubicBezTo>
                    <a:pt x="3532" y="6308"/>
                    <a:pt x="3467" y="6323"/>
                    <a:pt x="3413" y="6359"/>
                  </a:cubicBezTo>
                  <a:lnTo>
                    <a:pt x="2978" y="6577"/>
                  </a:lnTo>
                  <a:lnTo>
                    <a:pt x="1924" y="6297"/>
                  </a:lnTo>
                  <a:lnTo>
                    <a:pt x="1707" y="6297"/>
                  </a:lnTo>
                  <a:lnTo>
                    <a:pt x="1365" y="6421"/>
                  </a:lnTo>
                  <a:lnTo>
                    <a:pt x="1365" y="2854"/>
                  </a:lnTo>
                  <a:close/>
                  <a:moveTo>
                    <a:pt x="13494" y="1"/>
                  </a:moveTo>
                  <a:lnTo>
                    <a:pt x="13432" y="32"/>
                  </a:lnTo>
                  <a:lnTo>
                    <a:pt x="2885" y="32"/>
                  </a:lnTo>
                  <a:cubicBezTo>
                    <a:pt x="2761" y="32"/>
                    <a:pt x="2668" y="94"/>
                    <a:pt x="2668" y="218"/>
                  </a:cubicBezTo>
                  <a:cubicBezTo>
                    <a:pt x="2668" y="342"/>
                    <a:pt x="2761" y="435"/>
                    <a:pt x="2885" y="435"/>
                  </a:cubicBezTo>
                  <a:lnTo>
                    <a:pt x="13432" y="435"/>
                  </a:lnTo>
                  <a:cubicBezTo>
                    <a:pt x="13494" y="435"/>
                    <a:pt x="13525" y="466"/>
                    <a:pt x="13525" y="528"/>
                  </a:cubicBezTo>
                  <a:lnTo>
                    <a:pt x="13525" y="1551"/>
                  </a:lnTo>
                  <a:cubicBezTo>
                    <a:pt x="13525" y="1583"/>
                    <a:pt x="13494" y="1614"/>
                    <a:pt x="13432" y="1614"/>
                  </a:cubicBezTo>
                  <a:lnTo>
                    <a:pt x="497" y="1614"/>
                  </a:lnTo>
                  <a:cubicBezTo>
                    <a:pt x="435" y="1614"/>
                    <a:pt x="404" y="1583"/>
                    <a:pt x="404" y="1551"/>
                  </a:cubicBezTo>
                  <a:lnTo>
                    <a:pt x="404" y="528"/>
                  </a:lnTo>
                  <a:cubicBezTo>
                    <a:pt x="404" y="466"/>
                    <a:pt x="435" y="435"/>
                    <a:pt x="497" y="435"/>
                  </a:cubicBezTo>
                  <a:lnTo>
                    <a:pt x="2048" y="435"/>
                  </a:lnTo>
                  <a:cubicBezTo>
                    <a:pt x="2172" y="435"/>
                    <a:pt x="2265" y="342"/>
                    <a:pt x="2265" y="218"/>
                  </a:cubicBezTo>
                  <a:cubicBezTo>
                    <a:pt x="2265" y="94"/>
                    <a:pt x="2172" y="32"/>
                    <a:pt x="2048" y="32"/>
                  </a:cubicBezTo>
                  <a:lnTo>
                    <a:pt x="497" y="32"/>
                  </a:lnTo>
                  <a:cubicBezTo>
                    <a:pt x="218" y="32"/>
                    <a:pt x="1" y="249"/>
                    <a:pt x="1" y="528"/>
                  </a:cubicBezTo>
                  <a:lnTo>
                    <a:pt x="1" y="1551"/>
                  </a:lnTo>
                  <a:cubicBezTo>
                    <a:pt x="1" y="1800"/>
                    <a:pt x="218" y="2048"/>
                    <a:pt x="497" y="2048"/>
                  </a:cubicBezTo>
                  <a:lnTo>
                    <a:pt x="714" y="2048"/>
                  </a:lnTo>
                  <a:lnTo>
                    <a:pt x="714" y="2513"/>
                  </a:lnTo>
                  <a:cubicBezTo>
                    <a:pt x="714" y="2668"/>
                    <a:pt x="838" y="2792"/>
                    <a:pt x="993" y="2823"/>
                  </a:cubicBezTo>
                  <a:lnTo>
                    <a:pt x="993" y="6452"/>
                  </a:lnTo>
                  <a:cubicBezTo>
                    <a:pt x="993" y="6668"/>
                    <a:pt x="1180" y="6837"/>
                    <a:pt x="1392" y="6837"/>
                  </a:cubicBezTo>
                  <a:cubicBezTo>
                    <a:pt x="1424" y="6837"/>
                    <a:pt x="1457" y="6833"/>
                    <a:pt x="1490" y="6825"/>
                  </a:cubicBezTo>
                  <a:lnTo>
                    <a:pt x="1862" y="6701"/>
                  </a:lnTo>
                  <a:lnTo>
                    <a:pt x="2947" y="6980"/>
                  </a:lnTo>
                  <a:lnTo>
                    <a:pt x="3040" y="6980"/>
                  </a:lnTo>
                  <a:cubicBezTo>
                    <a:pt x="3103" y="6980"/>
                    <a:pt x="3165" y="6949"/>
                    <a:pt x="3227" y="6949"/>
                  </a:cubicBezTo>
                  <a:lnTo>
                    <a:pt x="3661" y="6701"/>
                  </a:lnTo>
                  <a:lnTo>
                    <a:pt x="3940" y="6794"/>
                  </a:lnTo>
                  <a:cubicBezTo>
                    <a:pt x="3984" y="6810"/>
                    <a:pt x="4029" y="6818"/>
                    <a:pt x="4072" y="6818"/>
                  </a:cubicBezTo>
                  <a:cubicBezTo>
                    <a:pt x="4269" y="6818"/>
                    <a:pt x="4436" y="6656"/>
                    <a:pt x="4436" y="6452"/>
                  </a:cubicBezTo>
                  <a:lnTo>
                    <a:pt x="4436" y="2823"/>
                  </a:lnTo>
                  <a:lnTo>
                    <a:pt x="4995" y="2823"/>
                  </a:lnTo>
                  <a:lnTo>
                    <a:pt x="6111" y="6297"/>
                  </a:lnTo>
                  <a:cubicBezTo>
                    <a:pt x="6142" y="6390"/>
                    <a:pt x="6235" y="6484"/>
                    <a:pt x="6360" y="6515"/>
                  </a:cubicBezTo>
                  <a:cubicBezTo>
                    <a:pt x="6391" y="6546"/>
                    <a:pt x="6422" y="6546"/>
                    <a:pt x="6453" y="6546"/>
                  </a:cubicBezTo>
                  <a:cubicBezTo>
                    <a:pt x="6546" y="6546"/>
                    <a:pt x="6639" y="6515"/>
                    <a:pt x="6701" y="6484"/>
                  </a:cubicBezTo>
                  <a:lnTo>
                    <a:pt x="7011" y="6266"/>
                  </a:lnTo>
                  <a:lnTo>
                    <a:pt x="8097" y="6173"/>
                  </a:lnTo>
                  <a:cubicBezTo>
                    <a:pt x="8221" y="6173"/>
                    <a:pt x="8283" y="6142"/>
                    <a:pt x="8376" y="6080"/>
                  </a:cubicBezTo>
                  <a:lnTo>
                    <a:pt x="8686" y="5708"/>
                  </a:lnTo>
                  <a:lnTo>
                    <a:pt x="9027" y="5708"/>
                  </a:lnTo>
                  <a:cubicBezTo>
                    <a:pt x="9151" y="5708"/>
                    <a:pt x="9244" y="5646"/>
                    <a:pt x="9337" y="5553"/>
                  </a:cubicBezTo>
                  <a:cubicBezTo>
                    <a:pt x="9399" y="5460"/>
                    <a:pt x="9430" y="5336"/>
                    <a:pt x="9368" y="5212"/>
                  </a:cubicBezTo>
                  <a:lnTo>
                    <a:pt x="8593" y="2823"/>
                  </a:lnTo>
                  <a:lnTo>
                    <a:pt x="9555" y="2823"/>
                  </a:lnTo>
                  <a:lnTo>
                    <a:pt x="9555" y="6452"/>
                  </a:lnTo>
                  <a:cubicBezTo>
                    <a:pt x="9555" y="6664"/>
                    <a:pt x="9734" y="6807"/>
                    <a:pt x="9941" y="6807"/>
                  </a:cubicBezTo>
                  <a:cubicBezTo>
                    <a:pt x="9977" y="6807"/>
                    <a:pt x="10014" y="6803"/>
                    <a:pt x="10051" y="6794"/>
                  </a:cubicBezTo>
                  <a:lnTo>
                    <a:pt x="10423" y="6701"/>
                  </a:lnTo>
                  <a:lnTo>
                    <a:pt x="11509" y="6949"/>
                  </a:lnTo>
                  <a:lnTo>
                    <a:pt x="11602" y="6949"/>
                  </a:lnTo>
                  <a:cubicBezTo>
                    <a:pt x="11664" y="6949"/>
                    <a:pt x="11726" y="6949"/>
                    <a:pt x="11788" y="6918"/>
                  </a:cubicBezTo>
                  <a:lnTo>
                    <a:pt x="12222" y="6701"/>
                  </a:lnTo>
                  <a:lnTo>
                    <a:pt x="12501" y="6794"/>
                  </a:lnTo>
                  <a:cubicBezTo>
                    <a:pt x="12534" y="6802"/>
                    <a:pt x="12567" y="6806"/>
                    <a:pt x="12599" y="6806"/>
                  </a:cubicBezTo>
                  <a:cubicBezTo>
                    <a:pt x="12811" y="6806"/>
                    <a:pt x="13002" y="6637"/>
                    <a:pt x="13029" y="6421"/>
                  </a:cubicBezTo>
                  <a:lnTo>
                    <a:pt x="13029" y="5832"/>
                  </a:lnTo>
                  <a:cubicBezTo>
                    <a:pt x="13029" y="5693"/>
                    <a:pt x="12920" y="5623"/>
                    <a:pt x="12812" y="5623"/>
                  </a:cubicBezTo>
                  <a:cubicBezTo>
                    <a:pt x="12703" y="5623"/>
                    <a:pt x="12594" y="5693"/>
                    <a:pt x="12594" y="5832"/>
                  </a:cubicBezTo>
                  <a:lnTo>
                    <a:pt x="12594" y="6390"/>
                  </a:lnTo>
                  <a:lnTo>
                    <a:pt x="12346" y="6297"/>
                  </a:lnTo>
                  <a:cubicBezTo>
                    <a:pt x="12308" y="6285"/>
                    <a:pt x="12264" y="6277"/>
                    <a:pt x="12219" y="6277"/>
                  </a:cubicBezTo>
                  <a:cubicBezTo>
                    <a:pt x="12156" y="6277"/>
                    <a:pt x="12091" y="6292"/>
                    <a:pt x="12036" y="6328"/>
                  </a:cubicBezTo>
                  <a:lnTo>
                    <a:pt x="11602" y="6546"/>
                  </a:lnTo>
                  <a:lnTo>
                    <a:pt x="10516" y="6266"/>
                  </a:lnTo>
                  <a:lnTo>
                    <a:pt x="10330" y="6266"/>
                  </a:lnTo>
                  <a:lnTo>
                    <a:pt x="9989" y="6390"/>
                  </a:lnTo>
                  <a:lnTo>
                    <a:pt x="9989" y="2823"/>
                  </a:lnTo>
                  <a:lnTo>
                    <a:pt x="12594" y="2823"/>
                  </a:lnTo>
                  <a:lnTo>
                    <a:pt x="12594" y="4995"/>
                  </a:lnTo>
                  <a:cubicBezTo>
                    <a:pt x="12594" y="5134"/>
                    <a:pt x="12703" y="5204"/>
                    <a:pt x="12812" y="5204"/>
                  </a:cubicBezTo>
                  <a:cubicBezTo>
                    <a:pt x="12920" y="5204"/>
                    <a:pt x="13029" y="5134"/>
                    <a:pt x="13029" y="4995"/>
                  </a:cubicBezTo>
                  <a:lnTo>
                    <a:pt x="13029" y="2792"/>
                  </a:lnTo>
                  <a:cubicBezTo>
                    <a:pt x="13184" y="2761"/>
                    <a:pt x="13277" y="2637"/>
                    <a:pt x="13277" y="2482"/>
                  </a:cubicBezTo>
                  <a:lnTo>
                    <a:pt x="13277" y="2017"/>
                  </a:lnTo>
                  <a:lnTo>
                    <a:pt x="13494" y="2017"/>
                  </a:lnTo>
                  <a:cubicBezTo>
                    <a:pt x="13773" y="2017"/>
                    <a:pt x="13990" y="1769"/>
                    <a:pt x="13990" y="1520"/>
                  </a:cubicBezTo>
                  <a:lnTo>
                    <a:pt x="13990" y="497"/>
                  </a:lnTo>
                  <a:cubicBezTo>
                    <a:pt x="13990" y="218"/>
                    <a:pt x="13773" y="1"/>
                    <a:pt x="13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53"/>
          <p:cNvSpPr txBox="1"/>
          <p:nvPr>
            <p:ph type="title"/>
          </p:nvPr>
        </p:nvSpPr>
        <p:spPr>
          <a:xfrm>
            <a:off x="720000" y="1859813"/>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61" name="Google Shape;561;p53"/>
          <p:cNvSpPr txBox="1"/>
          <p:nvPr>
            <p:ph idx="1" type="subTitle"/>
          </p:nvPr>
        </p:nvSpPr>
        <p:spPr>
          <a:xfrm>
            <a:off x="720000" y="2244928"/>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62" name="Google Shape;562;p53"/>
          <p:cNvSpPr txBox="1"/>
          <p:nvPr>
            <p:ph idx="2" type="title"/>
          </p:nvPr>
        </p:nvSpPr>
        <p:spPr>
          <a:xfrm>
            <a:off x="3419269" y="1859813"/>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63" name="Google Shape;563;p53"/>
          <p:cNvSpPr txBox="1"/>
          <p:nvPr>
            <p:ph idx="3" type="subTitle"/>
          </p:nvPr>
        </p:nvSpPr>
        <p:spPr>
          <a:xfrm>
            <a:off x="3419269" y="2244928"/>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564" name="Google Shape;564;p53"/>
          <p:cNvSpPr txBox="1"/>
          <p:nvPr>
            <p:ph idx="4" type="title"/>
          </p:nvPr>
        </p:nvSpPr>
        <p:spPr>
          <a:xfrm>
            <a:off x="720000" y="3738575"/>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65" name="Google Shape;565;p53"/>
          <p:cNvSpPr txBox="1"/>
          <p:nvPr>
            <p:ph idx="5" type="subTitle"/>
          </p:nvPr>
        </p:nvSpPr>
        <p:spPr>
          <a:xfrm>
            <a:off x="720000" y="4123690"/>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566" name="Google Shape;566;p53"/>
          <p:cNvSpPr txBox="1"/>
          <p:nvPr>
            <p:ph idx="6" type="title"/>
          </p:nvPr>
        </p:nvSpPr>
        <p:spPr>
          <a:xfrm>
            <a:off x="3419269" y="3738575"/>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67" name="Google Shape;567;p53"/>
          <p:cNvSpPr txBox="1"/>
          <p:nvPr>
            <p:ph idx="7" type="subTitle"/>
          </p:nvPr>
        </p:nvSpPr>
        <p:spPr>
          <a:xfrm>
            <a:off x="3419269" y="4123690"/>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568" name="Google Shape;568;p53"/>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PARTNERS</a:t>
            </a:r>
            <a:endParaRPr/>
          </a:p>
        </p:txBody>
      </p:sp>
      <p:sp>
        <p:nvSpPr>
          <p:cNvPr id="569" name="Google Shape;569;p53"/>
          <p:cNvSpPr txBox="1"/>
          <p:nvPr>
            <p:ph idx="8" type="title"/>
          </p:nvPr>
        </p:nvSpPr>
        <p:spPr>
          <a:xfrm>
            <a:off x="6118545" y="1859813"/>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70" name="Google Shape;570;p53"/>
          <p:cNvSpPr txBox="1"/>
          <p:nvPr>
            <p:ph idx="9" type="subTitle"/>
          </p:nvPr>
        </p:nvSpPr>
        <p:spPr>
          <a:xfrm>
            <a:off x="6118545" y="2244928"/>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571" name="Google Shape;571;p53"/>
          <p:cNvSpPr txBox="1"/>
          <p:nvPr>
            <p:ph idx="13" type="title"/>
          </p:nvPr>
        </p:nvSpPr>
        <p:spPr>
          <a:xfrm>
            <a:off x="6118545" y="3738575"/>
            <a:ext cx="2305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72" name="Google Shape;572;p53"/>
          <p:cNvSpPr txBox="1"/>
          <p:nvPr>
            <p:ph idx="14" type="subTitle"/>
          </p:nvPr>
        </p:nvSpPr>
        <p:spPr>
          <a:xfrm>
            <a:off x="6118545" y="4123690"/>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573" name="Google Shape;573;p53"/>
          <p:cNvSpPr/>
          <p:nvPr/>
        </p:nvSpPr>
        <p:spPr>
          <a:xfrm>
            <a:off x="1529250" y="3003097"/>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3"/>
          <p:cNvSpPr/>
          <p:nvPr/>
        </p:nvSpPr>
        <p:spPr>
          <a:xfrm>
            <a:off x="4228519" y="3003097"/>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3"/>
          <p:cNvSpPr/>
          <p:nvPr/>
        </p:nvSpPr>
        <p:spPr>
          <a:xfrm>
            <a:off x="6927795" y="3003097"/>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3"/>
          <p:cNvSpPr/>
          <p:nvPr/>
        </p:nvSpPr>
        <p:spPr>
          <a:xfrm>
            <a:off x="1529250" y="1125672"/>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3"/>
          <p:cNvSpPr/>
          <p:nvPr/>
        </p:nvSpPr>
        <p:spPr>
          <a:xfrm>
            <a:off x="4228519" y="1125672"/>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3"/>
          <p:cNvSpPr/>
          <p:nvPr/>
        </p:nvSpPr>
        <p:spPr>
          <a:xfrm>
            <a:off x="6927795" y="1125672"/>
            <a:ext cx="687000" cy="68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 name="Google Shape;579;p53"/>
          <p:cNvGrpSpPr/>
          <p:nvPr/>
        </p:nvGrpSpPr>
        <p:grpSpPr>
          <a:xfrm>
            <a:off x="7082112" y="3172011"/>
            <a:ext cx="378384" cy="357012"/>
            <a:chOff x="7227399" y="3436198"/>
            <a:chExt cx="378384" cy="357012"/>
          </a:xfrm>
        </p:grpSpPr>
        <p:sp>
          <p:nvSpPr>
            <p:cNvPr id="580" name="Google Shape;580;p53"/>
            <p:cNvSpPr/>
            <p:nvPr/>
          </p:nvSpPr>
          <p:spPr>
            <a:xfrm>
              <a:off x="7239111" y="3436198"/>
              <a:ext cx="352424" cy="356796"/>
            </a:xfrm>
            <a:custGeom>
              <a:rect b="b" l="l" r="r" t="t"/>
              <a:pathLst>
                <a:path extrusionOk="0" h="13222" w="13060">
                  <a:moveTo>
                    <a:pt x="5429" y="822"/>
                  </a:moveTo>
                  <a:lnTo>
                    <a:pt x="3413" y="2714"/>
                  </a:lnTo>
                  <a:lnTo>
                    <a:pt x="1459" y="2714"/>
                  </a:lnTo>
                  <a:lnTo>
                    <a:pt x="5429" y="822"/>
                  </a:lnTo>
                  <a:close/>
                  <a:moveTo>
                    <a:pt x="6519" y="403"/>
                  </a:moveTo>
                  <a:cubicBezTo>
                    <a:pt x="6561" y="403"/>
                    <a:pt x="6608" y="419"/>
                    <a:pt x="6639" y="450"/>
                  </a:cubicBezTo>
                  <a:lnTo>
                    <a:pt x="9027" y="2714"/>
                  </a:lnTo>
                  <a:lnTo>
                    <a:pt x="4002" y="2714"/>
                  </a:lnTo>
                  <a:lnTo>
                    <a:pt x="6422" y="450"/>
                  </a:lnTo>
                  <a:cubicBezTo>
                    <a:pt x="6437" y="419"/>
                    <a:pt x="6476" y="403"/>
                    <a:pt x="6519" y="403"/>
                  </a:cubicBezTo>
                  <a:close/>
                  <a:moveTo>
                    <a:pt x="7600" y="822"/>
                  </a:moveTo>
                  <a:lnTo>
                    <a:pt x="11602" y="2714"/>
                  </a:lnTo>
                  <a:lnTo>
                    <a:pt x="9617" y="2714"/>
                  </a:lnTo>
                  <a:lnTo>
                    <a:pt x="7600" y="822"/>
                  </a:lnTo>
                  <a:close/>
                  <a:moveTo>
                    <a:pt x="6329" y="8856"/>
                  </a:moveTo>
                  <a:lnTo>
                    <a:pt x="6329" y="10500"/>
                  </a:lnTo>
                  <a:lnTo>
                    <a:pt x="5801" y="10500"/>
                  </a:lnTo>
                  <a:lnTo>
                    <a:pt x="5057" y="10004"/>
                  </a:lnTo>
                  <a:cubicBezTo>
                    <a:pt x="4995" y="9942"/>
                    <a:pt x="4964" y="9880"/>
                    <a:pt x="4964" y="9818"/>
                  </a:cubicBezTo>
                  <a:lnTo>
                    <a:pt x="4964" y="8856"/>
                  </a:lnTo>
                  <a:close/>
                  <a:moveTo>
                    <a:pt x="8097" y="8856"/>
                  </a:moveTo>
                  <a:lnTo>
                    <a:pt x="8097" y="9818"/>
                  </a:lnTo>
                  <a:cubicBezTo>
                    <a:pt x="8097" y="9880"/>
                    <a:pt x="8066" y="9942"/>
                    <a:pt x="8004" y="10004"/>
                  </a:cubicBezTo>
                  <a:lnTo>
                    <a:pt x="7290" y="10500"/>
                  </a:lnTo>
                  <a:lnTo>
                    <a:pt x="6732" y="10500"/>
                  </a:lnTo>
                  <a:lnTo>
                    <a:pt x="6732" y="8856"/>
                  </a:lnTo>
                  <a:close/>
                  <a:moveTo>
                    <a:pt x="6329" y="10903"/>
                  </a:moveTo>
                  <a:lnTo>
                    <a:pt x="6329" y="11431"/>
                  </a:lnTo>
                  <a:lnTo>
                    <a:pt x="5894" y="11431"/>
                  </a:lnTo>
                  <a:lnTo>
                    <a:pt x="5894" y="10903"/>
                  </a:lnTo>
                  <a:close/>
                  <a:moveTo>
                    <a:pt x="7166" y="10903"/>
                  </a:moveTo>
                  <a:lnTo>
                    <a:pt x="7166" y="11431"/>
                  </a:lnTo>
                  <a:lnTo>
                    <a:pt x="6732" y="11431"/>
                  </a:lnTo>
                  <a:lnTo>
                    <a:pt x="6732" y="10903"/>
                  </a:lnTo>
                  <a:close/>
                  <a:moveTo>
                    <a:pt x="6542" y="0"/>
                  </a:moveTo>
                  <a:cubicBezTo>
                    <a:pt x="6344" y="0"/>
                    <a:pt x="6142" y="47"/>
                    <a:pt x="5956" y="140"/>
                  </a:cubicBezTo>
                  <a:lnTo>
                    <a:pt x="497" y="2714"/>
                  </a:lnTo>
                  <a:lnTo>
                    <a:pt x="404" y="2714"/>
                  </a:lnTo>
                  <a:cubicBezTo>
                    <a:pt x="187" y="2714"/>
                    <a:pt x="1" y="2900"/>
                    <a:pt x="1" y="3149"/>
                  </a:cubicBezTo>
                  <a:lnTo>
                    <a:pt x="1" y="3614"/>
                  </a:lnTo>
                  <a:cubicBezTo>
                    <a:pt x="1" y="3862"/>
                    <a:pt x="187" y="4048"/>
                    <a:pt x="404" y="4048"/>
                  </a:cubicBezTo>
                  <a:lnTo>
                    <a:pt x="1862" y="4048"/>
                  </a:lnTo>
                  <a:cubicBezTo>
                    <a:pt x="1869" y="4049"/>
                    <a:pt x="1876" y="4050"/>
                    <a:pt x="1882" y="4050"/>
                  </a:cubicBezTo>
                  <a:cubicBezTo>
                    <a:pt x="2072" y="4050"/>
                    <a:pt x="2072" y="3643"/>
                    <a:pt x="1882" y="3643"/>
                  </a:cubicBezTo>
                  <a:cubicBezTo>
                    <a:pt x="1876" y="3643"/>
                    <a:pt x="1869" y="3644"/>
                    <a:pt x="1862" y="3645"/>
                  </a:cubicBezTo>
                  <a:lnTo>
                    <a:pt x="404" y="3645"/>
                  </a:lnTo>
                  <a:cubicBezTo>
                    <a:pt x="404" y="3645"/>
                    <a:pt x="404" y="3645"/>
                    <a:pt x="404" y="3614"/>
                  </a:cubicBezTo>
                  <a:lnTo>
                    <a:pt x="404" y="3149"/>
                  </a:lnTo>
                  <a:cubicBezTo>
                    <a:pt x="404" y="3118"/>
                    <a:pt x="404" y="3118"/>
                    <a:pt x="404" y="3118"/>
                  </a:cubicBezTo>
                  <a:lnTo>
                    <a:pt x="12656" y="3118"/>
                  </a:lnTo>
                  <a:lnTo>
                    <a:pt x="12656" y="3149"/>
                  </a:lnTo>
                  <a:lnTo>
                    <a:pt x="12656" y="3614"/>
                  </a:lnTo>
                  <a:cubicBezTo>
                    <a:pt x="12656" y="3614"/>
                    <a:pt x="12656" y="3645"/>
                    <a:pt x="12656" y="3645"/>
                  </a:cubicBezTo>
                  <a:lnTo>
                    <a:pt x="2668" y="3645"/>
                  </a:lnTo>
                  <a:cubicBezTo>
                    <a:pt x="2660" y="3644"/>
                    <a:pt x="2653" y="3643"/>
                    <a:pt x="2645" y="3643"/>
                  </a:cubicBezTo>
                  <a:cubicBezTo>
                    <a:pt x="2428" y="3643"/>
                    <a:pt x="2428" y="4050"/>
                    <a:pt x="2645" y="4050"/>
                  </a:cubicBezTo>
                  <a:cubicBezTo>
                    <a:pt x="2653" y="4050"/>
                    <a:pt x="2660" y="4049"/>
                    <a:pt x="2668" y="4048"/>
                  </a:cubicBezTo>
                  <a:lnTo>
                    <a:pt x="6329" y="4048"/>
                  </a:lnTo>
                  <a:lnTo>
                    <a:pt x="6329" y="7491"/>
                  </a:lnTo>
                  <a:lnTo>
                    <a:pt x="2575" y="7491"/>
                  </a:lnTo>
                  <a:cubicBezTo>
                    <a:pt x="2327" y="7491"/>
                    <a:pt x="2110" y="7708"/>
                    <a:pt x="2110" y="7957"/>
                  </a:cubicBezTo>
                  <a:lnTo>
                    <a:pt x="2110" y="8422"/>
                  </a:lnTo>
                  <a:cubicBezTo>
                    <a:pt x="2110" y="8670"/>
                    <a:pt x="2327" y="8887"/>
                    <a:pt x="2575" y="8887"/>
                  </a:cubicBezTo>
                  <a:lnTo>
                    <a:pt x="4560" y="8887"/>
                  </a:lnTo>
                  <a:lnTo>
                    <a:pt x="4560" y="9818"/>
                  </a:lnTo>
                  <a:cubicBezTo>
                    <a:pt x="4560" y="10035"/>
                    <a:pt x="4654" y="10221"/>
                    <a:pt x="4840" y="10345"/>
                  </a:cubicBezTo>
                  <a:lnTo>
                    <a:pt x="5491" y="10779"/>
                  </a:lnTo>
                  <a:lnTo>
                    <a:pt x="5491" y="11524"/>
                  </a:lnTo>
                  <a:lnTo>
                    <a:pt x="5026" y="11648"/>
                  </a:lnTo>
                  <a:cubicBezTo>
                    <a:pt x="4747" y="11741"/>
                    <a:pt x="4560" y="11958"/>
                    <a:pt x="4560" y="12237"/>
                  </a:cubicBezTo>
                  <a:lnTo>
                    <a:pt x="4560" y="13013"/>
                  </a:lnTo>
                  <a:cubicBezTo>
                    <a:pt x="4560" y="13152"/>
                    <a:pt x="4669" y="13222"/>
                    <a:pt x="4778" y="13222"/>
                  </a:cubicBezTo>
                  <a:cubicBezTo>
                    <a:pt x="4886" y="13222"/>
                    <a:pt x="4995" y="13152"/>
                    <a:pt x="4995" y="13013"/>
                  </a:cubicBezTo>
                  <a:lnTo>
                    <a:pt x="4995" y="12237"/>
                  </a:lnTo>
                  <a:cubicBezTo>
                    <a:pt x="4995" y="12144"/>
                    <a:pt x="5057" y="12082"/>
                    <a:pt x="5150" y="12051"/>
                  </a:cubicBezTo>
                  <a:cubicBezTo>
                    <a:pt x="5150" y="12051"/>
                    <a:pt x="5770" y="11865"/>
                    <a:pt x="5801" y="11834"/>
                  </a:cubicBezTo>
                  <a:lnTo>
                    <a:pt x="6329" y="11834"/>
                  </a:lnTo>
                  <a:lnTo>
                    <a:pt x="6329" y="13013"/>
                  </a:lnTo>
                  <a:cubicBezTo>
                    <a:pt x="6329" y="13106"/>
                    <a:pt x="6422" y="13199"/>
                    <a:pt x="6546" y="13199"/>
                  </a:cubicBezTo>
                  <a:cubicBezTo>
                    <a:pt x="6639" y="13199"/>
                    <a:pt x="6732" y="13106"/>
                    <a:pt x="6732" y="13013"/>
                  </a:cubicBezTo>
                  <a:lnTo>
                    <a:pt x="6732" y="11834"/>
                  </a:lnTo>
                  <a:lnTo>
                    <a:pt x="7290" y="11834"/>
                  </a:lnTo>
                  <a:cubicBezTo>
                    <a:pt x="7321" y="11834"/>
                    <a:pt x="7973" y="12051"/>
                    <a:pt x="7973" y="12051"/>
                  </a:cubicBezTo>
                  <a:cubicBezTo>
                    <a:pt x="8066" y="12082"/>
                    <a:pt x="8128" y="12144"/>
                    <a:pt x="8128" y="12237"/>
                  </a:cubicBezTo>
                  <a:lnTo>
                    <a:pt x="8128" y="13013"/>
                  </a:lnTo>
                  <a:cubicBezTo>
                    <a:pt x="8128" y="13152"/>
                    <a:pt x="8228" y="13222"/>
                    <a:pt x="8329" y="13222"/>
                  </a:cubicBezTo>
                  <a:cubicBezTo>
                    <a:pt x="8430" y="13222"/>
                    <a:pt x="8531" y="13152"/>
                    <a:pt x="8531" y="13013"/>
                  </a:cubicBezTo>
                  <a:lnTo>
                    <a:pt x="8531" y="12237"/>
                  </a:lnTo>
                  <a:cubicBezTo>
                    <a:pt x="8531" y="11958"/>
                    <a:pt x="8345" y="11741"/>
                    <a:pt x="8066" y="11648"/>
                  </a:cubicBezTo>
                  <a:lnTo>
                    <a:pt x="7600" y="11524"/>
                  </a:lnTo>
                  <a:lnTo>
                    <a:pt x="7600" y="10779"/>
                  </a:lnTo>
                  <a:lnTo>
                    <a:pt x="8252" y="10345"/>
                  </a:lnTo>
                  <a:cubicBezTo>
                    <a:pt x="8407" y="10221"/>
                    <a:pt x="8500" y="10035"/>
                    <a:pt x="8500" y="9818"/>
                  </a:cubicBezTo>
                  <a:lnTo>
                    <a:pt x="8500" y="8856"/>
                  </a:lnTo>
                  <a:lnTo>
                    <a:pt x="10578" y="8856"/>
                  </a:lnTo>
                  <a:cubicBezTo>
                    <a:pt x="10826" y="8856"/>
                    <a:pt x="11043" y="8670"/>
                    <a:pt x="11043" y="8391"/>
                  </a:cubicBezTo>
                  <a:lnTo>
                    <a:pt x="11043" y="7957"/>
                  </a:lnTo>
                  <a:cubicBezTo>
                    <a:pt x="11043" y="7708"/>
                    <a:pt x="10826" y="7491"/>
                    <a:pt x="10578" y="7491"/>
                  </a:cubicBezTo>
                  <a:lnTo>
                    <a:pt x="9120" y="7491"/>
                  </a:lnTo>
                  <a:cubicBezTo>
                    <a:pt x="8841" y="7491"/>
                    <a:pt x="8841" y="7894"/>
                    <a:pt x="9120" y="7894"/>
                  </a:cubicBezTo>
                  <a:lnTo>
                    <a:pt x="10578" y="7894"/>
                  </a:lnTo>
                  <a:cubicBezTo>
                    <a:pt x="10609" y="7894"/>
                    <a:pt x="10609" y="7925"/>
                    <a:pt x="10609" y="7957"/>
                  </a:cubicBezTo>
                  <a:lnTo>
                    <a:pt x="10609" y="8391"/>
                  </a:lnTo>
                  <a:cubicBezTo>
                    <a:pt x="10609" y="8422"/>
                    <a:pt x="10609" y="8453"/>
                    <a:pt x="10578" y="8453"/>
                  </a:cubicBezTo>
                  <a:lnTo>
                    <a:pt x="2575" y="8453"/>
                  </a:lnTo>
                  <a:cubicBezTo>
                    <a:pt x="2544" y="8453"/>
                    <a:pt x="2513" y="8422"/>
                    <a:pt x="2513" y="8391"/>
                  </a:cubicBezTo>
                  <a:lnTo>
                    <a:pt x="2513" y="7957"/>
                  </a:lnTo>
                  <a:cubicBezTo>
                    <a:pt x="2513" y="7925"/>
                    <a:pt x="2544" y="7894"/>
                    <a:pt x="2575" y="7894"/>
                  </a:cubicBezTo>
                  <a:lnTo>
                    <a:pt x="8283" y="7894"/>
                  </a:lnTo>
                  <a:cubicBezTo>
                    <a:pt x="8562" y="7894"/>
                    <a:pt x="8562" y="7491"/>
                    <a:pt x="8283" y="7491"/>
                  </a:cubicBezTo>
                  <a:lnTo>
                    <a:pt x="6732" y="7491"/>
                  </a:lnTo>
                  <a:lnTo>
                    <a:pt x="6732" y="4048"/>
                  </a:lnTo>
                  <a:lnTo>
                    <a:pt x="12625" y="4048"/>
                  </a:lnTo>
                  <a:cubicBezTo>
                    <a:pt x="12874" y="4048"/>
                    <a:pt x="13060" y="3862"/>
                    <a:pt x="13060" y="3614"/>
                  </a:cubicBezTo>
                  <a:lnTo>
                    <a:pt x="13060" y="3149"/>
                  </a:lnTo>
                  <a:cubicBezTo>
                    <a:pt x="13060" y="2900"/>
                    <a:pt x="12874" y="2714"/>
                    <a:pt x="12625" y="2714"/>
                  </a:cubicBezTo>
                  <a:lnTo>
                    <a:pt x="12532" y="2714"/>
                  </a:lnTo>
                  <a:lnTo>
                    <a:pt x="7104" y="140"/>
                  </a:lnTo>
                  <a:cubicBezTo>
                    <a:pt x="6933" y="47"/>
                    <a:pt x="6740" y="0"/>
                    <a:pt x="6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3"/>
            <p:cNvSpPr/>
            <p:nvPr/>
          </p:nvSpPr>
          <p:spPr>
            <a:xfrm>
              <a:off x="7227399" y="3600672"/>
              <a:ext cx="100465" cy="192538"/>
            </a:xfrm>
            <a:custGeom>
              <a:rect b="b" l="l" r="r" t="t"/>
              <a:pathLst>
                <a:path extrusionOk="0" h="7135" w="3723">
                  <a:moveTo>
                    <a:pt x="699" y="429"/>
                  </a:moveTo>
                  <a:cubicBezTo>
                    <a:pt x="799" y="429"/>
                    <a:pt x="873" y="513"/>
                    <a:pt x="900" y="621"/>
                  </a:cubicBezTo>
                  <a:lnTo>
                    <a:pt x="1272" y="3971"/>
                  </a:lnTo>
                  <a:cubicBezTo>
                    <a:pt x="1303" y="4126"/>
                    <a:pt x="1427" y="4250"/>
                    <a:pt x="1582" y="4250"/>
                  </a:cubicBezTo>
                  <a:lnTo>
                    <a:pt x="3071" y="4250"/>
                  </a:lnTo>
                  <a:cubicBezTo>
                    <a:pt x="3381" y="4250"/>
                    <a:pt x="3381" y="4715"/>
                    <a:pt x="3071" y="4715"/>
                  </a:cubicBezTo>
                  <a:lnTo>
                    <a:pt x="900" y="4715"/>
                  </a:lnTo>
                  <a:lnTo>
                    <a:pt x="435" y="683"/>
                  </a:lnTo>
                  <a:cubicBezTo>
                    <a:pt x="404" y="621"/>
                    <a:pt x="435" y="559"/>
                    <a:pt x="497" y="497"/>
                  </a:cubicBezTo>
                  <a:cubicBezTo>
                    <a:pt x="528" y="435"/>
                    <a:pt x="590" y="435"/>
                    <a:pt x="652" y="435"/>
                  </a:cubicBezTo>
                  <a:cubicBezTo>
                    <a:pt x="668" y="431"/>
                    <a:pt x="684" y="429"/>
                    <a:pt x="699" y="429"/>
                  </a:cubicBezTo>
                  <a:close/>
                  <a:moveTo>
                    <a:pt x="652" y="0"/>
                  </a:moveTo>
                  <a:cubicBezTo>
                    <a:pt x="466" y="0"/>
                    <a:pt x="311" y="93"/>
                    <a:pt x="186" y="217"/>
                  </a:cubicBezTo>
                  <a:cubicBezTo>
                    <a:pt x="62" y="373"/>
                    <a:pt x="0" y="559"/>
                    <a:pt x="31" y="745"/>
                  </a:cubicBezTo>
                  <a:lnTo>
                    <a:pt x="497" y="4932"/>
                  </a:lnTo>
                  <a:lnTo>
                    <a:pt x="186" y="6918"/>
                  </a:lnTo>
                  <a:cubicBezTo>
                    <a:pt x="155" y="7011"/>
                    <a:pt x="248" y="7135"/>
                    <a:pt x="342" y="7135"/>
                  </a:cubicBezTo>
                  <a:lnTo>
                    <a:pt x="404" y="7135"/>
                  </a:lnTo>
                  <a:cubicBezTo>
                    <a:pt x="497" y="7135"/>
                    <a:pt x="559" y="7073"/>
                    <a:pt x="590" y="6980"/>
                  </a:cubicBezTo>
                  <a:lnTo>
                    <a:pt x="869" y="5119"/>
                  </a:lnTo>
                  <a:lnTo>
                    <a:pt x="2947" y="5119"/>
                  </a:lnTo>
                  <a:lnTo>
                    <a:pt x="3257" y="6980"/>
                  </a:lnTo>
                  <a:cubicBezTo>
                    <a:pt x="3257" y="7073"/>
                    <a:pt x="3350" y="7135"/>
                    <a:pt x="3443" y="7135"/>
                  </a:cubicBezTo>
                  <a:lnTo>
                    <a:pt x="3475" y="7135"/>
                  </a:lnTo>
                  <a:cubicBezTo>
                    <a:pt x="3599" y="7135"/>
                    <a:pt x="3661" y="7011"/>
                    <a:pt x="3661" y="6918"/>
                  </a:cubicBezTo>
                  <a:lnTo>
                    <a:pt x="3350" y="5056"/>
                  </a:lnTo>
                  <a:cubicBezTo>
                    <a:pt x="3568" y="4963"/>
                    <a:pt x="3723" y="4746"/>
                    <a:pt x="3723" y="4498"/>
                  </a:cubicBezTo>
                  <a:cubicBezTo>
                    <a:pt x="3723" y="4126"/>
                    <a:pt x="3443" y="3847"/>
                    <a:pt x="3071" y="3847"/>
                  </a:cubicBezTo>
                  <a:lnTo>
                    <a:pt x="1675" y="3847"/>
                  </a:lnTo>
                  <a:lnTo>
                    <a:pt x="1303" y="590"/>
                  </a:lnTo>
                  <a:cubicBezTo>
                    <a:pt x="1241" y="249"/>
                    <a:pt x="993"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3"/>
            <p:cNvSpPr/>
            <p:nvPr/>
          </p:nvSpPr>
          <p:spPr>
            <a:xfrm>
              <a:off x="7498598" y="3600941"/>
              <a:ext cx="107184" cy="192268"/>
            </a:xfrm>
            <a:custGeom>
              <a:rect b="b" l="l" r="r" t="t"/>
              <a:pathLst>
                <a:path extrusionOk="0" h="7125" w="3972">
                  <a:moveTo>
                    <a:pt x="3293" y="407"/>
                  </a:moveTo>
                  <a:cubicBezTo>
                    <a:pt x="3421" y="407"/>
                    <a:pt x="3554" y="502"/>
                    <a:pt x="3537" y="673"/>
                  </a:cubicBezTo>
                  <a:lnTo>
                    <a:pt x="3072" y="4705"/>
                  </a:lnTo>
                  <a:lnTo>
                    <a:pt x="900" y="4705"/>
                  </a:lnTo>
                  <a:cubicBezTo>
                    <a:pt x="559" y="4705"/>
                    <a:pt x="559" y="4240"/>
                    <a:pt x="900" y="4240"/>
                  </a:cubicBezTo>
                  <a:lnTo>
                    <a:pt x="2389" y="4240"/>
                  </a:lnTo>
                  <a:cubicBezTo>
                    <a:pt x="2544" y="4240"/>
                    <a:pt x="2668" y="4116"/>
                    <a:pt x="2668" y="3961"/>
                  </a:cubicBezTo>
                  <a:lnTo>
                    <a:pt x="3072" y="611"/>
                  </a:lnTo>
                  <a:cubicBezTo>
                    <a:pt x="3085" y="471"/>
                    <a:pt x="3188" y="407"/>
                    <a:pt x="3293" y="407"/>
                  </a:cubicBezTo>
                  <a:close/>
                  <a:moveTo>
                    <a:pt x="3316" y="0"/>
                  </a:moveTo>
                  <a:cubicBezTo>
                    <a:pt x="3008" y="0"/>
                    <a:pt x="2708" y="218"/>
                    <a:pt x="2668" y="580"/>
                  </a:cubicBezTo>
                  <a:lnTo>
                    <a:pt x="2265" y="3837"/>
                  </a:lnTo>
                  <a:lnTo>
                    <a:pt x="869" y="3837"/>
                  </a:lnTo>
                  <a:cubicBezTo>
                    <a:pt x="187" y="3837"/>
                    <a:pt x="1" y="4767"/>
                    <a:pt x="590" y="5046"/>
                  </a:cubicBezTo>
                  <a:lnTo>
                    <a:pt x="311" y="6877"/>
                  </a:lnTo>
                  <a:cubicBezTo>
                    <a:pt x="280" y="7001"/>
                    <a:pt x="373" y="7125"/>
                    <a:pt x="466" y="7125"/>
                  </a:cubicBezTo>
                  <a:lnTo>
                    <a:pt x="497" y="7125"/>
                  </a:lnTo>
                  <a:cubicBezTo>
                    <a:pt x="621" y="7125"/>
                    <a:pt x="683" y="7063"/>
                    <a:pt x="714" y="6970"/>
                  </a:cubicBezTo>
                  <a:lnTo>
                    <a:pt x="993" y="5109"/>
                  </a:lnTo>
                  <a:lnTo>
                    <a:pt x="3072" y="5109"/>
                  </a:lnTo>
                  <a:lnTo>
                    <a:pt x="3351" y="6970"/>
                  </a:lnTo>
                  <a:cubicBezTo>
                    <a:pt x="3382" y="7063"/>
                    <a:pt x="3444" y="7125"/>
                    <a:pt x="3568" y="7125"/>
                  </a:cubicBezTo>
                  <a:lnTo>
                    <a:pt x="3599" y="7125"/>
                  </a:lnTo>
                  <a:cubicBezTo>
                    <a:pt x="3692" y="7125"/>
                    <a:pt x="3785" y="7001"/>
                    <a:pt x="3754" y="6877"/>
                  </a:cubicBezTo>
                  <a:lnTo>
                    <a:pt x="3444" y="4922"/>
                  </a:lnTo>
                  <a:lnTo>
                    <a:pt x="3940" y="735"/>
                  </a:lnTo>
                  <a:cubicBezTo>
                    <a:pt x="3971" y="549"/>
                    <a:pt x="3909" y="363"/>
                    <a:pt x="3785" y="239"/>
                  </a:cubicBezTo>
                  <a:lnTo>
                    <a:pt x="3785" y="207"/>
                  </a:lnTo>
                  <a:cubicBezTo>
                    <a:pt x="3654" y="65"/>
                    <a:pt x="3483" y="0"/>
                    <a:pt x="33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53"/>
          <p:cNvGrpSpPr/>
          <p:nvPr/>
        </p:nvGrpSpPr>
        <p:grpSpPr>
          <a:xfrm>
            <a:off x="1684398" y="1280932"/>
            <a:ext cx="376711" cy="376495"/>
            <a:chOff x="7228236" y="2815732"/>
            <a:chExt cx="376711" cy="376495"/>
          </a:xfrm>
        </p:grpSpPr>
        <p:sp>
          <p:nvSpPr>
            <p:cNvPr id="584" name="Google Shape;584;p53"/>
            <p:cNvSpPr/>
            <p:nvPr/>
          </p:nvSpPr>
          <p:spPr>
            <a:xfrm>
              <a:off x="7228236" y="2975402"/>
              <a:ext cx="376711" cy="216824"/>
            </a:xfrm>
            <a:custGeom>
              <a:rect b="b" l="l" r="r" t="t"/>
              <a:pathLst>
                <a:path extrusionOk="0" h="8035" w="13960">
                  <a:moveTo>
                    <a:pt x="5677" y="1303"/>
                  </a:moveTo>
                  <a:lnTo>
                    <a:pt x="5677" y="1985"/>
                  </a:lnTo>
                  <a:lnTo>
                    <a:pt x="2389" y="1985"/>
                  </a:lnTo>
                  <a:lnTo>
                    <a:pt x="2389" y="1303"/>
                  </a:lnTo>
                  <a:close/>
                  <a:moveTo>
                    <a:pt x="11571" y="1303"/>
                  </a:moveTo>
                  <a:lnTo>
                    <a:pt x="11571" y="1985"/>
                  </a:lnTo>
                  <a:lnTo>
                    <a:pt x="8251" y="1985"/>
                  </a:lnTo>
                  <a:lnTo>
                    <a:pt x="8251" y="1303"/>
                  </a:lnTo>
                  <a:close/>
                  <a:moveTo>
                    <a:pt x="10826" y="2389"/>
                  </a:moveTo>
                  <a:cubicBezTo>
                    <a:pt x="10826" y="2575"/>
                    <a:pt x="10733" y="2761"/>
                    <a:pt x="10609" y="2916"/>
                  </a:cubicBezTo>
                  <a:lnTo>
                    <a:pt x="10516" y="3009"/>
                  </a:lnTo>
                  <a:cubicBezTo>
                    <a:pt x="10361" y="3195"/>
                    <a:pt x="10268" y="3381"/>
                    <a:pt x="10206" y="3598"/>
                  </a:cubicBezTo>
                  <a:lnTo>
                    <a:pt x="9554" y="3598"/>
                  </a:lnTo>
                  <a:cubicBezTo>
                    <a:pt x="9523" y="3381"/>
                    <a:pt x="9399" y="3195"/>
                    <a:pt x="9275" y="3009"/>
                  </a:cubicBezTo>
                  <a:lnTo>
                    <a:pt x="9151" y="2916"/>
                  </a:lnTo>
                  <a:cubicBezTo>
                    <a:pt x="9027" y="2761"/>
                    <a:pt x="8965" y="2575"/>
                    <a:pt x="8965" y="2389"/>
                  </a:cubicBezTo>
                  <a:close/>
                  <a:moveTo>
                    <a:pt x="4932" y="2420"/>
                  </a:moveTo>
                  <a:cubicBezTo>
                    <a:pt x="4932" y="2606"/>
                    <a:pt x="4870" y="2792"/>
                    <a:pt x="4746" y="2916"/>
                  </a:cubicBezTo>
                  <a:lnTo>
                    <a:pt x="4622" y="3040"/>
                  </a:lnTo>
                  <a:cubicBezTo>
                    <a:pt x="4498" y="3195"/>
                    <a:pt x="4374" y="3412"/>
                    <a:pt x="4343" y="3629"/>
                  </a:cubicBezTo>
                  <a:lnTo>
                    <a:pt x="3692" y="3629"/>
                  </a:lnTo>
                  <a:cubicBezTo>
                    <a:pt x="3661" y="3412"/>
                    <a:pt x="3568" y="3195"/>
                    <a:pt x="3412" y="3040"/>
                  </a:cubicBezTo>
                  <a:lnTo>
                    <a:pt x="3288" y="2916"/>
                  </a:lnTo>
                  <a:cubicBezTo>
                    <a:pt x="3164" y="2792"/>
                    <a:pt x="3102" y="2606"/>
                    <a:pt x="3102" y="2420"/>
                  </a:cubicBezTo>
                  <a:close/>
                  <a:moveTo>
                    <a:pt x="10206" y="4033"/>
                  </a:moveTo>
                  <a:lnTo>
                    <a:pt x="10206" y="4436"/>
                  </a:lnTo>
                  <a:lnTo>
                    <a:pt x="9585" y="4436"/>
                  </a:lnTo>
                  <a:lnTo>
                    <a:pt x="9585" y="4033"/>
                  </a:lnTo>
                  <a:close/>
                  <a:moveTo>
                    <a:pt x="4312" y="4064"/>
                  </a:moveTo>
                  <a:lnTo>
                    <a:pt x="4312" y="4467"/>
                  </a:lnTo>
                  <a:lnTo>
                    <a:pt x="3692" y="4467"/>
                  </a:lnTo>
                  <a:lnTo>
                    <a:pt x="3692" y="4064"/>
                  </a:lnTo>
                  <a:close/>
                  <a:moveTo>
                    <a:pt x="10268" y="4839"/>
                  </a:moveTo>
                  <a:lnTo>
                    <a:pt x="10299" y="4963"/>
                  </a:lnTo>
                  <a:lnTo>
                    <a:pt x="10454" y="5304"/>
                  </a:lnTo>
                  <a:lnTo>
                    <a:pt x="9337" y="5304"/>
                  </a:lnTo>
                  <a:lnTo>
                    <a:pt x="9492" y="4963"/>
                  </a:lnTo>
                  <a:cubicBezTo>
                    <a:pt x="9492" y="4932"/>
                    <a:pt x="9523" y="4870"/>
                    <a:pt x="9523" y="4839"/>
                  </a:cubicBezTo>
                  <a:close/>
                  <a:moveTo>
                    <a:pt x="12935" y="1582"/>
                  </a:moveTo>
                  <a:lnTo>
                    <a:pt x="12935" y="5304"/>
                  </a:lnTo>
                  <a:lnTo>
                    <a:pt x="10888" y="5304"/>
                  </a:lnTo>
                  <a:lnTo>
                    <a:pt x="10671" y="4808"/>
                  </a:lnTo>
                  <a:cubicBezTo>
                    <a:pt x="10640" y="4715"/>
                    <a:pt x="10609" y="4622"/>
                    <a:pt x="10609" y="4529"/>
                  </a:cubicBezTo>
                  <a:lnTo>
                    <a:pt x="10609" y="3815"/>
                  </a:lnTo>
                  <a:cubicBezTo>
                    <a:pt x="10609" y="3629"/>
                    <a:pt x="10702" y="3443"/>
                    <a:pt x="10826" y="3319"/>
                  </a:cubicBezTo>
                  <a:lnTo>
                    <a:pt x="10919" y="3195"/>
                  </a:lnTo>
                  <a:cubicBezTo>
                    <a:pt x="11136" y="2978"/>
                    <a:pt x="11229" y="2699"/>
                    <a:pt x="11229" y="2420"/>
                  </a:cubicBezTo>
                  <a:lnTo>
                    <a:pt x="11633" y="2420"/>
                  </a:lnTo>
                  <a:cubicBezTo>
                    <a:pt x="11819" y="2420"/>
                    <a:pt x="11974" y="2264"/>
                    <a:pt x="11974" y="2047"/>
                  </a:cubicBezTo>
                  <a:lnTo>
                    <a:pt x="11974" y="1582"/>
                  </a:lnTo>
                  <a:close/>
                  <a:moveTo>
                    <a:pt x="1986" y="1582"/>
                  </a:moveTo>
                  <a:lnTo>
                    <a:pt x="1986" y="2016"/>
                  </a:lnTo>
                  <a:cubicBezTo>
                    <a:pt x="1986" y="2233"/>
                    <a:pt x="2141" y="2389"/>
                    <a:pt x="2358" y="2389"/>
                  </a:cubicBezTo>
                  <a:lnTo>
                    <a:pt x="2668" y="2389"/>
                  </a:lnTo>
                  <a:cubicBezTo>
                    <a:pt x="2668" y="2668"/>
                    <a:pt x="2792" y="2947"/>
                    <a:pt x="2978" y="3164"/>
                  </a:cubicBezTo>
                  <a:lnTo>
                    <a:pt x="3102" y="3288"/>
                  </a:lnTo>
                  <a:cubicBezTo>
                    <a:pt x="3226" y="3412"/>
                    <a:pt x="3288" y="3598"/>
                    <a:pt x="3288" y="3784"/>
                  </a:cubicBezTo>
                  <a:lnTo>
                    <a:pt x="3288" y="4529"/>
                  </a:lnTo>
                  <a:cubicBezTo>
                    <a:pt x="3288" y="4622"/>
                    <a:pt x="3288" y="4715"/>
                    <a:pt x="3226" y="4839"/>
                  </a:cubicBezTo>
                  <a:lnTo>
                    <a:pt x="3040" y="5335"/>
                  </a:lnTo>
                  <a:lnTo>
                    <a:pt x="1055" y="5335"/>
                  </a:lnTo>
                  <a:lnTo>
                    <a:pt x="1055" y="1582"/>
                  </a:lnTo>
                  <a:close/>
                  <a:moveTo>
                    <a:pt x="4374" y="4870"/>
                  </a:moveTo>
                  <a:lnTo>
                    <a:pt x="4405" y="4994"/>
                  </a:lnTo>
                  <a:lnTo>
                    <a:pt x="4560" y="5335"/>
                  </a:lnTo>
                  <a:lnTo>
                    <a:pt x="3475" y="5335"/>
                  </a:lnTo>
                  <a:lnTo>
                    <a:pt x="3599" y="4994"/>
                  </a:lnTo>
                  <a:cubicBezTo>
                    <a:pt x="3630" y="4963"/>
                    <a:pt x="3630" y="4901"/>
                    <a:pt x="3661" y="4870"/>
                  </a:cubicBezTo>
                  <a:close/>
                  <a:moveTo>
                    <a:pt x="7848" y="1582"/>
                  </a:moveTo>
                  <a:lnTo>
                    <a:pt x="7848" y="2047"/>
                  </a:lnTo>
                  <a:cubicBezTo>
                    <a:pt x="7848" y="2233"/>
                    <a:pt x="8003" y="2420"/>
                    <a:pt x="8220" y="2420"/>
                  </a:cubicBezTo>
                  <a:lnTo>
                    <a:pt x="8531" y="2420"/>
                  </a:lnTo>
                  <a:cubicBezTo>
                    <a:pt x="8531" y="2699"/>
                    <a:pt x="8655" y="2978"/>
                    <a:pt x="8841" y="3195"/>
                  </a:cubicBezTo>
                  <a:lnTo>
                    <a:pt x="8965" y="3288"/>
                  </a:lnTo>
                  <a:cubicBezTo>
                    <a:pt x="9089" y="3443"/>
                    <a:pt x="9151" y="3629"/>
                    <a:pt x="9151" y="3815"/>
                  </a:cubicBezTo>
                  <a:lnTo>
                    <a:pt x="9151" y="4529"/>
                  </a:lnTo>
                  <a:cubicBezTo>
                    <a:pt x="9151" y="4622"/>
                    <a:pt x="9151" y="4715"/>
                    <a:pt x="9089" y="4839"/>
                  </a:cubicBezTo>
                  <a:lnTo>
                    <a:pt x="8903" y="5335"/>
                  </a:lnTo>
                  <a:lnTo>
                    <a:pt x="5025" y="5335"/>
                  </a:lnTo>
                  <a:lnTo>
                    <a:pt x="4808" y="4839"/>
                  </a:lnTo>
                  <a:cubicBezTo>
                    <a:pt x="4746" y="4715"/>
                    <a:pt x="4746" y="4622"/>
                    <a:pt x="4746" y="4529"/>
                  </a:cubicBezTo>
                  <a:lnTo>
                    <a:pt x="4746" y="3846"/>
                  </a:lnTo>
                  <a:cubicBezTo>
                    <a:pt x="4746" y="3660"/>
                    <a:pt x="4808" y="3474"/>
                    <a:pt x="4932" y="3319"/>
                  </a:cubicBezTo>
                  <a:lnTo>
                    <a:pt x="5057" y="3226"/>
                  </a:lnTo>
                  <a:cubicBezTo>
                    <a:pt x="5243" y="3009"/>
                    <a:pt x="5367" y="2730"/>
                    <a:pt x="5367" y="2451"/>
                  </a:cubicBezTo>
                  <a:lnTo>
                    <a:pt x="5739" y="2451"/>
                  </a:lnTo>
                  <a:cubicBezTo>
                    <a:pt x="5956" y="2451"/>
                    <a:pt x="6111" y="2264"/>
                    <a:pt x="6111" y="2078"/>
                  </a:cubicBezTo>
                  <a:lnTo>
                    <a:pt x="6111" y="2016"/>
                  </a:lnTo>
                  <a:lnTo>
                    <a:pt x="6111" y="1582"/>
                  </a:lnTo>
                  <a:close/>
                  <a:moveTo>
                    <a:pt x="4746" y="5739"/>
                  </a:moveTo>
                  <a:lnTo>
                    <a:pt x="4963" y="6235"/>
                  </a:lnTo>
                  <a:lnTo>
                    <a:pt x="3071" y="6235"/>
                  </a:lnTo>
                  <a:lnTo>
                    <a:pt x="3288" y="5739"/>
                  </a:lnTo>
                  <a:close/>
                  <a:moveTo>
                    <a:pt x="10640" y="5739"/>
                  </a:moveTo>
                  <a:lnTo>
                    <a:pt x="10857" y="6235"/>
                  </a:lnTo>
                  <a:lnTo>
                    <a:pt x="8965" y="6235"/>
                  </a:lnTo>
                  <a:lnTo>
                    <a:pt x="9182" y="5739"/>
                  </a:lnTo>
                  <a:close/>
                  <a:moveTo>
                    <a:pt x="2854" y="5708"/>
                  </a:moveTo>
                  <a:lnTo>
                    <a:pt x="2048" y="7631"/>
                  </a:lnTo>
                  <a:lnTo>
                    <a:pt x="1024" y="7631"/>
                  </a:lnTo>
                  <a:lnTo>
                    <a:pt x="1055" y="5708"/>
                  </a:lnTo>
                  <a:close/>
                  <a:moveTo>
                    <a:pt x="5150" y="6638"/>
                  </a:moveTo>
                  <a:lnTo>
                    <a:pt x="5553" y="7631"/>
                  </a:lnTo>
                  <a:lnTo>
                    <a:pt x="2513" y="7631"/>
                  </a:lnTo>
                  <a:lnTo>
                    <a:pt x="2916" y="6638"/>
                  </a:lnTo>
                  <a:close/>
                  <a:moveTo>
                    <a:pt x="8748" y="5739"/>
                  </a:moveTo>
                  <a:lnTo>
                    <a:pt x="7910" y="7631"/>
                  </a:lnTo>
                  <a:lnTo>
                    <a:pt x="5987" y="7631"/>
                  </a:lnTo>
                  <a:lnTo>
                    <a:pt x="5181" y="5739"/>
                  </a:lnTo>
                  <a:close/>
                  <a:moveTo>
                    <a:pt x="11012" y="6638"/>
                  </a:moveTo>
                  <a:lnTo>
                    <a:pt x="11446" y="7631"/>
                  </a:lnTo>
                  <a:lnTo>
                    <a:pt x="8345" y="7631"/>
                  </a:lnTo>
                  <a:lnTo>
                    <a:pt x="8810" y="6638"/>
                  </a:lnTo>
                  <a:close/>
                  <a:moveTo>
                    <a:pt x="12935" y="5739"/>
                  </a:moveTo>
                  <a:lnTo>
                    <a:pt x="12935" y="7631"/>
                  </a:lnTo>
                  <a:lnTo>
                    <a:pt x="11881" y="7631"/>
                  </a:lnTo>
                  <a:lnTo>
                    <a:pt x="11074" y="5739"/>
                  </a:lnTo>
                  <a:close/>
                  <a:moveTo>
                    <a:pt x="466" y="0"/>
                  </a:moveTo>
                  <a:cubicBezTo>
                    <a:pt x="217" y="0"/>
                    <a:pt x="0" y="217"/>
                    <a:pt x="0" y="465"/>
                  </a:cubicBezTo>
                  <a:lnTo>
                    <a:pt x="0" y="1117"/>
                  </a:lnTo>
                  <a:cubicBezTo>
                    <a:pt x="0" y="1365"/>
                    <a:pt x="217" y="1582"/>
                    <a:pt x="466" y="1582"/>
                  </a:cubicBezTo>
                  <a:lnTo>
                    <a:pt x="621" y="1582"/>
                  </a:lnTo>
                  <a:lnTo>
                    <a:pt x="621" y="7817"/>
                  </a:lnTo>
                  <a:cubicBezTo>
                    <a:pt x="621" y="7941"/>
                    <a:pt x="714" y="8034"/>
                    <a:pt x="838" y="8034"/>
                  </a:cubicBezTo>
                  <a:lnTo>
                    <a:pt x="13122" y="8034"/>
                  </a:lnTo>
                  <a:cubicBezTo>
                    <a:pt x="13246" y="8034"/>
                    <a:pt x="13339" y="7941"/>
                    <a:pt x="13339" y="7817"/>
                  </a:cubicBezTo>
                  <a:lnTo>
                    <a:pt x="13339" y="1582"/>
                  </a:lnTo>
                  <a:lnTo>
                    <a:pt x="13494" y="1582"/>
                  </a:lnTo>
                  <a:cubicBezTo>
                    <a:pt x="13742" y="1582"/>
                    <a:pt x="13959" y="1365"/>
                    <a:pt x="13959" y="1117"/>
                  </a:cubicBezTo>
                  <a:lnTo>
                    <a:pt x="13959" y="465"/>
                  </a:lnTo>
                  <a:cubicBezTo>
                    <a:pt x="13959" y="217"/>
                    <a:pt x="13742" y="0"/>
                    <a:pt x="13494" y="0"/>
                  </a:cubicBezTo>
                  <a:lnTo>
                    <a:pt x="3009" y="0"/>
                  </a:lnTo>
                  <a:cubicBezTo>
                    <a:pt x="2885" y="0"/>
                    <a:pt x="2792" y="93"/>
                    <a:pt x="2792" y="217"/>
                  </a:cubicBezTo>
                  <a:cubicBezTo>
                    <a:pt x="2792" y="310"/>
                    <a:pt x="2885" y="403"/>
                    <a:pt x="3009" y="403"/>
                  </a:cubicBezTo>
                  <a:lnTo>
                    <a:pt x="13494" y="403"/>
                  </a:lnTo>
                  <a:cubicBezTo>
                    <a:pt x="13525" y="403"/>
                    <a:pt x="13556" y="434"/>
                    <a:pt x="13556" y="465"/>
                  </a:cubicBezTo>
                  <a:lnTo>
                    <a:pt x="13556" y="1117"/>
                  </a:lnTo>
                  <a:cubicBezTo>
                    <a:pt x="13556" y="1148"/>
                    <a:pt x="13525" y="1179"/>
                    <a:pt x="13494" y="1179"/>
                  </a:cubicBezTo>
                  <a:lnTo>
                    <a:pt x="11974" y="1179"/>
                  </a:lnTo>
                  <a:cubicBezTo>
                    <a:pt x="11912" y="1024"/>
                    <a:pt x="11788" y="900"/>
                    <a:pt x="11633" y="900"/>
                  </a:cubicBezTo>
                  <a:lnTo>
                    <a:pt x="8220" y="900"/>
                  </a:lnTo>
                  <a:cubicBezTo>
                    <a:pt x="8065" y="900"/>
                    <a:pt x="7910" y="1024"/>
                    <a:pt x="7879" y="1179"/>
                  </a:cubicBezTo>
                  <a:lnTo>
                    <a:pt x="6080" y="1179"/>
                  </a:lnTo>
                  <a:cubicBezTo>
                    <a:pt x="6049" y="1024"/>
                    <a:pt x="5894" y="900"/>
                    <a:pt x="5739" y="900"/>
                  </a:cubicBezTo>
                  <a:lnTo>
                    <a:pt x="2358" y="900"/>
                  </a:lnTo>
                  <a:cubicBezTo>
                    <a:pt x="2172" y="900"/>
                    <a:pt x="2048" y="1024"/>
                    <a:pt x="1986" y="1179"/>
                  </a:cubicBezTo>
                  <a:lnTo>
                    <a:pt x="466" y="1179"/>
                  </a:lnTo>
                  <a:cubicBezTo>
                    <a:pt x="435" y="1179"/>
                    <a:pt x="404" y="1148"/>
                    <a:pt x="404" y="1117"/>
                  </a:cubicBezTo>
                  <a:lnTo>
                    <a:pt x="404" y="465"/>
                  </a:lnTo>
                  <a:cubicBezTo>
                    <a:pt x="404" y="434"/>
                    <a:pt x="435" y="403"/>
                    <a:pt x="466" y="403"/>
                  </a:cubicBezTo>
                  <a:lnTo>
                    <a:pt x="2172" y="403"/>
                  </a:lnTo>
                  <a:cubicBezTo>
                    <a:pt x="2296" y="403"/>
                    <a:pt x="2389" y="310"/>
                    <a:pt x="2389" y="217"/>
                  </a:cubicBezTo>
                  <a:cubicBezTo>
                    <a:pt x="2389" y="93"/>
                    <a:pt x="2296" y="0"/>
                    <a:pt x="2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3"/>
            <p:cNvSpPr/>
            <p:nvPr/>
          </p:nvSpPr>
          <p:spPr>
            <a:xfrm>
              <a:off x="7275945" y="2815732"/>
              <a:ext cx="282101" cy="77663"/>
            </a:xfrm>
            <a:custGeom>
              <a:rect b="b" l="l" r="r" t="t"/>
              <a:pathLst>
                <a:path extrusionOk="0" h="2878" w="10454">
                  <a:moveTo>
                    <a:pt x="9430" y="2009"/>
                  </a:moveTo>
                  <a:lnTo>
                    <a:pt x="9430" y="2350"/>
                  </a:lnTo>
                  <a:cubicBezTo>
                    <a:pt x="9430" y="2412"/>
                    <a:pt x="9399" y="2443"/>
                    <a:pt x="9337" y="2443"/>
                  </a:cubicBezTo>
                  <a:lnTo>
                    <a:pt x="1117" y="2443"/>
                  </a:lnTo>
                  <a:cubicBezTo>
                    <a:pt x="1055" y="2443"/>
                    <a:pt x="1024" y="2412"/>
                    <a:pt x="1024" y="2350"/>
                  </a:cubicBezTo>
                  <a:lnTo>
                    <a:pt x="1024" y="2009"/>
                  </a:lnTo>
                  <a:close/>
                  <a:moveTo>
                    <a:pt x="1990" y="0"/>
                  </a:moveTo>
                  <a:cubicBezTo>
                    <a:pt x="1885" y="0"/>
                    <a:pt x="1784" y="70"/>
                    <a:pt x="1800" y="210"/>
                  </a:cubicBezTo>
                  <a:lnTo>
                    <a:pt x="1800" y="520"/>
                  </a:lnTo>
                  <a:lnTo>
                    <a:pt x="931" y="520"/>
                  </a:lnTo>
                  <a:cubicBezTo>
                    <a:pt x="559" y="520"/>
                    <a:pt x="249" y="768"/>
                    <a:pt x="156" y="1140"/>
                  </a:cubicBezTo>
                  <a:lnTo>
                    <a:pt x="62" y="1512"/>
                  </a:lnTo>
                  <a:cubicBezTo>
                    <a:pt x="0" y="1761"/>
                    <a:pt x="187" y="2009"/>
                    <a:pt x="435" y="2009"/>
                  </a:cubicBezTo>
                  <a:lnTo>
                    <a:pt x="621" y="2009"/>
                  </a:lnTo>
                  <a:lnTo>
                    <a:pt x="621" y="2350"/>
                  </a:lnTo>
                  <a:cubicBezTo>
                    <a:pt x="621" y="2629"/>
                    <a:pt x="838" y="2877"/>
                    <a:pt x="1117" y="2877"/>
                  </a:cubicBezTo>
                  <a:lnTo>
                    <a:pt x="9337" y="2877"/>
                  </a:lnTo>
                  <a:cubicBezTo>
                    <a:pt x="9616" y="2877"/>
                    <a:pt x="9865" y="2629"/>
                    <a:pt x="9865" y="2350"/>
                  </a:cubicBezTo>
                  <a:lnTo>
                    <a:pt x="9865" y="2009"/>
                  </a:lnTo>
                  <a:lnTo>
                    <a:pt x="10020" y="2009"/>
                  </a:lnTo>
                  <a:cubicBezTo>
                    <a:pt x="10268" y="2009"/>
                    <a:pt x="10454" y="1761"/>
                    <a:pt x="10392" y="1512"/>
                  </a:cubicBezTo>
                  <a:lnTo>
                    <a:pt x="10299" y="1140"/>
                  </a:lnTo>
                  <a:cubicBezTo>
                    <a:pt x="10206" y="768"/>
                    <a:pt x="9896" y="520"/>
                    <a:pt x="9523" y="520"/>
                  </a:cubicBezTo>
                  <a:lnTo>
                    <a:pt x="8655" y="520"/>
                  </a:lnTo>
                  <a:lnTo>
                    <a:pt x="8655" y="210"/>
                  </a:lnTo>
                  <a:cubicBezTo>
                    <a:pt x="8655" y="70"/>
                    <a:pt x="8546" y="0"/>
                    <a:pt x="8438" y="0"/>
                  </a:cubicBezTo>
                  <a:cubicBezTo>
                    <a:pt x="8329" y="0"/>
                    <a:pt x="8221" y="70"/>
                    <a:pt x="8221" y="210"/>
                  </a:cubicBezTo>
                  <a:lnTo>
                    <a:pt x="8221" y="520"/>
                  </a:lnTo>
                  <a:lnTo>
                    <a:pt x="6297" y="520"/>
                  </a:lnTo>
                  <a:cubicBezTo>
                    <a:pt x="6018" y="520"/>
                    <a:pt x="6018" y="954"/>
                    <a:pt x="6297" y="954"/>
                  </a:cubicBezTo>
                  <a:lnTo>
                    <a:pt x="9523" y="954"/>
                  </a:lnTo>
                  <a:cubicBezTo>
                    <a:pt x="9543" y="951"/>
                    <a:pt x="9561" y="949"/>
                    <a:pt x="9580" y="949"/>
                  </a:cubicBezTo>
                  <a:cubicBezTo>
                    <a:pt x="9741" y="949"/>
                    <a:pt x="9871" y="1066"/>
                    <a:pt x="9927" y="1233"/>
                  </a:cubicBezTo>
                  <a:lnTo>
                    <a:pt x="10020" y="1574"/>
                  </a:lnTo>
                  <a:lnTo>
                    <a:pt x="435" y="1574"/>
                  </a:lnTo>
                  <a:lnTo>
                    <a:pt x="528" y="1233"/>
                  </a:lnTo>
                  <a:cubicBezTo>
                    <a:pt x="583" y="1066"/>
                    <a:pt x="714" y="949"/>
                    <a:pt x="874" y="949"/>
                  </a:cubicBezTo>
                  <a:cubicBezTo>
                    <a:pt x="893" y="949"/>
                    <a:pt x="912" y="951"/>
                    <a:pt x="931" y="954"/>
                  </a:cubicBezTo>
                  <a:lnTo>
                    <a:pt x="5460" y="954"/>
                  </a:lnTo>
                  <a:cubicBezTo>
                    <a:pt x="5739" y="954"/>
                    <a:pt x="5739" y="520"/>
                    <a:pt x="5460" y="520"/>
                  </a:cubicBezTo>
                  <a:lnTo>
                    <a:pt x="2203" y="520"/>
                  </a:lnTo>
                  <a:lnTo>
                    <a:pt x="2203" y="210"/>
                  </a:lnTo>
                  <a:cubicBezTo>
                    <a:pt x="2203" y="70"/>
                    <a:pt x="2094" y="0"/>
                    <a:pt x="19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53"/>
          <p:cNvGrpSpPr/>
          <p:nvPr/>
        </p:nvGrpSpPr>
        <p:grpSpPr>
          <a:xfrm>
            <a:off x="4388279" y="1281240"/>
            <a:ext cx="367482" cy="375874"/>
            <a:chOff x="8047716" y="2816353"/>
            <a:chExt cx="367482" cy="375874"/>
          </a:xfrm>
        </p:grpSpPr>
        <p:sp>
          <p:nvSpPr>
            <p:cNvPr id="587" name="Google Shape;587;p53"/>
            <p:cNvSpPr/>
            <p:nvPr/>
          </p:nvSpPr>
          <p:spPr>
            <a:xfrm>
              <a:off x="8137279" y="3108276"/>
              <a:ext cx="12575" cy="13196"/>
            </a:xfrm>
            <a:custGeom>
              <a:rect b="b" l="l" r="r" t="t"/>
              <a:pathLst>
                <a:path extrusionOk="0" h="489" w="466">
                  <a:moveTo>
                    <a:pt x="233" y="0"/>
                  </a:moveTo>
                  <a:cubicBezTo>
                    <a:pt x="117" y="0"/>
                    <a:pt x="0" y="86"/>
                    <a:pt x="0" y="256"/>
                  </a:cubicBezTo>
                  <a:cubicBezTo>
                    <a:pt x="0" y="411"/>
                    <a:pt x="117" y="489"/>
                    <a:pt x="233" y="489"/>
                  </a:cubicBezTo>
                  <a:cubicBezTo>
                    <a:pt x="349" y="489"/>
                    <a:pt x="466" y="411"/>
                    <a:pt x="466" y="256"/>
                  </a:cubicBezTo>
                  <a:cubicBezTo>
                    <a:pt x="466" y="86"/>
                    <a:pt x="349" y="0"/>
                    <a:pt x="2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3"/>
            <p:cNvSpPr/>
            <p:nvPr/>
          </p:nvSpPr>
          <p:spPr>
            <a:xfrm>
              <a:off x="8047716" y="2816353"/>
              <a:ext cx="367482" cy="375874"/>
            </a:xfrm>
            <a:custGeom>
              <a:rect b="b" l="l" r="r" t="t"/>
              <a:pathLst>
                <a:path extrusionOk="0" h="13929" w="13618">
                  <a:moveTo>
                    <a:pt x="11167" y="373"/>
                  </a:moveTo>
                  <a:lnTo>
                    <a:pt x="11167" y="3226"/>
                  </a:lnTo>
                  <a:lnTo>
                    <a:pt x="2420" y="3226"/>
                  </a:lnTo>
                  <a:lnTo>
                    <a:pt x="2420" y="373"/>
                  </a:lnTo>
                  <a:close/>
                  <a:moveTo>
                    <a:pt x="13121" y="2978"/>
                  </a:moveTo>
                  <a:lnTo>
                    <a:pt x="13121" y="4374"/>
                  </a:lnTo>
                  <a:lnTo>
                    <a:pt x="4157" y="4374"/>
                  </a:lnTo>
                  <a:cubicBezTo>
                    <a:pt x="4138" y="4367"/>
                    <a:pt x="4120" y="4364"/>
                    <a:pt x="4104" y="4364"/>
                  </a:cubicBezTo>
                  <a:cubicBezTo>
                    <a:pt x="3921" y="4364"/>
                    <a:pt x="3927" y="4782"/>
                    <a:pt x="4120" y="4782"/>
                  </a:cubicBezTo>
                  <a:cubicBezTo>
                    <a:pt x="4131" y="4782"/>
                    <a:pt x="4144" y="4781"/>
                    <a:pt x="4157" y="4777"/>
                  </a:cubicBezTo>
                  <a:lnTo>
                    <a:pt x="12470" y="4777"/>
                  </a:lnTo>
                  <a:lnTo>
                    <a:pt x="12470" y="5739"/>
                  </a:lnTo>
                  <a:lnTo>
                    <a:pt x="1117" y="5739"/>
                  </a:lnTo>
                  <a:lnTo>
                    <a:pt x="1117" y="4777"/>
                  </a:lnTo>
                  <a:lnTo>
                    <a:pt x="3319" y="4777"/>
                  </a:lnTo>
                  <a:cubicBezTo>
                    <a:pt x="3505" y="4715"/>
                    <a:pt x="3505" y="4436"/>
                    <a:pt x="3319" y="4374"/>
                  </a:cubicBezTo>
                  <a:lnTo>
                    <a:pt x="466" y="4374"/>
                  </a:lnTo>
                  <a:lnTo>
                    <a:pt x="466" y="2978"/>
                  </a:lnTo>
                  <a:lnTo>
                    <a:pt x="2017" y="2978"/>
                  </a:lnTo>
                  <a:lnTo>
                    <a:pt x="2017" y="3226"/>
                  </a:lnTo>
                  <a:cubicBezTo>
                    <a:pt x="2017" y="3444"/>
                    <a:pt x="2203" y="3630"/>
                    <a:pt x="2420" y="3630"/>
                  </a:cubicBezTo>
                  <a:lnTo>
                    <a:pt x="11167" y="3630"/>
                  </a:lnTo>
                  <a:cubicBezTo>
                    <a:pt x="11384" y="3630"/>
                    <a:pt x="11570" y="3444"/>
                    <a:pt x="11570" y="3226"/>
                  </a:cubicBezTo>
                  <a:lnTo>
                    <a:pt x="11570" y="2978"/>
                  </a:lnTo>
                  <a:close/>
                  <a:moveTo>
                    <a:pt x="1986" y="6173"/>
                  </a:moveTo>
                  <a:lnTo>
                    <a:pt x="1986" y="7321"/>
                  </a:lnTo>
                  <a:lnTo>
                    <a:pt x="1117" y="7321"/>
                  </a:lnTo>
                  <a:lnTo>
                    <a:pt x="1117" y="6173"/>
                  </a:lnTo>
                  <a:close/>
                  <a:moveTo>
                    <a:pt x="3319" y="6173"/>
                  </a:moveTo>
                  <a:lnTo>
                    <a:pt x="3319" y="7321"/>
                  </a:lnTo>
                  <a:lnTo>
                    <a:pt x="2420" y="7321"/>
                  </a:lnTo>
                  <a:lnTo>
                    <a:pt x="2420" y="6173"/>
                  </a:lnTo>
                  <a:close/>
                  <a:moveTo>
                    <a:pt x="4622" y="6173"/>
                  </a:moveTo>
                  <a:lnTo>
                    <a:pt x="4622" y="7321"/>
                  </a:lnTo>
                  <a:lnTo>
                    <a:pt x="3723" y="7321"/>
                  </a:lnTo>
                  <a:lnTo>
                    <a:pt x="3723" y="6173"/>
                  </a:lnTo>
                  <a:close/>
                  <a:moveTo>
                    <a:pt x="5925" y="6173"/>
                  </a:moveTo>
                  <a:lnTo>
                    <a:pt x="5925" y="7321"/>
                  </a:lnTo>
                  <a:lnTo>
                    <a:pt x="5025" y="7321"/>
                  </a:lnTo>
                  <a:lnTo>
                    <a:pt x="5025" y="6173"/>
                  </a:lnTo>
                  <a:close/>
                  <a:moveTo>
                    <a:pt x="7228" y="6173"/>
                  </a:moveTo>
                  <a:lnTo>
                    <a:pt x="7228" y="7321"/>
                  </a:lnTo>
                  <a:lnTo>
                    <a:pt x="6328" y="7321"/>
                  </a:lnTo>
                  <a:lnTo>
                    <a:pt x="6328" y="6173"/>
                  </a:lnTo>
                  <a:close/>
                  <a:moveTo>
                    <a:pt x="8531" y="6173"/>
                  </a:moveTo>
                  <a:lnTo>
                    <a:pt x="8531" y="7321"/>
                  </a:lnTo>
                  <a:lnTo>
                    <a:pt x="7631" y="7321"/>
                  </a:lnTo>
                  <a:lnTo>
                    <a:pt x="7631" y="6173"/>
                  </a:lnTo>
                  <a:close/>
                  <a:moveTo>
                    <a:pt x="9864" y="6173"/>
                  </a:moveTo>
                  <a:lnTo>
                    <a:pt x="9864" y="7321"/>
                  </a:lnTo>
                  <a:lnTo>
                    <a:pt x="8965" y="7321"/>
                  </a:lnTo>
                  <a:lnTo>
                    <a:pt x="8965" y="6173"/>
                  </a:lnTo>
                  <a:close/>
                  <a:moveTo>
                    <a:pt x="11167" y="6173"/>
                  </a:moveTo>
                  <a:lnTo>
                    <a:pt x="11167" y="7321"/>
                  </a:lnTo>
                  <a:lnTo>
                    <a:pt x="10268" y="7321"/>
                  </a:lnTo>
                  <a:lnTo>
                    <a:pt x="10268" y="6173"/>
                  </a:lnTo>
                  <a:close/>
                  <a:moveTo>
                    <a:pt x="12470" y="6173"/>
                  </a:moveTo>
                  <a:lnTo>
                    <a:pt x="12470" y="7321"/>
                  </a:lnTo>
                  <a:lnTo>
                    <a:pt x="11570" y="7321"/>
                  </a:lnTo>
                  <a:lnTo>
                    <a:pt x="11570" y="6173"/>
                  </a:lnTo>
                  <a:close/>
                  <a:moveTo>
                    <a:pt x="4808" y="8624"/>
                  </a:moveTo>
                  <a:lnTo>
                    <a:pt x="4808" y="13525"/>
                  </a:lnTo>
                  <a:lnTo>
                    <a:pt x="2296" y="13525"/>
                  </a:lnTo>
                  <a:lnTo>
                    <a:pt x="2296" y="8624"/>
                  </a:lnTo>
                  <a:close/>
                  <a:moveTo>
                    <a:pt x="12470" y="7724"/>
                  </a:moveTo>
                  <a:lnTo>
                    <a:pt x="12470" y="13525"/>
                  </a:lnTo>
                  <a:lnTo>
                    <a:pt x="5212" y="13525"/>
                  </a:lnTo>
                  <a:lnTo>
                    <a:pt x="5212" y="8624"/>
                  </a:lnTo>
                  <a:cubicBezTo>
                    <a:pt x="5212" y="8407"/>
                    <a:pt x="5025" y="8190"/>
                    <a:pt x="4777" y="8190"/>
                  </a:cubicBezTo>
                  <a:lnTo>
                    <a:pt x="2327" y="8190"/>
                  </a:lnTo>
                  <a:cubicBezTo>
                    <a:pt x="2079" y="8190"/>
                    <a:pt x="1892" y="8407"/>
                    <a:pt x="1892" y="8624"/>
                  </a:cubicBezTo>
                  <a:lnTo>
                    <a:pt x="1892" y="13525"/>
                  </a:lnTo>
                  <a:lnTo>
                    <a:pt x="1117" y="13525"/>
                  </a:lnTo>
                  <a:lnTo>
                    <a:pt x="1117" y="7724"/>
                  </a:lnTo>
                  <a:close/>
                  <a:moveTo>
                    <a:pt x="2420" y="0"/>
                  </a:moveTo>
                  <a:cubicBezTo>
                    <a:pt x="2203" y="0"/>
                    <a:pt x="2017" y="156"/>
                    <a:pt x="2017" y="373"/>
                  </a:cubicBezTo>
                  <a:lnTo>
                    <a:pt x="2017" y="2575"/>
                  </a:lnTo>
                  <a:lnTo>
                    <a:pt x="341" y="2575"/>
                  </a:lnTo>
                  <a:cubicBezTo>
                    <a:pt x="186" y="2575"/>
                    <a:pt x="62" y="2699"/>
                    <a:pt x="62" y="2854"/>
                  </a:cubicBezTo>
                  <a:lnTo>
                    <a:pt x="62" y="4560"/>
                  </a:lnTo>
                  <a:cubicBezTo>
                    <a:pt x="62" y="4684"/>
                    <a:pt x="155" y="4777"/>
                    <a:pt x="279" y="4777"/>
                  </a:cubicBezTo>
                  <a:lnTo>
                    <a:pt x="714" y="4777"/>
                  </a:lnTo>
                  <a:lnTo>
                    <a:pt x="714" y="13525"/>
                  </a:lnTo>
                  <a:lnTo>
                    <a:pt x="279" y="13525"/>
                  </a:lnTo>
                  <a:cubicBezTo>
                    <a:pt x="0" y="13525"/>
                    <a:pt x="0" y="13928"/>
                    <a:pt x="279" y="13928"/>
                  </a:cubicBezTo>
                  <a:lnTo>
                    <a:pt x="13339" y="13928"/>
                  </a:lnTo>
                  <a:cubicBezTo>
                    <a:pt x="13618" y="13928"/>
                    <a:pt x="13618" y="13525"/>
                    <a:pt x="13339" y="13525"/>
                  </a:cubicBezTo>
                  <a:lnTo>
                    <a:pt x="12873" y="13525"/>
                  </a:lnTo>
                  <a:lnTo>
                    <a:pt x="12873" y="4777"/>
                  </a:lnTo>
                  <a:lnTo>
                    <a:pt x="13277" y="4777"/>
                  </a:lnTo>
                  <a:cubicBezTo>
                    <a:pt x="13432" y="4777"/>
                    <a:pt x="13556" y="4653"/>
                    <a:pt x="13556" y="4498"/>
                  </a:cubicBezTo>
                  <a:lnTo>
                    <a:pt x="13556" y="2854"/>
                  </a:lnTo>
                  <a:cubicBezTo>
                    <a:pt x="13556" y="2699"/>
                    <a:pt x="13432" y="2575"/>
                    <a:pt x="13277" y="2575"/>
                  </a:cubicBezTo>
                  <a:lnTo>
                    <a:pt x="11602" y="2575"/>
                  </a:lnTo>
                  <a:lnTo>
                    <a:pt x="11602" y="373"/>
                  </a:lnTo>
                  <a:cubicBezTo>
                    <a:pt x="11602" y="156"/>
                    <a:pt x="11415" y="0"/>
                    <a:pt x="111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3"/>
            <p:cNvSpPr/>
            <p:nvPr/>
          </p:nvSpPr>
          <p:spPr>
            <a:xfrm>
              <a:off x="8211785" y="3037333"/>
              <a:ext cx="154867" cy="123079"/>
            </a:xfrm>
            <a:custGeom>
              <a:rect b="b" l="l" r="r" t="t"/>
              <a:pathLst>
                <a:path extrusionOk="0" h="4561" w="5739">
                  <a:moveTo>
                    <a:pt x="2078" y="435"/>
                  </a:moveTo>
                  <a:lnTo>
                    <a:pt x="2078" y="1117"/>
                  </a:lnTo>
                  <a:lnTo>
                    <a:pt x="403" y="1117"/>
                  </a:lnTo>
                  <a:lnTo>
                    <a:pt x="403" y="435"/>
                  </a:lnTo>
                  <a:close/>
                  <a:moveTo>
                    <a:pt x="2078" y="1520"/>
                  </a:moveTo>
                  <a:lnTo>
                    <a:pt x="2078" y="2079"/>
                  </a:lnTo>
                  <a:lnTo>
                    <a:pt x="403" y="2079"/>
                  </a:lnTo>
                  <a:lnTo>
                    <a:pt x="403" y="1520"/>
                  </a:lnTo>
                  <a:close/>
                  <a:moveTo>
                    <a:pt x="2078" y="2513"/>
                  </a:moveTo>
                  <a:lnTo>
                    <a:pt x="2078" y="3071"/>
                  </a:lnTo>
                  <a:lnTo>
                    <a:pt x="403" y="3071"/>
                  </a:lnTo>
                  <a:lnTo>
                    <a:pt x="403" y="2513"/>
                  </a:lnTo>
                  <a:close/>
                  <a:moveTo>
                    <a:pt x="2078" y="3475"/>
                  </a:moveTo>
                  <a:lnTo>
                    <a:pt x="2078" y="4157"/>
                  </a:lnTo>
                  <a:lnTo>
                    <a:pt x="403" y="4157"/>
                  </a:lnTo>
                  <a:lnTo>
                    <a:pt x="403" y="3475"/>
                  </a:lnTo>
                  <a:close/>
                  <a:moveTo>
                    <a:pt x="341" y="1"/>
                  </a:moveTo>
                  <a:cubicBezTo>
                    <a:pt x="155" y="1"/>
                    <a:pt x="0" y="156"/>
                    <a:pt x="0" y="342"/>
                  </a:cubicBezTo>
                  <a:lnTo>
                    <a:pt x="0" y="4219"/>
                  </a:lnTo>
                  <a:cubicBezTo>
                    <a:pt x="0" y="4405"/>
                    <a:pt x="155" y="4560"/>
                    <a:pt x="341" y="4560"/>
                  </a:cubicBezTo>
                  <a:lnTo>
                    <a:pt x="3164" y="4560"/>
                  </a:lnTo>
                  <a:cubicBezTo>
                    <a:pt x="3443" y="4560"/>
                    <a:pt x="3443" y="4157"/>
                    <a:pt x="3164" y="4157"/>
                  </a:cubicBezTo>
                  <a:lnTo>
                    <a:pt x="2482" y="4157"/>
                  </a:lnTo>
                  <a:lnTo>
                    <a:pt x="2482" y="435"/>
                  </a:lnTo>
                  <a:lnTo>
                    <a:pt x="5304" y="435"/>
                  </a:lnTo>
                  <a:lnTo>
                    <a:pt x="5304" y="4157"/>
                  </a:lnTo>
                  <a:lnTo>
                    <a:pt x="3971" y="4157"/>
                  </a:lnTo>
                  <a:cubicBezTo>
                    <a:pt x="3691" y="4157"/>
                    <a:pt x="3691" y="4560"/>
                    <a:pt x="3971" y="4560"/>
                  </a:cubicBezTo>
                  <a:lnTo>
                    <a:pt x="5397" y="4560"/>
                  </a:lnTo>
                  <a:cubicBezTo>
                    <a:pt x="5584" y="4560"/>
                    <a:pt x="5739" y="4405"/>
                    <a:pt x="5739" y="4219"/>
                  </a:cubicBezTo>
                  <a:lnTo>
                    <a:pt x="5739" y="342"/>
                  </a:lnTo>
                  <a:cubicBezTo>
                    <a:pt x="5739" y="156"/>
                    <a:pt x="5584" y="1"/>
                    <a:pt x="53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3"/>
            <p:cNvSpPr/>
            <p:nvPr/>
          </p:nvSpPr>
          <p:spPr>
            <a:xfrm>
              <a:off x="8136443" y="2839803"/>
              <a:ext cx="91263" cy="49410"/>
            </a:xfrm>
            <a:custGeom>
              <a:rect b="b" l="l" r="r" t="t"/>
              <a:pathLst>
                <a:path extrusionOk="0" h="1831" w="3382">
                  <a:moveTo>
                    <a:pt x="2730" y="0"/>
                  </a:moveTo>
                  <a:cubicBezTo>
                    <a:pt x="2296" y="0"/>
                    <a:pt x="1924" y="279"/>
                    <a:pt x="1830" y="713"/>
                  </a:cubicBezTo>
                  <a:lnTo>
                    <a:pt x="280" y="713"/>
                  </a:lnTo>
                  <a:cubicBezTo>
                    <a:pt x="0" y="713"/>
                    <a:pt x="0" y="1117"/>
                    <a:pt x="280" y="1117"/>
                  </a:cubicBezTo>
                  <a:lnTo>
                    <a:pt x="1830" y="1117"/>
                  </a:lnTo>
                  <a:cubicBezTo>
                    <a:pt x="1924" y="1520"/>
                    <a:pt x="2296" y="1830"/>
                    <a:pt x="2730" y="1830"/>
                  </a:cubicBezTo>
                  <a:lnTo>
                    <a:pt x="3102" y="1830"/>
                  </a:lnTo>
                  <a:cubicBezTo>
                    <a:pt x="3381" y="1830"/>
                    <a:pt x="3381" y="1427"/>
                    <a:pt x="3102" y="1427"/>
                  </a:cubicBezTo>
                  <a:lnTo>
                    <a:pt x="2730" y="1427"/>
                  </a:lnTo>
                  <a:cubicBezTo>
                    <a:pt x="2513" y="1427"/>
                    <a:pt x="2327" y="1303"/>
                    <a:pt x="2265" y="1117"/>
                  </a:cubicBezTo>
                  <a:lnTo>
                    <a:pt x="3102" y="1117"/>
                  </a:lnTo>
                  <a:cubicBezTo>
                    <a:pt x="3381" y="1117"/>
                    <a:pt x="3381" y="713"/>
                    <a:pt x="3102" y="713"/>
                  </a:cubicBezTo>
                  <a:lnTo>
                    <a:pt x="2265" y="713"/>
                  </a:lnTo>
                  <a:cubicBezTo>
                    <a:pt x="2327" y="527"/>
                    <a:pt x="2513" y="403"/>
                    <a:pt x="2730" y="403"/>
                  </a:cubicBezTo>
                  <a:lnTo>
                    <a:pt x="3102" y="403"/>
                  </a:lnTo>
                  <a:cubicBezTo>
                    <a:pt x="3226" y="403"/>
                    <a:pt x="3319" y="310"/>
                    <a:pt x="3319" y="217"/>
                  </a:cubicBezTo>
                  <a:cubicBezTo>
                    <a:pt x="3319" y="93"/>
                    <a:pt x="3226" y="0"/>
                    <a:pt x="3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3"/>
            <p:cNvSpPr/>
            <p:nvPr/>
          </p:nvSpPr>
          <p:spPr>
            <a:xfrm>
              <a:off x="8234371" y="2839803"/>
              <a:ext cx="91263" cy="49410"/>
            </a:xfrm>
            <a:custGeom>
              <a:rect b="b" l="l" r="r" t="t"/>
              <a:pathLst>
                <a:path extrusionOk="0" h="1831" w="3382">
                  <a:moveTo>
                    <a:pt x="280" y="0"/>
                  </a:moveTo>
                  <a:cubicBezTo>
                    <a:pt x="156" y="0"/>
                    <a:pt x="63" y="93"/>
                    <a:pt x="63" y="217"/>
                  </a:cubicBezTo>
                  <a:cubicBezTo>
                    <a:pt x="63" y="310"/>
                    <a:pt x="156" y="403"/>
                    <a:pt x="280" y="403"/>
                  </a:cubicBezTo>
                  <a:lnTo>
                    <a:pt x="652" y="403"/>
                  </a:lnTo>
                  <a:cubicBezTo>
                    <a:pt x="1334" y="403"/>
                    <a:pt x="1334" y="1427"/>
                    <a:pt x="652" y="1427"/>
                  </a:cubicBezTo>
                  <a:lnTo>
                    <a:pt x="280" y="1427"/>
                  </a:lnTo>
                  <a:cubicBezTo>
                    <a:pt x="1" y="1427"/>
                    <a:pt x="1" y="1830"/>
                    <a:pt x="280" y="1830"/>
                  </a:cubicBezTo>
                  <a:lnTo>
                    <a:pt x="652" y="1830"/>
                  </a:lnTo>
                  <a:cubicBezTo>
                    <a:pt x="1086" y="1830"/>
                    <a:pt x="1458" y="1520"/>
                    <a:pt x="1552" y="1117"/>
                  </a:cubicBezTo>
                  <a:lnTo>
                    <a:pt x="3103" y="1117"/>
                  </a:lnTo>
                  <a:cubicBezTo>
                    <a:pt x="3382" y="1117"/>
                    <a:pt x="3382" y="713"/>
                    <a:pt x="3103" y="713"/>
                  </a:cubicBezTo>
                  <a:lnTo>
                    <a:pt x="1552" y="713"/>
                  </a:lnTo>
                  <a:cubicBezTo>
                    <a:pt x="1458" y="279"/>
                    <a:pt x="1086" y="0"/>
                    <a:pt x="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53"/>
          <p:cNvGrpSpPr/>
          <p:nvPr/>
        </p:nvGrpSpPr>
        <p:grpSpPr>
          <a:xfrm>
            <a:off x="7136525" y="1280736"/>
            <a:ext cx="269553" cy="376899"/>
            <a:chOff x="8096262" y="3426348"/>
            <a:chExt cx="269553" cy="376899"/>
          </a:xfrm>
        </p:grpSpPr>
        <p:sp>
          <p:nvSpPr>
            <p:cNvPr id="593" name="Google Shape;593;p53"/>
            <p:cNvSpPr/>
            <p:nvPr/>
          </p:nvSpPr>
          <p:spPr>
            <a:xfrm>
              <a:off x="8195621" y="3645035"/>
              <a:ext cx="12818" cy="8149"/>
            </a:xfrm>
            <a:custGeom>
              <a:rect b="b" l="l" r="r" t="t"/>
              <a:pathLst>
                <a:path extrusionOk="0" h="302" w="475">
                  <a:moveTo>
                    <a:pt x="258" y="0"/>
                  </a:moveTo>
                  <a:cubicBezTo>
                    <a:pt x="0" y="0"/>
                    <a:pt x="256" y="301"/>
                    <a:pt x="396" y="301"/>
                  </a:cubicBezTo>
                  <a:cubicBezTo>
                    <a:pt x="442" y="301"/>
                    <a:pt x="475" y="270"/>
                    <a:pt x="475" y="186"/>
                  </a:cubicBezTo>
                  <a:cubicBezTo>
                    <a:pt x="475" y="93"/>
                    <a:pt x="382" y="0"/>
                    <a:pt x="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3"/>
            <p:cNvSpPr/>
            <p:nvPr/>
          </p:nvSpPr>
          <p:spPr>
            <a:xfrm>
              <a:off x="8223496" y="3645035"/>
              <a:ext cx="12575" cy="10902"/>
            </a:xfrm>
            <a:custGeom>
              <a:rect b="b" l="l" r="r" t="t"/>
              <a:pathLst>
                <a:path extrusionOk="0" h="404" w="466">
                  <a:moveTo>
                    <a:pt x="280" y="0"/>
                  </a:moveTo>
                  <a:cubicBezTo>
                    <a:pt x="0" y="0"/>
                    <a:pt x="0" y="404"/>
                    <a:pt x="280" y="404"/>
                  </a:cubicBezTo>
                  <a:cubicBezTo>
                    <a:pt x="373" y="404"/>
                    <a:pt x="466" y="311"/>
                    <a:pt x="466" y="186"/>
                  </a:cubicBezTo>
                  <a:cubicBezTo>
                    <a:pt x="466" y="93"/>
                    <a:pt x="373" y="0"/>
                    <a:pt x="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3"/>
            <p:cNvSpPr/>
            <p:nvPr/>
          </p:nvSpPr>
          <p:spPr>
            <a:xfrm>
              <a:off x="8252532" y="3645035"/>
              <a:ext cx="12008" cy="8149"/>
            </a:xfrm>
            <a:custGeom>
              <a:rect b="b" l="l" r="r" t="t"/>
              <a:pathLst>
                <a:path extrusionOk="0" h="302" w="445">
                  <a:moveTo>
                    <a:pt x="258" y="0"/>
                  </a:moveTo>
                  <a:cubicBezTo>
                    <a:pt x="0" y="0"/>
                    <a:pt x="238" y="301"/>
                    <a:pt x="370" y="301"/>
                  </a:cubicBezTo>
                  <a:cubicBezTo>
                    <a:pt x="413" y="301"/>
                    <a:pt x="444" y="270"/>
                    <a:pt x="444" y="186"/>
                  </a:cubicBezTo>
                  <a:cubicBezTo>
                    <a:pt x="444" y="93"/>
                    <a:pt x="351" y="0"/>
                    <a:pt x="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3"/>
            <p:cNvSpPr/>
            <p:nvPr/>
          </p:nvSpPr>
          <p:spPr>
            <a:xfrm>
              <a:off x="8167422" y="3614812"/>
              <a:ext cx="128907" cy="69594"/>
            </a:xfrm>
            <a:custGeom>
              <a:rect b="b" l="l" r="r" t="t"/>
              <a:pathLst>
                <a:path extrusionOk="0" h="2579" w="4777">
                  <a:moveTo>
                    <a:pt x="4374" y="407"/>
                  </a:moveTo>
                  <a:lnTo>
                    <a:pt x="4374" y="2175"/>
                  </a:lnTo>
                  <a:lnTo>
                    <a:pt x="434" y="2175"/>
                  </a:lnTo>
                  <a:lnTo>
                    <a:pt x="434" y="407"/>
                  </a:lnTo>
                  <a:close/>
                  <a:moveTo>
                    <a:pt x="387" y="0"/>
                  </a:moveTo>
                  <a:cubicBezTo>
                    <a:pt x="191" y="0"/>
                    <a:pt x="31" y="177"/>
                    <a:pt x="31" y="407"/>
                  </a:cubicBezTo>
                  <a:lnTo>
                    <a:pt x="31" y="2175"/>
                  </a:lnTo>
                  <a:cubicBezTo>
                    <a:pt x="0" y="2392"/>
                    <a:pt x="186" y="2578"/>
                    <a:pt x="434" y="2578"/>
                  </a:cubicBezTo>
                  <a:lnTo>
                    <a:pt x="4374" y="2578"/>
                  </a:lnTo>
                  <a:cubicBezTo>
                    <a:pt x="4591" y="2578"/>
                    <a:pt x="4777" y="2392"/>
                    <a:pt x="4746" y="2175"/>
                  </a:cubicBezTo>
                  <a:lnTo>
                    <a:pt x="4746" y="407"/>
                  </a:lnTo>
                  <a:cubicBezTo>
                    <a:pt x="4746" y="190"/>
                    <a:pt x="4591" y="4"/>
                    <a:pt x="4374" y="4"/>
                  </a:cubicBezTo>
                  <a:lnTo>
                    <a:pt x="434" y="4"/>
                  </a:lnTo>
                  <a:cubicBezTo>
                    <a:pt x="418" y="1"/>
                    <a:pt x="403" y="0"/>
                    <a:pt x="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3"/>
            <p:cNvSpPr/>
            <p:nvPr/>
          </p:nvSpPr>
          <p:spPr>
            <a:xfrm>
              <a:off x="8096262" y="3426348"/>
              <a:ext cx="269553" cy="376899"/>
            </a:xfrm>
            <a:custGeom>
              <a:rect b="b" l="l" r="r" t="t"/>
              <a:pathLst>
                <a:path extrusionOk="0" h="13967" w="9989">
                  <a:moveTo>
                    <a:pt x="6080" y="474"/>
                  </a:moveTo>
                  <a:lnTo>
                    <a:pt x="6452" y="784"/>
                  </a:lnTo>
                  <a:cubicBezTo>
                    <a:pt x="6499" y="830"/>
                    <a:pt x="6569" y="854"/>
                    <a:pt x="6639" y="854"/>
                  </a:cubicBezTo>
                  <a:cubicBezTo>
                    <a:pt x="6708" y="854"/>
                    <a:pt x="6778" y="830"/>
                    <a:pt x="6825" y="784"/>
                  </a:cubicBezTo>
                  <a:lnTo>
                    <a:pt x="6980" y="660"/>
                  </a:lnTo>
                  <a:lnTo>
                    <a:pt x="6980" y="4320"/>
                  </a:lnTo>
                  <a:lnTo>
                    <a:pt x="3009" y="4320"/>
                  </a:lnTo>
                  <a:lnTo>
                    <a:pt x="3009" y="660"/>
                  </a:lnTo>
                  <a:lnTo>
                    <a:pt x="3164" y="784"/>
                  </a:lnTo>
                  <a:cubicBezTo>
                    <a:pt x="3211" y="830"/>
                    <a:pt x="3281" y="854"/>
                    <a:pt x="3350" y="854"/>
                  </a:cubicBezTo>
                  <a:cubicBezTo>
                    <a:pt x="3420" y="854"/>
                    <a:pt x="3490" y="830"/>
                    <a:pt x="3537" y="784"/>
                  </a:cubicBezTo>
                  <a:lnTo>
                    <a:pt x="3909" y="474"/>
                  </a:lnTo>
                  <a:lnTo>
                    <a:pt x="4250" y="784"/>
                  </a:lnTo>
                  <a:cubicBezTo>
                    <a:pt x="4312" y="830"/>
                    <a:pt x="4382" y="854"/>
                    <a:pt x="4452" y="854"/>
                  </a:cubicBezTo>
                  <a:cubicBezTo>
                    <a:pt x="4521" y="854"/>
                    <a:pt x="4591" y="830"/>
                    <a:pt x="4653" y="784"/>
                  </a:cubicBezTo>
                  <a:lnTo>
                    <a:pt x="4995" y="474"/>
                  </a:lnTo>
                  <a:lnTo>
                    <a:pt x="5367" y="784"/>
                  </a:lnTo>
                  <a:cubicBezTo>
                    <a:pt x="5413" y="830"/>
                    <a:pt x="5475" y="854"/>
                    <a:pt x="5541" y="854"/>
                  </a:cubicBezTo>
                  <a:cubicBezTo>
                    <a:pt x="5607" y="854"/>
                    <a:pt x="5677" y="830"/>
                    <a:pt x="5739" y="784"/>
                  </a:cubicBezTo>
                  <a:lnTo>
                    <a:pt x="6080" y="474"/>
                  </a:lnTo>
                  <a:close/>
                  <a:moveTo>
                    <a:pt x="8096" y="3234"/>
                  </a:moveTo>
                  <a:cubicBezTo>
                    <a:pt x="8903" y="3234"/>
                    <a:pt x="9554" y="3886"/>
                    <a:pt x="9585" y="4692"/>
                  </a:cubicBezTo>
                  <a:lnTo>
                    <a:pt x="9585" y="5468"/>
                  </a:lnTo>
                  <a:lnTo>
                    <a:pt x="2854" y="5468"/>
                  </a:lnTo>
                  <a:cubicBezTo>
                    <a:pt x="2846" y="5467"/>
                    <a:pt x="2838" y="5466"/>
                    <a:pt x="2831" y="5466"/>
                  </a:cubicBezTo>
                  <a:cubicBezTo>
                    <a:pt x="2614" y="5466"/>
                    <a:pt x="2614" y="5872"/>
                    <a:pt x="2831" y="5872"/>
                  </a:cubicBezTo>
                  <a:cubicBezTo>
                    <a:pt x="2838" y="5872"/>
                    <a:pt x="2846" y="5872"/>
                    <a:pt x="2854" y="5871"/>
                  </a:cubicBezTo>
                  <a:lnTo>
                    <a:pt x="9585" y="5871"/>
                  </a:lnTo>
                  <a:lnTo>
                    <a:pt x="9585" y="12137"/>
                  </a:lnTo>
                  <a:lnTo>
                    <a:pt x="7135" y="12137"/>
                  </a:lnTo>
                  <a:cubicBezTo>
                    <a:pt x="7116" y="12130"/>
                    <a:pt x="7098" y="12126"/>
                    <a:pt x="7082" y="12126"/>
                  </a:cubicBezTo>
                  <a:cubicBezTo>
                    <a:pt x="6904" y="12126"/>
                    <a:pt x="6904" y="12520"/>
                    <a:pt x="7082" y="12520"/>
                  </a:cubicBezTo>
                  <a:cubicBezTo>
                    <a:pt x="7098" y="12520"/>
                    <a:pt x="7116" y="12516"/>
                    <a:pt x="7135" y="12509"/>
                  </a:cubicBezTo>
                  <a:lnTo>
                    <a:pt x="9585" y="12509"/>
                  </a:lnTo>
                  <a:lnTo>
                    <a:pt x="9585" y="13160"/>
                  </a:lnTo>
                  <a:cubicBezTo>
                    <a:pt x="9585" y="13378"/>
                    <a:pt x="9399" y="13533"/>
                    <a:pt x="9213" y="13533"/>
                  </a:cubicBezTo>
                  <a:lnTo>
                    <a:pt x="9213" y="13564"/>
                  </a:lnTo>
                  <a:lnTo>
                    <a:pt x="776" y="13564"/>
                  </a:lnTo>
                  <a:cubicBezTo>
                    <a:pt x="559" y="13564"/>
                    <a:pt x="404" y="13378"/>
                    <a:pt x="404" y="13192"/>
                  </a:cubicBezTo>
                  <a:lnTo>
                    <a:pt x="404" y="12540"/>
                  </a:lnTo>
                  <a:lnTo>
                    <a:pt x="6297" y="12540"/>
                  </a:lnTo>
                  <a:cubicBezTo>
                    <a:pt x="6310" y="12543"/>
                    <a:pt x="6323" y="12545"/>
                    <a:pt x="6335" y="12545"/>
                  </a:cubicBezTo>
                  <a:cubicBezTo>
                    <a:pt x="6528" y="12545"/>
                    <a:pt x="6533" y="12126"/>
                    <a:pt x="6350" y="12126"/>
                  </a:cubicBezTo>
                  <a:cubicBezTo>
                    <a:pt x="6334" y="12126"/>
                    <a:pt x="6316" y="12130"/>
                    <a:pt x="6297" y="12137"/>
                  </a:cubicBezTo>
                  <a:lnTo>
                    <a:pt x="404" y="12137"/>
                  </a:lnTo>
                  <a:lnTo>
                    <a:pt x="404" y="5871"/>
                  </a:lnTo>
                  <a:lnTo>
                    <a:pt x="2017" y="5871"/>
                  </a:lnTo>
                  <a:cubicBezTo>
                    <a:pt x="2025" y="5872"/>
                    <a:pt x="2032" y="5872"/>
                    <a:pt x="2040" y="5872"/>
                  </a:cubicBezTo>
                  <a:cubicBezTo>
                    <a:pt x="2257" y="5872"/>
                    <a:pt x="2257" y="5466"/>
                    <a:pt x="2040" y="5466"/>
                  </a:cubicBezTo>
                  <a:cubicBezTo>
                    <a:pt x="2032" y="5466"/>
                    <a:pt x="2025" y="5467"/>
                    <a:pt x="2017" y="5468"/>
                  </a:cubicBezTo>
                  <a:lnTo>
                    <a:pt x="404" y="5468"/>
                  </a:lnTo>
                  <a:lnTo>
                    <a:pt x="404" y="4692"/>
                  </a:lnTo>
                  <a:cubicBezTo>
                    <a:pt x="404" y="3886"/>
                    <a:pt x="1055" y="3234"/>
                    <a:pt x="1893" y="3234"/>
                  </a:cubicBezTo>
                  <a:lnTo>
                    <a:pt x="2606" y="3234"/>
                  </a:lnTo>
                  <a:lnTo>
                    <a:pt x="2606" y="4320"/>
                  </a:lnTo>
                  <a:lnTo>
                    <a:pt x="2172" y="4320"/>
                  </a:lnTo>
                  <a:cubicBezTo>
                    <a:pt x="2048" y="4320"/>
                    <a:pt x="1955" y="4413"/>
                    <a:pt x="1955" y="4537"/>
                  </a:cubicBezTo>
                  <a:cubicBezTo>
                    <a:pt x="1955" y="4661"/>
                    <a:pt x="2048" y="4754"/>
                    <a:pt x="2172" y="4754"/>
                  </a:cubicBezTo>
                  <a:lnTo>
                    <a:pt x="7817" y="4754"/>
                  </a:lnTo>
                  <a:cubicBezTo>
                    <a:pt x="7941" y="4754"/>
                    <a:pt x="8034" y="4661"/>
                    <a:pt x="8034" y="4537"/>
                  </a:cubicBezTo>
                  <a:cubicBezTo>
                    <a:pt x="8034" y="4413"/>
                    <a:pt x="7941" y="4320"/>
                    <a:pt x="7817" y="4320"/>
                  </a:cubicBezTo>
                  <a:lnTo>
                    <a:pt x="7352" y="4320"/>
                  </a:lnTo>
                  <a:lnTo>
                    <a:pt x="7352" y="3234"/>
                  </a:lnTo>
                  <a:close/>
                  <a:moveTo>
                    <a:pt x="3862" y="1"/>
                  </a:moveTo>
                  <a:cubicBezTo>
                    <a:pt x="3793" y="1"/>
                    <a:pt x="3723" y="24"/>
                    <a:pt x="3661" y="70"/>
                  </a:cubicBezTo>
                  <a:lnTo>
                    <a:pt x="3319" y="412"/>
                  </a:lnTo>
                  <a:lnTo>
                    <a:pt x="3009" y="132"/>
                  </a:lnTo>
                  <a:cubicBezTo>
                    <a:pt x="2962" y="85"/>
                    <a:pt x="2901" y="64"/>
                    <a:pt x="2839" y="64"/>
                  </a:cubicBezTo>
                  <a:cubicBezTo>
                    <a:pt x="2697" y="64"/>
                    <a:pt x="2553" y="177"/>
                    <a:pt x="2575" y="350"/>
                  </a:cubicBezTo>
                  <a:lnTo>
                    <a:pt x="2575" y="2800"/>
                  </a:lnTo>
                  <a:lnTo>
                    <a:pt x="1893" y="2800"/>
                  </a:lnTo>
                  <a:cubicBezTo>
                    <a:pt x="838" y="2800"/>
                    <a:pt x="0" y="3669"/>
                    <a:pt x="0" y="4692"/>
                  </a:cubicBezTo>
                  <a:lnTo>
                    <a:pt x="0" y="13192"/>
                  </a:lnTo>
                  <a:cubicBezTo>
                    <a:pt x="0" y="13626"/>
                    <a:pt x="342" y="13967"/>
                    <a:pt x="776" y="13967"/>
                  </a:cubicBezTo>
                  <a:lnTo>
                    <a:pt x="9213" y="13967"/>
                  </a:lnTo>
                  <a:cubicBezTo>
                    <a:pt x="9647" y="13967"/>
                    <a:pt x="9989" y="13626"/>
                    <a:pt x="9989" y="13192"/>
                  </a:cubicBezTo>
                  <a:lnTo>
                    <a:pt x="9989" y="4692"/>
                  </a:lnTo>
                  <a:cubicBezTo>
                    <a:pt x="9989" y="3669"/>
                    <a:pt x="9120" y="2800"/>
                    <a:pt x="8096" y="2800"/>
                  </a:cubicBezTo>
                  <a:lnTo>
                    <a:pt x="7352" y="2800"/>
                  </a:lnTo>
                  <a:lnTo>
                    <a:pt x="7352" y="350"/>
                  </a:lnTo>
                  <a:cubicBezTo>
                    <a:pt x="7352" y="177"/>
                    <a:pt x="7216" y="64"/>
                    <a:pt x="7071" y="64"/>
                  </a:cubicBezTo>
                  <a:cubicBezTo>
                    <a:pt x="7008" y="64"/>
                    <a:pt x="6943" y="85"/>
                    <a:pt x="6887" y="132"/>
                  </a:cubicBezTo>
                  <a:lnTo>
                    <a:pt x="6608" y="412"/>
                  </a:lnTo>
                  <a:lnTo>
                    <a:pt x="6266" y="70"/>
                  </a:lnTo>
                  <a:cubicBezTo>
                    <a:pt x="6204" y="24"/>
                    <a:pt x="6134" y="1"/>
                    <a:pt x="6065" y="1"/>
                  </a:cubicBezTo>
                  <a:cubicBezTo>
                    <a:pt x="5995" y="1"/>
                    <a:pt x="5925" y="24"/>
                    <a:pt x="5863" y="70"/>
                  </a:cubicBezTo>
                  <a:lnTo>
                    <a:pt x="5522" y="412"/>
                  </a:lnTo>
                  <a:lnTo>
                    <a:pt x="5150" y="70"/>
                  </a:lnTo>
                  <a:cubicBezTo>
                    <a:pt x="5103" y="24"/>
                    <a:pt x="5033" y="1"/>
                    <a:pt x="4963" y="1"/>
                  </a:cubicBezTo>
                  <a:cubicBezTo>
                    <a:pt x="4894" y="1"/>
                    <a:pt x="4824" y="24"/>
                    <a:pt x="4777" y="70"/>
                  </a:cubicBezTo>
                  <a:lnTo>
                    <a:pt x="4405" y="412"/>
                  </a:lnTo>
                  <a:lnTo>
                    <a:pt x="4064" y="70"/>
                  </a:lnTo>
                  <a:cubicBezTo>
                    <a:pt x="4002" y="24"/>
                    <a:pt x="3932" y="1"/>
                    <a:pt x="38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3"/>
            <p:cNvSpPr/>
            <p:nvPr/>
          </p:nvSpPr>
          <p:spPr>
            <a:xfrm>
              <a:off x="8168258" y="3701946"/>
              <a:ext cx="126398" cy="10902"/>
            </a:xfrm>
            <a:custGeom>
              <a:rect b="b" l="l" r="r" t="t"/>
              <a:pathLst>
                <a:path extrusionOk="0" h="404" w="4684">
                  <a:moveTo>
                    <a:pt x="186" y="1"/>
                  </a:moveTo>
                  <a:cubicBezTo>
                    <a:pt x="93" y="1"/>
                    <a:pt x="0" y="94"/>
                    <a:pt x="0" y="218"/>
                  </a:cubicBezTo>
                  <a:cubicBezTo>
                    <a:pt x="0" y="311"/>
                    <a:pt x="93" y="404"/>
                    <a:pt x="186" y="404"/>
                  </a:cubicBezTo>
                  <a:lnTo>
                    <a:pt x="4498" y="404"/>
                  </a:lnTo>
                  <a:cubicBezTo>
                    <a:pt x="4591" y="404"/>
                    <a:pt x="4684" y="311"/>
                    <a:pt x="4684" y="218"/>
                  </a:cubicBezTo>
                  <a:cubicBezTo>
                    <a:pt x="4684" y="94"/>
                    <a:pt x="4591" y="1"/>
                    <a:pt x="44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3"/>
            <p:cNvSpPr/>
            <p:nvPr/>
          </p:nvSpPr>
          <p:spPr>
            <a:xfrm>
              <a:off x="8166585" y="3724560"/>
              <a:ext cx="128071" cy="10902"/>
            </a:xfrm>
            <a:custGeom>
              <a:rect b="b" l="l" r="r" t="t"/>
              <a:pathLst>
                <a:path extrusionOk="0" h="404" w="4746">
                  <a:moveTo>
                    <a:pt x="248" y="0"/>
                  </a:moveTo>
                  <a:cubicBezTo>
                    <a:pt x="0" y="0"/>
                    <a:pt x="0" y="403"/>
                    <a:pt x="248" y="403"/>
                  </a:cubicBezTo>
                  <a:lnTo>
                    <a:pt x="4560" y="403"/>
                  </a:lnTo>
                  <a:cubicBezTo>
                    <a:pt x="4653" y="403"/>
                    <a:pt x="4746" y="310"/>
                    <a:pt x="4746" y="186"/>
                  </a:cubicBezTo>
                  <a:cubicBezTo>
                    <a:pt x="4746" y="93"/>
                    <a:pt x="4653" y="0"/>
                    <a:pt x="4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3"/>
            <p:cNvSpPr/>
            <p:nvPr/>
          </p:nvSpPr>
          <p:spPr>
            <a:xfrm>
              <a:off x="8189171" y="3468418"/>
              <a:ext cx="82898" cy="10902"/>
            </a:xfrm>
            <a:custGeom>
              <a:rect b="b" l="l" r="r" t="t"/>
              <a:pathLst>
                <a:path extrusionOk="0" h="404" w="3072">
                  <a:moveTo>
                    <a:pt x="280" y="0"/>
                  </a:moveTo>
                  <a:cubicBezTo>
                    <a:pt x="1" y="0"/>
                    <a:pt x="1" y="404"/>
                    <a:pt x="280" y="404"/>
                  </a:cubicBezTo>
                  <a:lnTo>
                    <a:pt x="2792" y="404"/>
                  </a:lnTo>
                  <a:cubicBezTo>
                    <a:pt x="3071" y="404"/>
                    <a:pt x="3071" y="0"/>
                    <a:pt x="27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3"/>
            <p:cNvSpPr/>
            <p:nvPr/>
          </p:nvSpPr>
          <p:spPr>
            <a:xfrm>
              <a:off x="8189171" y="3494351"/>
              <a:ext cx="82898" cy="10929"/>
            </a:xfrm>
            <a:custGeom>
              <a:rect b="b" l="l" r="r" t="t"/>
              <a:pathLst>
                <a:path extrusionOk="0" h="405" w="3072">
                  <a:moveTo>
                    <a:pt x="280" y="1"/>
                  </a:moveTo>
                  <a:cubicBezTo>
                    <a:pt x="1" y="1"/>
                    <a:pt x="1" y="404"/>
                    <a:pt x="280" y="404"/>
                  </a:cubicBezTo>
                  <a:lnTo>
                    <a:pt x="2792" y="404"/>
                  </a:lnTo>
                  <a:cubicBezTo>
                    <a:pt x="3071" y="404"/>
                    <a:pt x="3071" y="1"/>
                    <a:pt x="27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3"/>
            <p:cNvSpPr/>
            <p:nvPr/>
          </p:nvSpPr>
          <p:spPr>
            <a:xfrm>
              <a:off x="8191681" y="3520148"/>
              <a:ext cx="78715" cy="11064"/>
            </a:xfrm>
            <a:custGeom>
              <a:rect b="b" l="l" r="r" t="t"/>
              <a:pathLst>
                <a:path extrusionOk="0" h="410" w="2917">
                  <a:moveTo>
                    <a:pt x="2746" y="1"/>
                  </a:moveTo>
                  <a:cubicBezTo>
                    <a:pt x="2731" y="1"/>
                    <a:pt x="2716" y="2"/>
                    <a:pt x="2699" y="7"/>
                  </a:cubicBezTo>
                  <a:lnTo>
                    <a:pt x="187" y="7"/>
                  </a:lnTo>
                  <a:cubicBezTo>
                    <a:pt x="94" y="7"/>
                    <a:pt x="1" y="69"/>
                    <a:pt x="1" y="193"/>
                  </a:cubicBezTo>
                  <a:cubicBezTo>
                    <a:pt x="1" y="317"/>
                    <a:pt x="94" y="410"/>
                    <a:pt x="187" y="410"/>
                  </a:cubicBezTo>
                  <a:lnTo>
                    <a:pt x="2699" y="410"/>
                  </a:lnTo>
                  <a:cubicBezTo>
                    <a:pt x="2823" y="410"/>
                    <a:pt x="2916" y="317"/>
                    <a:pt x="2916" y="193"/>
                  </a:cubicBezTo>
                  <a:cubicBezTo>
                    <a:pt x="2916" y="85"/>
                    <a:pt x="2846" y="1"/>
                    <a:pt x="27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53"/>
          <p:cNvGrpSpPr/>
          <p:nvPr/>
        </p:nvGrpSpPr>
        <p:grpSpPr>
          <a:xfrm>
            <a:off x="1686072" y="3276839"/>
            <a:ext cx="375874" cy="147338"/>
            <a:chOff x="7229072" y="4137214"/>
            <a:chExt cx="375874" cy="147338"/>
          </a:xfrm>
        </p:grpSpPr>
        <p:sp>
          <p:nvSpPr>
            <p:cNvPr id="604" name="Google Shape;604;p53"/>
            <p:cNvSpPr/>
            <p:nvPr/>
          </p:nvSpPr>
          <p:spPr>
            <a:xfrm>
              <a:off x="7229072" y="4137214"/>
              <a:ext cx="375874" cy="147338"/>
            </a:xfrm>
            <a:custGeom>
              <a:rect b="b" l="l" r="r" t="t"/>
              <a:pathLst>
                <a:path extrusionOk="0" h="5460" w="13929">
                  <a:moveTo>
                    <a:pt x="11229" y="1303"/>
                  </a:moveTo>
                  <a:lnTo>
                    <a:pt x="11664" y="4064"/>
                  </a:lnTo>
                  <a:lnTo>
                    <a:pt x="10795" y="4064"/>
                  </a:lnTo>
                  <a:lnTo>
                    <a:pt x="11229" y="1303"/>
                  </a:lnTo>
                  <a:close/>
                  <a:moveTo>
                    <a:pt x="2761" y="1"/>
                  </a:moveTo>
                  <a:cubicBezTo>
                    <a:pt x="2606" y="1"/>
                    <a:pt x="2451" y="125"/>
                    <a:pt x="2420" y="280"/>
                  </a:cubicBezTo>
                  <a:lnTo>
                    <a:pt x="1831" y="4064"/>
                  </a:lnTo>
                  <a:lnTo>
                    <a:pt x="404" y="4064"/>
                  </a:lnTo>
                  <a:cubicBezTo>
                    <a:pt x="186" y="4064"/>
                    <a:pt x="0" y="4250"/>
                    <a:pt x="0" y="4467"/>
                  </a:cubicBezTo>
                  <a:lnTo>
                    <a:pt x="0" y="5088"/>
                  </a:lnTo>
                  <a:cubicBezTo>
                    <a:pt x="0" y="5305"/>
                    <a:pt x="186" y="5460"/>
                    <a:pt x="404" y="5460"/>
                  </a:cubicBezTo>
                  <a:lnTo>
                    <a:pt x="9740" y="5460"/>
                  </a:lnTo>
                  <a:cubicBezTo>
                    <a:pt x="10020" y="5460"/>
                    <a:pt x="10020" y="5057"/>
                    <a:pt x="9740" y="5057"/>
                  </a:cubicBezTo>
                  <a:lnTo>
                    <a:pt x="373" y="5057"/>
                  </a:lnTo>
                  <a:lnTo>
                    <a:pt x="373" y="4436"/>
                  </a:lnTo>
                  <a:lnTo>
                    <a:pt x="13525" y="4436"/>
                  </a:lnTo>
                  <a:lnTo>
                    <a:pt x="13525" y="5057"/>
                  </a:lnTo>
                  <a:lnTo>
                    <a:pt x="10547" y="5057"/>
                  </a:lnTo>
                  <a:cubicBezTo>
                    <a:pt x="10268" y="5057"/>
                    <a:pt x="10268" y="5460"/>
                    <a:pt x="10547" y="5460"/>
                  </a:cubicBezTo>
                  <a:lnTo>
                    <a:pt x="13525" y="5460"/>
                  </a:lnTo>
                  <a:cubicBezTo>
                    <a:pt x="13742" y="5460"/>
                    <a:pt x="13928" y="5305"/>
                    <a:pt x="13928" y="5088"/>
                  </a:cubicBezTo>
                  <a:lnTo>
                    <a:pt x="13928" y="4467"/>
                  </a:lnTo>
                  <a:cubicBezTo>
                    <a:pt x="13928" y="4250"/>
                    <a:pt x="13742" y="4064"/>
                    <a:pt x="13525" y="4064"/>
                  </a:cubicBezTo>
                  <a:lnTo>
                    <a:pt x="12067" y="4064"/>
                  </a:lnTo>
                  <a:lnTo>
                    <a:pt x="11509" y="280"/>
                  </a:lnTo>
                  <a:cubicBezTo>
                    <a:pt x="11478" y="125"/>
                    <a:pt x="11322" y="1"/>
                    <a:pt x="11167" y="1"/>
                  </a:cubicBezTo>
                  <a:lnTo>
                    <a:pt x="5150" y="1"/>
                  </a:lnTo>
                  <a:cubicBezTo>
                    <a:pt x="4870" y="1"/>
                    <a:pt x="4870" y="404"/>
                    <a:pt x="5150" y="404"/>
                  </a:cubicBezTo>
                  <a:lnTo>
                    <a:pt x="10950" y="404"/>
                  </a:lnTo>
                  <a:lnTo>
                    <a:pt x="10392" y="4064"/>
                  </a:lnTo>
                  <a:lnTo>
                    <a:pt x="2265" y="4064"/>
                  </a:lnTo>
                  <a:lnTo>
                    <a:pt x="2823" y="404"/>
                  </a:lnTo>
                  <a:lnTo>
                    <a:pt x="4343" y="404"/>
                  </a:lnTo>
                  <a:cubicBezTo>
                    <a:pt x="4622" y="404"/>
                    <a:pt x="4622" y="1"/>
                    <a:pt x="4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3"/>
            <p:cNvSpPr/>
            <p:nvPr/>
          </p:nvSpPr>
          <p:spPr>
            <a:xfrm>
              <a:off x="7329510" y="4171539"/>
              <a:ext cx="158240" cy="10902"/>
            </a:xfrm>
            <a:custGeom>
              <a:rect b="b" l="l" r="r" t="t"/>
              <a:pathLst>
                <a:path extrusionOk="0" h="404" w="5864">
                  <a:moveTo>
                    <a:pt x="249" y="0"/>
                  </a:moveTo>
                  <a:cubicBezTo>
                    <a:pt x="1" y="31"/>
                    <a:pt x="1" y="373"/>
                    <a:pt x="249" y="404"/>
                  </a:cubicBezTo>
                  <a:lnTo>
                    <a:pt x="5646" y="404"/>
                  </a:lnTo>
                  <a:cubicBezTo>
                    <a:pt x="5770" y="404"/>
                    <a:pt x="5863" y="311"/>
                    <a:pt x="5863" y="218"/>
                  </a:cubicBezTo>
                  <a:cubicBezTo>
                    <a:pt x="5863" y="93"/>
                    <a:pt x="5770" y="0"/>
                    <a:pt x="56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3"/>
            <p:cNvSpPr/>
            <p:nvPr/>
          </p:nvSpPr>
          <p:spPr>
            <a:xfrm>
              <a:off x="7349236" y="4202221"/>
              <a:ext cx="103353" cy="10632"/>
            </a:xfrm>
            <a:custGeom>
              <a:rect b="b" l="l" r="r" t="t"/>
              <a:pathLst>
                <a:path extrusionOk="0" h="394" w="3830">
                  <a:moveTo>
                    <a:pt x="178" y="1"/>
                  </a:moveTo>
                  <a:cubicBezTo>
                    <a:pt x="1" y="1"/>
                    <a:pt x="1" y="394"/>
                    <a:pt x="178" y="394"/>
                  </a:cubicBezTo>
                  <a:cubicBezTo>
                    <a:pt x="194" y="394"/>
                    <a:pt x="212" y="391"/>
                    <a:pt x="231" y="383"/>
                  </a:cubicBezTo>
                  <a:lnTo>
                    <a:pt x="3643" y="383"/>
                  </a:lnTo>
                  <a:cubicBezTo>
                    <a:pt x="3830" y="321"/>
                    <a:pt x="3830" y="73"/>
                    <a:pt x="3643" y="11"/>
                  </a:cubicBezTo>
                  <a:lnTo>
                    <a:pt x="231" y="11"/>
                  </a:lnTo>
                  <a:cubicBezTo>
                    <a:pt x="212" y="4"/>
                    <a:pt x="194" y="1"/>
                    <a:pt x="1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53"/>
          <p:cNvGrpSpPr/>
          <p:nvPr/>
        </p:nvGrpSpPr>
        <p:grpSpPr>
          <a:xfrm>
            <a:off x="4435989" y="3161978"/>
            <a:ext cx="272063" cy="377061"/>
            <a:chOff x="8094589" y="4022528"/>
            <a:chExt cx="272063" cy="377061"/>
          </a:xfrm>
        </p:grpSpPr>
        <p:sp>
          <p:nvSpPr>
            <p:cNvPr id="608" name="Google Shape;608;p53"/>
            <p:cNvSpPr/>
            <p:nvPr/>
          </p:nvSpPr>
          <p:spPr>
            <a:xfrm>
              <a:off x="8094589" y="4022528"/>
              <a:ext cx="154867" cy="377061"/>
            </a:xfrm>
            <a:custGeom>
              <a:rect b="b" l="l" r="r" t="t"/>
              <a:pathLst>
                <a:path extrusionOk="0" h="13973" w="5739">
                  <a:moveTo>
                    <a:pt x="1582" y="404"/>
                  </a:moveTo>
                  <a:lnTo>
                    <a:pt x="1582" y="12160"/>
                  </a:lnTo>
                  <a:lnTo>
                    <a:pt x="962" y="12160"/>
                  </a:lnTo>
                  <a:cubicBezTo>
                    <a:pt x="652" y="12160"/>
                    <a:pt x="435" y="11943"/>
                    <a:pt x="435" y="11664"/>
                  </a:cubicBezTo>
                  <a:lnTo>
                    <a:pt x="435" y="932"/>
                  </a:lnTo>
                  <a:cubicBezTo>
                    <a:pt x="435" y="652"/>
                    <a:pt x="652" y="404"/>
                    <a:pt x="962" y="404"/>
                  </a:cubicBezTo>
                  <a:close/>
                  <a:moveTo>
                    <a:pt x="3444" y="12595"/>
                  </a:moveTo>
                  <a:lnTo>
                    <a:pt x="3444" y="13494"/>
                  </a:lnTo>
                  <a:lnTo>
                    <a:pt x="3195" y="13339"/>
                  </a:lnTo>
                  <a:cubicBezTo>
                    <a:pt x="3149" y="13308"/>
                    <a:pt x="3095" y="13293"/>
                    <a:pt x="3040" y="13293"/>
                  </a:cubicBezTo>
                  <a:cubicBezTo>
                    <a:pt x="2986" y="13293"/>
                    <a:pt x="2932" y="13308"/>
                    <a:pt x="2885" y="13339"/>
                  </a:cubicBezTo>
                  <a:lnTo>
                    <a:pt x="2637" y="13494"/>
                  </a:lnTo>
                  <a:lnTo>
                    <a:pt x="2637" y="12595"/>
                  </a:lnTo>
                  <a:close/>
                  <a:moveTo>
                    <a:pt x="931" y="1"/>
                  </a:moveTo>
                  <a:cubicBezTo>
                    <a:pt x="435" y="1"/>
                    <a:pt x="0" y="435"/>
                    <a:pt x="0" y="932"/>
                  </a:cubicBezTo>
                  <a:lnTo>
                    <a:pt x="0" y="11664"/>
                  </a:lnTo>
                  <a:cubicBezTo>
                    <a:pt x="0" y="12160"/>
                    <a:pt x="435" y="12564"/>
                    <a:pt x="931" y="12564"/>
                  </a:cubicBezTo>
                  <a:lnTo>
                    <a:pt x="2234" y="12564"/>
                  </a:lnTo>
                  <a:lnTo>
                    <a:pt x="2234" y="13680"/>
                  </a:lnTo>
                  <a:cubicBezTo>
                    <a:pt x="2234" y="13773"/>
                    <a:pt x="2265" y="13867"/>
                    <a:pt x="2358" y="13929"/>
                  </a:cubicBezTo>
                  <a:cubicBezTo>
                    <a:pt x="2420" y="13960"/>
                    <a:pt x="2451" y="13960"/>
                    <a:pt x="2513" y="13960"/>
                  </a:cubicBezTo>
                  <a:cubicBezTo>
                    <a:pt x="2575" y="13960"/>
                    <a:pt x="2606" y="13960"/>
                    <a:pt x="2668" y="13929"/>
                  </a:cubicBezTo>
                  <a:lnTo>
                    <a:pt x="3040" y="13711"/>
                  </a:lnTo>
                  <a:lnTo>
                    <a:pt x="3412" y="13929"/>
                  </a:lnTo>
                  <a:cubicBezTo>
                    <a:pt x="3458" y="13959"/>
                    <a:pt x="3508" y="13973"/>
                    <a:pt x="3556" y="13973"/>
                  </a:cubicBezTo>
                  <a:cubicBezTo>
                    <a:pt x="3706" y="13973"/>
                    <a:pt x="3847" y="13844"/>
                    <a:pt x="3847" y="13680"/>
                  </a:cubicBezTo>
                  <a:lnTo>
                    <a:pt x="3847" y="12564"/>
                  </a:lnTo>
                  <a:lnTo>
                    <a:pt x="5491" y="12564"/>
                  </a:lnTo>
                  <a:cubicBezTo>
                    <a:pt x="5739" y="12533"/>
                    <a:pt x="5739" y="12191"/>
                    <a:pt x="5491" y="12160"/>
                  </a:cubicBezTo>
                  <a:lnTo>
                    <a:pt x="1986" y="12160"/>
                  </a:lnTo>
                  <a:lnTo>
                    <a:pt x="1986" y="404"/>
                  </a:lnTo>
                  <a:lnTo>
                    <a:pt x="3661" y="404"/>
                  </a:lnTo>
                  <a:cubicBezTo>
                    <a:pt x="3754" y="404"/>
                    <a:pt x="3847" y="342"/>
                    <a:pt x="3847" y="218"/>
                  </a:cubicBezTo>
                  <a:cubicBezTo>
                    <a:pt x="3847" y="94"/>
                    <a:pt x="3754" y="1"/>
                    <a:pt x="3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3"/>
            <p:cNvSpPr/>
            <p:nvPr/>
          </p:nvSpPr>
          <p:spPr>
            <a:xfrm>
              <a:off x="8209275" y="4022528"/>
              <a:ext cx="157377" cy="339094"/>
            </a:xfrm>
            <a:custGeom>
              <a:rect b="b" l="l" r="r" t="t"/>
              <a:pathLst>
                <a:path extrusionOk="0" h="12566" w="5832">
                  <a:moveTo>
                    <a:pt x="5273" y="1273"/>
                  </a:moveTo>
                  <a:cubicBezTo>
                    <a:pt x="5366" y="1273"/>
                    <a:pt x="5428" y="1335"/>
                    <a:pt x="5428" y="1397"/>
                  </a:cubicBezTo>
                  <a:lnTo>
                    <a:pt x="5428" y="2700"/>
                  </a:lnTo>
                  <a:cubicBezTo>
                    <a:pt x="5428" y="2793"/>
                    <a:pt x="5366" y="2855"/>
                    <a:pt x="5273" y="2855"/>
                  </a:cubicBezTo>
                  <a:lnTo>
                    <a:pt x="4715" y="2855"/>
                  </a:lnTo>
                  <a:lnTo>
                    <a:pt x="4715" y="1273"/>
                  </a:lnTo>
                  <a:close/>
                  <a:moveTo>
                    <a:pt x="5273" y="3258"/>
                  </a:moveTo>
                  <a:cubicBezTo>
                    <a:pt x="5366" y="3258"/>
                    <a:pt x="5428" y="3320"/>
                    <a:pt x="5428" y="3382"/>
                  </a:cubicBezTo>
                  <a:lnTo>
                    <a:pt x="5428" y="4716"/>
                  </a:lnTo>
                  <a:cubicBezTo>
                    <a:pt x="5428" y="4778"/>
                    <a:pt x="5366" y="4840"/>
                    <a:pt x="5273" y="4840"/>
                  </a:cubicBezTo>
                  <a:lnTo>
                    <a:pt x="4715" y="4840"/>
                  </a:lnTo>
                  <a:lnTo>
                    <a:pt x="4715" y="3258"/>
                  </a:lnTo>
                  <a:close/>
                  <a:moveTo>
                    <a:pt x="5273" y="5274"/>
                  </a:moveTo>
                  <a:cubicBezTo>
                    <a:pt x="5366" y="5274"/>
                    <a:pt x="5428" y="5336"/>
                    <a:pt x="5428" y="5398"/>
                  </a:cubicBezTo>
                  <a:lnTo>
                    <a:pt x="5428" y="6701"/>
                  </a:lnTo>
                  <a:cubicBezTo>
                    <a:pt x="5428" y="6763"/>
                    <a:pt x="5366" y="6825"/>
                    <a:pt x="5273" y="6825"/>
                  </a:cubicBezTo>
                  <a:lnTo>
                    <a:pt x="4715" y="6825"/>
                  </a:lnTo>
                  <a:lnTo>
                    <a:pt x="4715" y="5274"/>
                  </a:lnTo>
                  <a:close/>
                  <a:moveTo>
                    <a:pt x="217" y="1"/>
                  </a:moveTo>
                  <a:cubicBezTo>
                    <a:pt x="93" y="1"/>
                    <a:pt x="0" y="94"/>
                    <a:pt x="0" y="218"/>
                  </a:cubicBezTo>
                  <a:cubicBezTo>
                    <a:pt x="0" y="311"/>
                    <a:pt x="93" y="404"/>
                    <a:pt x="217" y="404"/>
                  </a:cubicBezTo>
                  <a:lnTo>
                    <a:pt x="4157" y="404"/>
                  </a:lnTo>
                  <a:cubicBezTo>
                    <a:pt x="4219" y="404"/>
                    <a:pt x="4281" y="466"/>
                    <a:pt x="4281" y="559"/>
                  </a:cubicBezTo>
                  <a:lnTo>
                    <a:pt x="4281" y="12036"/>
                  </a:lnTo>
                  <a:cubicBezTo>
                    <a:pt x="4281" y="12098"/>
                    <a:pt x="4219" y="12160"/>
                    <a:pt x="4157" y="12160"/>
                  </a:cubicBezTo>
                  <a:lnTo>
                    <a:pt x="2078" y="12160"/>
                  </a:lnTo>
                  <a:cubicBezTo>
                    <a:pt x="2070" y="12159"/>
                    <a:pt x="2063" y="12159"/>
                    <a:pt x="2055" y="12159"/>
                  </a:cubicBezTo>
                  <a:cubicBezTo>
                    <a:pt x="1838" y="12159"/>
                    <a:pt x="1838" y="12565"/>
                    <a:pt x="2055" y="12565"/>
                  </a:cubicBezTo>
                  <a:cubicBezTo>
                    <a:pt x="2063" y="12565"/>
                    <a:pt x="2070" y="12565"/>
                    <a:pt x="2078" y="12564"/>
                  </a:cubicBezTo>
                  <a:lnTo>
                    <a:pt x="4157" y="12564"/>
                  </a:lnTo>
                  <a:cubicBezTo>
                    <a:pt x="4467" y="12564"/>
                    <a:pt x="4684" y="12316"/>
                    <a:pt x="4684" y="12036"/>
                  </a:cubicBezTo>
                  <a:lnTo>
                    <a:pt x="4684" y="7259"/>
                  </a:lnTo>
                  <a:lnTo>
                    <a:pt x="5273" y="7259"/>
                  </a:lnTo>
                  <a:cubicBezTo>
                    <a:pt x="5583" y="7259"/>
                    <a:pt x="5832" y="7011"/>
                    <a:pt x="5832" y="6701"/>
                  </a:cubicBezTo>
                  <a:lnTo>
                    <a:pt x="5832" y="5398"/>
                  </a:lnTo>
                  <a:cubicBezTo>
                    <a:pt x="5832" y="5274"/>
                    <a:pt x="5770" y="5150"/>
                    <a:pt x="5708" y="5057"/>
                  </a:cubicBezTo>
                  <a:cubicBezTo>
                    <a:pt x="5770" y="4964"/>
                    <a:pt x="5832" y="4840"/>
                    <a:pt x="5832" y="4716"/>
                  </a:cubicBezTo>
                  <a:lnTo>
                    <a:pt x="5832" y="3413"/>
                  </a:lnTo>
                  <a:cubicBezTo>
                    <a:pt x="5832" y="3289"/>
                    <a:pt x="5770" y="3165"/>
                    <a:pt x="5708" y="3072"/>
                  </a:cubicBezTo>
                  <a:cubicBezTo>
                    <a:pt x="5770" y="2948"/>
                    <a:pt x="5832" y="2855"/>
                    <a:pt x="5832" y="2731"/>
                  </a:cubicBezTo>
                  <a:lnTo>
                    <a:pt x="5832" y="1397"/>
                  </a:lnTo>
                  <a:cubicBezTo>
                    <a:pt x="5832" y="1104"/>
                    <a:pt x="5611" y="867"/>
                    <a:pt x="5326" y="867"/>
                  </a:cubicBezTo>
                  <a:cubicBezTo>
                    <a:pt x="5308" y="867"/>
                    <a:pt x="5291" y="868"/>
                    <a:pt x="5273" y="870"/>
                  </a:cubicBezTo>
                  <a:lnTo>
                    <a:pt x="4715" y="870"/>
                  </a:lnTo>
                  <a:lnTo>
                    <a:pt x="4715" y="559"/>
                  </a:lnTo>
                  <a:cubicBezTo>
                    <a:pt x="4684" y="249"/>
                    <a:pt x="4467" y="1"/>
                    <a:pt x="4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3"/>
            <p:cNvSpPr/>
            <p:nvPr/>
          </p:nvSpPr>
          <p:spPr>
            <a:xfrm>
              <a:off x="8174114" y="4111282"/>
              <a:ext cx="105484" cy="53592"/>
            </a:xfrm>
            <a:custGeom>
              <a:rect b="b" l="l" r="r" t="t"/>
              <a:pathLst>
                <a:path extrusionOk="0" h="1986" w="3909">
                  <a:moveTo>
                    <a:pt x="3505" y="403"/>
                  </a:moveTo>
                  <a:lnTo>
                    <a:pt x="3505" y="434"/>
                  </a:lnTo>
                  <a:lnTo>
                    <a:pt x="3505" y="1551"/>
                  </a:lnTo>
                  <a:lnTo>
                    <a:pt x="434" y="1551"/>
                  </a:lnTo>
                  <a:lnTo>
                    <a:pt x="434" y="434"/>
                  </a:lnTo>
                  <a:lnTo>
                    <a:pt x="434" y="403"/>
                  </a:lnTo>
                  <a:close/>
                  <a:moveTo>
                    <a:pt x="434" y="0"/>
                  </a:moveTo>
                  <a:cubicBezTo>
                    <a:pt x="186" y="0"/>
                    <a:pt x="0" y="186"/>
                    <a:pt x="0" y="434"/>
                  </a:cubicBezTo>
                  <a:lnTo>
                    <a:pt x="0" y="1551"/>
                  </a:lnTo>
                  <a:cubicBezTo>
                    <a:pt x="0" y="1768"/>
                    <a:pt x="186" y="1985"/>
                    <a:pt x="434" y="1985"/>
                  </a:cubicBezTo>
                  <a:lnTo>
                    <a:pt x="3505" y="1985"/>
                  </a:lnTo>
                  <a:cubicBezTo>
                    <a:pt x="3723" y="1985"/>
                    <a:pt x="3909" y="1799"/>
                    <a:pt x="3909" y="1551"/>
                  </a:cubicBezTo>
                  <a:lnTo>
                    <a:pt x="3909" y="434"/>
                  </a:lnTo>
                  <a:cubicBezTo>
                    <a:pt x="3909" y="186"/>
                    <a:pt x="3723" y="0"/>
                    <a:pt x="35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3"/>
            <p:cNvSpPr/>
            <p:nvPr/>
          </p:nvSpPr>
          <p:spPr>
            <a:xfrm>
              <a:off x="8251939" y="4286199"/>
              <a:ext cx="55292" cy="10929"/>
            </a:xfrm>
            <a:custGeom>
              <a:rect b="b" l="l" r="r" t="t"/>
              <a:pathLst>
                <a:path extrusionOk="0" h="405" w="2049">
                  <a:moveTo>
                    <a:pt x="218" y="1"/>
                  </a:moveTo>
                  <a:cubicBezTo>
                    <a:pt x="94" y="1"/>
                    <a:pt x="1" y="94"/>
                    <a:pt x="1" y="218"/>
                  </a:cubicBezTo>
                  <a:cubicBezTo>
                    <a:pt x="1" y="311"/>
                    <a:pt x="94" y="404"/>
                    <a:pt x="218" y="404"/>
                  </a:cubicBezTo>
                  <a:lnTo>
                    <a:pt x="1862" y="404"/>
                  </a:lnTo>
                  <a:cubicBezTo>
                    <a:pt x="1955" y="404"/>
                    <a:pt x="2048" y="311"/>
                    <a:pt x="2048" y="218"/>
                  </a:cubicBezTo>
                  <a:cubicBezTo>
                    <a:pt x="2048" y="94"/>
                    <a:pt x="1955" y="1"/>
                    <a:pt x="18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3"/>
            <p:cNvSpPr/>
            <p:nvPr/>
          </p:nvSpPr>
          <p:spPr>
            <a:xfrm>
              <a:off x="8250266" y="4311322"/>
              <a:ext cx="56965" cy="10902"/>
            </a:xfrm>
            <a:custGeom>
              <a:rect b="b" l="l" r="r" t="t"/>
              <a:pathLst>
                <a:path extrusionOk="0" h="404" w="2111">
                  <a:moveTo>
                    <a:pt x="280" y="1"/>
                  </a:moveTo>
                  <a:cubicBezTo>
                    <a:pt x="1" y="1"/>
                    <a:pt x="1" y="404"/>
                    <a:pt x="280" y="404"/>
                  </a:cubicBezTo>
                  <a:lnTo>
                    <a:pt x="1924" y="404"/>
                  </a:lnTo>
                  <a:cubicBezTo>
                    <a:pt x="2017" y="404"/>
                    <a:pt x="2110" y="311"/>
                    <a:pt x="2110" y="218"/>
                  </a:cubicBezTo>
                  <a:cubicBezTo>
                    <a:pt x="2110" y="94"/>
                    <a:pt x="2017" y="1"/>
                    <a:pt x="19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16" name="Shape 616"/>
        <p:cNvGrpSpPr/>
        <p:nvPr/>
      </p:nvGrpSpPr>
      <p:grpSpPr>
        <a:xfrm>
          <a:off x="0" y="0"/>
          <a:ext cx="0" cy="0"/>
          <a:chOff x="0" y="0"/>
          <a:chExt cx="0" cy="0"/>
        </a:xfrm>
      </p:grpSpPr>
      <p:pic>
        <p:nvPicPr>
          <p:cNvPr id="617" name="Google Shape;617;p54"/>
          <p:cNvPicPr preferRelativeResize="0"/>
          <p:nvPr/>
        </p:nvPicPr>
        <p:blipFill rotWithShape="1">
          <a:blip r:embed="rId3">
            <a:alphaModFix/>
          </a:blip>
          <a:srcRect b="0" l="0" r="38748" t="0"/>
          <a:stretch/>
        </p:blipFill>
        <p:spPr>
          <a:xfrm flipH="1">
            <a:off x="-1" y="0"/>
            <a:ext cx="4726876" cy="5143501"/>
          </a:xfrm>
          <a:prstGeom prst="rect">
            <a:avLst/>
          </a:prstGeom>
          <a:noFill/>
          <a:ln>
            <a:noFill/>
          </a:ln>
        </p:spPr>
      </p:pic>
      <p:sp>
        <p:nvSpPr>
          <p:cNvPr id="618" name="Google Shape;618;p54"/>
          <p:cNvSpPr txBox="1"/>
          <p:nvPr>
            <p:ph idx="1" type="subTitle"/>
          </p:nvPr>
        </p:nvSpPr>
        <p:spPr>
          <a:xfrm>
            <a:off x="5050200" y="2970600"/>
            <a:ext cx="3373800" cy="71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Big numbers catch your audience’s attention</a:t>
            </a:r>
            <a:endParaRPr/>
          </a:p>
        </p:txBody>
      </p:sp>
      <p:sp>
        <p:nvSpPr>
          <p:cNvPr id="619" name="Google Shape;619;p54"/>
          <p:cNvSpPr txBox="1"/>
          <p:nvPr>
            <p:ph type="title"/>
          </p:nvPr>
        </p:nvSpPr>
        <p:spPr>
          <a:xfrm>
            <a:off x="3532200" y="1459500"/>
            <a:ext cx="4891800" cy="1511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1</a:t>
            </a:r>
            <a:r>
              <a:rPr lang="en"/>
              <a:t>5</a:t>
            </a:r>
            <a:r>
              <a:rPr lang="en"/>
              <a:t>0</a:t>
            </a:r>
            <a:r>
              <a:rPr lang="en"/>
              <a:t>,000</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23" name="Shape 623"/>
        <p:cNvGrpSpPr/>
        <p:nvPr/>
      </p:nvGrpSpPr>
      <p:grpSpPr>
        <a:xfrm>
          <a:off x="0" y="0"/>
          <a:ext cx="0" cy="0"/>
          <a:chOff x="0" y="0"/>
          <a:chExt cx="0" cy="0"/>
        </a:xfrm>
      </p:grpSpPr>
      <p:sp>
        <p:nvSpPr>
          <p:cNvPr id="624" name="Google Shape;624;p5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625" name="Google Shape;625;p55"/>
          <p:cNvSpPr txBox="1"/>
          <p:nvPr>
            <p:ph idx="1" type="subTitle"/>
          </p:nvPr>
        </p:nvSpPr>
        <p:spPr>
          <a:xfrm>
            <a:off x="1290750" y="3220375"/>
            <a:ext cx="2907600" cy="52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SARAH JONES</a:t>
            </a:r>
            <a:endParaRPr/>
          </a:p>
        </p:txBody>
      </p:sp>
      <p:sp>
        <p:nvSpPr>
          <p:cNvPr id="626" name="Google Shape;626;p55"/>
          <p:cNvSpPr txBox="1"/>
          <p:nvPr>
            <p:ph idx="2" type="subTitle"/>
          </p:nvPr>
        </p:nvSpPr>
        <p:spPr>
          <a:xfrm>
            <a:off x="4945625" y="3220375"/>
            <a:ext cx="2907600" cy="52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627" name="Google Shape;627;p55"/>
          <p:cNvSpPr txBox="1"/>
          <p:nvPr>
            <p:ph idx="3" type="subTitle"/>
          </p:nvPr>
        </p:nvSpPr>
        <p:spPr>
          <a:xfrm>
            <a:off x="1290775" y="3716634"/>
            <a:ext cx="2907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628" name="Google Shape;628;p55"/>
          <p:cNvSpPr txBox="1"/>
          <p:nvPr>
            <p:ph idx="4" type="subTitle"/>
          </p:nvPr>
        </p:nvSpPr>
        <p:spPr>
          <a:xfrm>
            <a:off x="4945650" y="3716634"/>
            <a:ext cx="2907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pic>
        <p:nvPicPr>
          <p:cNvPr id="629" name="Google Shape;629;p55"/>
          <p:cNvPicPr preferRelativeResize="0"/>
          <p:nvPr/>
        </p:nvPicPr>
        <p:blipFill rotWithShape="1">
          <a:blip r:embed="rId3">
            <a:alphaModFix/>
          </a:blip>
          <a:srcRect b="35333" l="13955" r="44791" t="2427"/>
          <a:stretch/>
        </p:blipFill>
        <p:spPr>
          <a:xfrm>
            <a:off x="5619737" y="1509798"/>
            <a:ext cx="1559400" cy="1567800"/>
          </a:xfrm>
          <a:prstGeom prst="ellipse">
            <a:avLst/>
          </a:prstGeom>
          <a:noFill/>
          <a:ln>
            <a:noFill/>
          </a:ln>
        </p:spPr>
      </p:pic>
      <p:pic>
        <p:nvPicPr>
          <p:cNvPr id="630" name="Google Shape;630;p55"/>
          <p:cNvPicPr preferRelativeResize="0"/>
          <p:nvPr/>
        </p:nvPicPr>
        <p:blipFill rotWithShape="1">
          <a:blip r:embed="rId4">
            <a:alphaModFix/>
          </a:blip>
          <a:srcRect b="29995" l="15820" r="45146" t="11211"/>
          <a:stretch/>
        </p:blipFill>
        <p:spPr>
          <a:xfrm>
            <a:off x="1964862" y="1509798"/>
            <a:ext cx="1559400" cy="1567800"/>
          </a:xfrm>
          <a:prstGeom prst="ellipse">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5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FIND US HERE</a:t>
            </a:r>
            <a:endParaRPr/>
          </a:p>
        </p:txBody>
      </p:sp>
      <p:grpSp>
        <p:nvGrpSpPr>
          <p:cNvPr id="636" name="Google Shape;636;p56"/>
          <p:cNvGrpSpPr/>
          <p:nvPr/>
        </p:nvGrpSpPr>
        <p:grpSpPr>
          <a:xfrm>
            <a:off x="715109" y="1331156"/>
            <a:ext cx="5056238" cy="3007594"/>
            <a:chOff x="238125" y="732525"/>
            <a:chExt cx="7130500" cy="4241425"/>
          </a:xfrm>
        </p:grpSpPr>
        <p:sp>
          <p:nvSpPr>
            <p:cNvPr id="637" name="Google Shape;637;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 name="Google Shape;751;p56"/>
          <p:cNvSpPr txBox="1"/>
          <p:nvPr/>
        </p:nvSpPr>
        <p:spPr>
          <a:xfrm>
            <a:off x="6546280" y="2470275"/>
            <a:ext cx="18825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Playfair Display"/>
                <a:ea typeface="Playfair Display"/>
                <a:cs typeface="Playfair Display"/>
                <a:sym typeface="Playfair Display"/>
              </a:rPr>
              <a:t>MERCURY</a:t>
            </a:r>
            <a:endParaRPr sz="2200">
              <a:solidFill>
                <a:schemeClr val="dk1"/>
              </a:solidFill>
              <a:latin typeface="Playfair Display"/>
              <a:ea typeface="Playfair Display"/>
              <a:cs typeface="Playfair Display"/>
              <a:sym typeface="Playfair Display"/>
            </a:endParaRPr>
          </a:p>
        </p:txBody>
      </p:sp>
      <p:sp>
        <p:nvSpPr>
          <p:cNvPr id="752" name="Google Shape;752;p56"/>
          <p:cNvSpPr txBox="1"/>
          <p:nvPr/>
        </p:nvSpPr>
        <p:spPr>
          <a:xfrm>
            <a:off x="6403130" y="2904400"/>
            <a:ext cx="20256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ntarell"/>
                <a:ea typeface="Cantarell"/>
                <a:cs typeface="Cantarell"/>
                <a:sym typeface="Cantarell"/>
              </a:rPr>
              <a:t>Mercury is the closest planet to the Sun</a:t>
            </a:r>
            <a:endParaRPr>
              <a:solidFill>
                <a:schemeClr val="dk1"/>
              </a:solidFill>
              <a:latin typeface="Cantarell"/>
              <a:ea typeface="Cantarell"/>
              <a:cs typeface="Cantarell"/>
              <a:sym typeface="Cantarell"/>
            </a:endParaRPr>
          </a:p>
        </p:txBody>
      </p:sp>
      <p:sp>
        <p:nvSpPr>
          <p:cNvPr id="753" name="Google Shape;753;p56"/>
          <p:cNvSpPr txBox="1"/>
          <p:nvPr/>
        </p:nvSpPr>
        <p:spPr>
          <a:xfrm>
            <a:off x="7009150" y="1250900"/>
            <a:ext cx="14196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Playfair Display"/>
                <a:ea typeface="Playfair Display"/>
                <a:cs typeface="Playfair Display"/>
                <a:sym typeface="Playfair Display"/>
              </a:rPr>
              <a:t>VENUS</a:t>
            </a:r>
            <a:endParaRPr sz="2200">
              <a:solidFill>
                <a:schemeClr val="dk1"/>
              </a:solidFill>
              <a:latin typeface="Playfair Display"/>
              <a:ea typeface="Playfair Display"/>
              <a:cs typeface="Playfair Display"/>
              <a:sym typeface="Playfair Display"/>
            </a:endParaRPr>
          </a:p>
        </p:txBody>
      </p:sp>
      <p:sp>
        <p:nvSpPr>
          <p:cNvPr id="754" name="Google Shape;754;p56"/>
          <p:cNvSpPr txBox="1"/>
          <p:nvPr/>
        </p:nvSpPr>
        <p:spPr>
          <a:xfrm>
            <a:off x="6403125" y="1685025"/>
            <a:ext cx="20256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ntarell"/>
                <a:ea typeface="Cantarell"/>
                <a:cs typeface="Cantarell"/>
                <a:sym typeface="Cantarell"/>
              </a:rPr>
              <a:t>Venus is the second planet from the Sun</a:t>
            </a:r>
            <a:endParaRPr>
              <a:solidFill>
                <a:schemeClr val="dk1"/>
              </a:solidFill>
              <a:latin typeface="Cantarell"/>
              <a:ea typeface="Cantarell"/>
              <a:cs typeface="Cantarell"/>
              <a:sym typeface="Cantarell"/>
            </a:endParaRPr>
          </a:p>
        </p:txBody>
      </p:sp>
      <p:sp>
        <p:nvSpPr>
          <p:cNvPr id="755" name="Google Shape;755;p56"/>
          <p:cNvSpPr txBox="1"/>
          <p:nvPr/>
        </p:nvSpPr>
        <p:spPr>
          <a:xfrm>
            <a:off x="7301975" y="3689650"/>
            <a:ext cx="11268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Playfair Display"/>
                <a:ea typeface="Playfair Display"/>
                <a:cs typeface="Playfair Display"/>
                <a:sym typeface="Playfair Display"/>
              </a:rPr>
              <a:t>MARS</a:t>
            </a:r>
            <a:endParaRPr sz="2200">
              <a:solidFill>
                <a:schemeClr val="dk1"/>
              </a:solidFill>
              <a:latin typeface="Playfair Display"/>
              <a:ea typeface="Playfair Display"/>
              <a:cs typeface="Playfair Display"/>
              <a:sym typeface="Playfair Display"/>
            </a:endParaRPr>
          </a:p>
        </p:txBody>
      </p:sp>
      <p:sp>
        <p:nvSpPr>
          <p:cNvPr id="756" name="Google Shape;756;p56"/>
          <p:cNvSpPr txBox="1"/>
          <p:nvPr/>
        </p:nvSpPr>
        <p:spPr>
          <a:xfrm>
            <a:off x="6403126" y="4123775"/>
            <a:ext cx="20256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Cantarell"/>
                <a:ea typeface="Cantarell"/>
                <a:cs typeface="Cantarell"/>
                <a:sym typeface="Cantarell"/>
              </a:rPr>
              <a:t>Despite being red, Mars is cold</a:t>
            </a:r>
            <a:endParaRPr>
              <a:solidFill>
                <a:schemeClr val="dk1"/>
              </a:solidFill>
              <a:latin typeface="Cantarell"/>
              <a:ea typeface="Cantarell"/>
              <a:cs typeface="Cantarell"/>
              <a:sym typeface="Cantarell"/>
            </a:endParaRPr>
          </a:p>
        </p:txBody>
      </p:sp>
      <p:cxnSp>
        <p:nvCxnSpPr>
          <p:cNvPr id="757" name="Google Shape;757;p56"/>
          <p:cNvCxnSpPr>
            <a:stCxn id="753" idx="1"/>
          </p:cNvCxnSpPr>
          <p:nvPr/>
        </p:nvCxnSpPr>
        <p:spPr>
          <a:xfrm flipH="1">
            <a:off x="4518250" y="1514750"/>
            <a:ext cx="2490900" cy="674100"/>
          </a:xfrm>
          <a:prstGeom prst="bentConnector3">
            <a:avLst>
              <a:gd fmla="val 50000" name="adj1"/>
            </a:avLst>
          </a:prstGeom>
          <a:noFill/>
          <a:ln cap="flat" cmpd="sng" w="9525">
            <a:solidFill>
              <a:schemeClr val="dk2"/>
            </a:solidFill>
            <a:prstDash val="solid"/>
            <a:round/>
            <a:headEnd len="med" w="med" type="none"/>
            <a:tailEnd len="med" w="med" type="oval"/>
          </a:ln>
        </p:spPr>
      </p:cxnSp>
      <p:cxnSp>
        <p:nvCxnSpPr>
          <p:cNvPr id="758" name="Google Shape;758;p56"/>
          <p:cNvCxnSpPr>
            <a:stCxn id="751" idx="1"/>
          </p:cNvCxnSpPr>
          <p:nvPr/>
        </p:nvCxnSpPr>
        <p:spPr>
          <a:xfrm rot="10800000">
            <a:off x="1468180" y="2261325"/>
            <a:ext cx="5078100" cy="472800"/>
          </a:xfrm>
          <a:prstGeom prst="bentConnector3">
            <a:avLst>
              <a:gd fmla="val 50000" name="adj1"/>
            </a:avLst>
          </a:prstGeom>
          <a:noFill/>
          <a:ln cap="flat" cmpd="sng" w="9525">
            <a:solidFill>
              <a:schemeClr val="dk2"/>
            </a:solidFill>
            <a:prstDash val="solid"/>
            <a:round/>
            <a:headEnd len="med" w="med" type="none"/>
            <a:tailEnd len="med" w="med" type="oval"/>
          </a:ln>
        </p:spPr>
      </p:cxnSp>
      <p:cxnSp>
        <p:nvCxnSpPr>
          <p:cNvPr id="759" name="Google Shape;759;p56"/>
          <p:cNvCxnSpPr>
            <a:stCxn id="755" idx="1"/>
          </p:cNvCxnSpPr>
          <p:nvPr/>
        </p:nvCxnSpPr>
        <p:spPr>
          <a:xfrm rot="10800000">
            <a:off x="3425675" y="3416200"/>
            <a:ext cx="3876300" cy="537300"/>
          </a:xfrm>
          <a:prstGeom prst="bentConnector3">
            <a:avLst>
              <a:gd fmla="val 50000" name="adj1"/>
            </a:avLst>
          </a:prstGeom>
          <a:noFill/>
          <a:ln cap="flat" cmpd="sng" w="9525">
            <a:solidFill>
              <a:schemeClr val="dk2"/>
            </a:solidFill>
            <a:prstDash val="solid"/>
            <a:round/>
            <a:headEnd len="med" w="med" type="none"/>
            <a:tailEnd len="med" w="med" type="oval"/>
          </a:ln>
        </p:spPr>
      </p:cxnSp>
      <p:grpSp>
        <p:nvGrpSpPr>
          <p:cNvPr id="760" name="Google Shape;760;p56"/>
          <p:cNvGrpSpPr/>
          <p:nvPr/>
        </p:nvGrpSpPr>
        <p:grpSpPr>
          <a:xfrm>
            <a:off x="3284485" y="2971921"/>
            <a:ext cx="350643" cy="376953"/>
            <a:chOff x="3187772" y="4022501"/>
            <a:chExt cx="350643" cy="376953"/>
          </a:xfrm>
        </p:grpSpPr>
        <p:sp>
          <p:nvSpPr>
            <p:cNvPr id="761" name="Google Shape;761;p56"/>
            <p:cNvSpPr/>
            <p:nvPr/>
          </p:nvSpPr>
          <p:spPr>
            <a:xfrm>
              <a:off x="3292392" y="4022501"/>
              <a:ext cx="246022" cy="264561"/>
            </a:xfrm>
            <a:custGeom>
              <a:rect b="b" l="l" r="r" t="t"/>
              <a:pathLst>
                <a:path extrusionOk="0" h="9804" w="9117">
                  <a:moveTo>
                    <a:pt x="1949" y="1"/>
                  </a:moveTo>
                  <a:cubicBezTo>
                    <a:pt x="1910" y="1"/>
                    <a:pt x="1870" y="1"/>
                    <a:pt x="1831" y="2"/>
                  </a:cubicBezTo>
                  <a:cubicBezTo>
                    <a:pt x="1272" y="33"/>
                    <a:pt x="714" y="126"/>
                    <a:pt x="156" y="312"/>
                  </a:cubicBezTo>
                  <a:cubicBezTo>
                    <a:pt x="63" y="343"/>
                    <a:pt x="0" y="467"/>
                    <a:pt x="32" y="560"/>
                  </a:cubicBezTo>
                  <a:cubicBezTo>
                    <a:pt x="57" y="663"/>
                    <a:pt x="147" y="723"/>
                    <a:pt x="230" y="723"/>
                  </a:cubicBezTo>
                  <a:cubicBezTo>
                    <a:pt x="247" y="723"/>
                    <a:pt x="264" y="721"/>
                    <a:pt x="280" y="715"/>
                  </a:cubicBezTo>
                  <a:cubicBezTo>
                    <a:pt x="776" y="529"/>
                    <a:pt x="1303" y="436"/>
                    <a:pt x="1831" y="436"/>
                  </a:cubicBezTo>
                  <a:cubicBezTo>
                    <a:pt x="1882" y="435"/>
                    <a:pt x="1933" y="434"/>
                    <a:pt x="1984" y="434"/>
                  </a:cubicBezTo>
                  <a:cubicBezTo>
                    <a:pt x="6662" y="434"/>
                    <a:pt x="9116" y="6026"/>
                    <a:pt x="5894" y="9463"/>
                  </a:cubicBezTo>
                  <a:cubicBezTo>
                    <a:pt x="5832" y="9556"/>
                    <a:pt x="5832" y="9680"/>
                    <a:pt x="5894" y="9773"/>
                  </a:cubicBezTo>
                  <a:cubicBezTo>
                    <a:pt x="5925" y="9804"/>
                    <a:pt x="5987" y="9804"/>
                    <a:pt x="6049" y="9804"/>
                  </a:cubicBezTo>
                  <a:cubicBezTo>
                    <a:pt x="6080" y="9804"/>
                    <a:pt x="6142" y="9804"/>
                    <a:pt x="6173" y="9742"/>
                  </a:cubicBezTo>
                  <a:cubicBezTo>
                    <a:pt x="8345" y="7447"/>
                    <a:pt x="8252" y="3848"/>
                    <a:pt x="6018" y="1646"/>
                  </a:cubicBezTo>
                  <a:cubicBezTo>
                    <a:pt x="4930" y="588"/>
                    <a:pt x="3487" y="1"/>
                    <a:pt x="19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6"/>
            <p:cNvSpPr/>
            <p:nvPr/>
          </p:nvSpPr>
          <p:spPr>
            <a:xfrm>
              <a:off x="3187772" y="4038854"/>
              <a:ext cx="258678" cy="360601"/>
            </a:xfrm>
            <a:custGeom>
              <a:rect b="b" l="l" r="r" t="t"/>
              <a:pathLst>
                <a:path extrusionOk="0" h="13363" w="9586">
                  <a:moveTo>
                    <a:pt x="3394" y="0"/>
                  </a:moveTo>
                  <a:cubicBezTo>
                    <a:pt x="3370" y="0"/>
                    <a:pt x="3345" y="5"/>
                    <a:pt x="3319" y="16"/>
                  </a:cubicBezTo>
                  <a:cubicBezTo>
                    <a:pt x="2389" y="482"/>
                    <a:pt x="1613" y="1195"/>
                    <a:pt x="1024" y="2064"/>
                  </a:cubicBezTo>
                  <a:cubicBezTo>
                    <a:pt x="434" y="2932"/>
                    <a:pt x="124" y="3987"/>
                    <a:pt x="62" y="5041"/>
                  </a:cubicBezTo>
                  <a:cubicBezTo>
                    <a:pt x="0" y="7368"/>
                    <a:pt x="1334" y="9477"/>
                    <a:pt x="3443" y="10470"/>
                  </a:cubicBezTo>
                  <a:cubicBezTo>
                    <a:pt x="3536" y="10501"/>
                    <a:pt x="3598" y="10563"/>
                    <a:pt x="3629" y="10625"/>
                  </a:cubicBezTo>
                  <a:lnTo>
                    <a:pt x="5366" y="13106"/>
                  </a:lnTo>
                  <a:cubicBezTo>
                    <a:pt x="5491" y="13277"/>
                    <a:pt x="5677" y="13362"/>
                    <a:pt x="5863" y="13362"/>
                  </a:cubicBezTo>
                  <a:cubicBezTo>
                    <a:pt x="6049" y="13362"/>
                    <a:pt x="6235" y="13277"/>
                    <a:pt x="6359" y="13106"/>
                  </a:cubicBezTo>
                  <a:lnTo>
                    <a:pt x="8065" y="10625"/>
                  </a:lnTo>
                  <a:cubicBezTo>
                    <a:pt x="8127" y="10563"/>
                    <a:pt x="8189" y="10501"/>
                    <a:pt x="8282" y="10470"/>
                  </a:cubicBezTo>
                  <a:cubicBezTo>
                    <a:pt x="8717" y="10253"/>
                    <a:pt x="9120" y="10005"/>
                    <a:pt x="9492" y="9694"/>
                  </a:cubicBezTo>
                  <a:cubicBezTo>
                    <a:pt x="9585" y="9601"/>
                    <a:pt x="9585" y="9477"/>
                    <a:pt x="9523" y="9384"/>
                  </a:cubicBezTo>
                  <a:cubicBezTo>
                    <a:pt x="9485" y="9346"/>
                    <a:pt x="9423" y="9319"/>
                    <a:pt x="9359" y="9319"/>
                  </a:cubicBezTo>
                  <a:cubicBezTo>
                    <a:pt x="9319" y="9319"/>
                    <a:pt x="9279" y="9329"/>
                    <a:pt x="9244" y="9353"/>
                  </a:cubicBezTo>
                  <a:lnTo>
                    <a:pt x="9244" y="9384"/>
                  </a:lnTo>
                  <a:cubicBezTo>
                    <a:pt x="8903" y="9663"/>
                    <a:pt x="8499" y="9880"/>
                    <a:pt x="8096" y="10067"/>
                  </a:cubicBezTo>
                  <a:cubicBezTo>
                    <a:pt x="7941" y="10160"/>
                    <a:pt x="7848" y="10253"/>
                    <a:pt x="7755" y="10377"/>
                  </a:cubicBezTo>
                  <a:lnTo>
                    <a:pt x="6018" y="12858"/>
                  </a:lnTo>
                  <a:cubicBezTo>
                    <a:pt x="5987" y="12920"/>
                    <a:pt x="5925" y="12951"/>
                    <a:pt x="5863" y="12951"/>
                  </a:cubicBezTo>
                  <a:cubicBezTo>
                    <a:pt x="5801" y="12951"/>
                    <a:pt x="5739" y="12920"/>
                    <a:pt x="5708" y="12858"/>
                  </a:cubicBezTo>
                  <a:lnTo>
                    <a:pt x="3971" y="10377"/>
                  </a:lnTo>
                  <a:cubicBezTo>
                    <a:pt x="3877" y="10253"/>
                    <a:pt x="3753" y="10160"/>
                    <a:pt x="3629" y="10067"/>
                  </a:cubicBezTo>
                  <a:cubicBezTo>
                    <a:pt x="1644" y="9198"/>
                    <a:pt x="434" y="7213"/>
                    <a:pt x="496" y="5041"/>
                  </a:cubicBezTo>
                  <a:cubicBezTo>
                    <a:pt x="527" y="4049"/>
                    <a:pt x="838" y="3118"/>
                    <a:pt x="1365" y="2281"/>
                  </a:cubicBezTo>
                  <a:cubicBezTo>
                    <a:pt x="1892" y="1474"/>
                    <a:pt x="2637" y="823"/>
                    <a:pt x="3505" y="389"/>
                  </a:cubicBezTo>
                  <a:cubicBezTo>
                    <a:pt x="3697" y="279"/>
                    <a:pt x="3574" y="0"/>
                    <a:pt x="3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6"/>
            <p:cNvSpPr/>
            <p:nvPr/>
          </p:nvSpPr>
          <p:spPr>
            <a:xfrm>
              <a:off x="3225416" y="4059363"/>
              <a:ext cx="281292" cy="241138"/>
            </a:xfrm>
            <a:custGeom>
              <a:rect b="b" l="l" r="r" t="t"/>
              <a:pathLst>
                <a:path extrusionOk="0" h="8936" w="10424">
                  <a:moveTo>
                    <a:pt x="4506" y="435"/>
                  </a:moveTo>
                  <a:cubicBezTo>
                    <a:pt x="8110" y="435"/>
                    <a:pt x="9887" y="4787"/>
                    <a:pt x="7353" y="7352"/>
                  </a:cubicBezTo>
                  <a:cubicBezTo>
                    <a:pt x="6521" y="8174"/>
                    <a:pt x="5501" y="8543"/>
                    <a:pt x="4503" y="8543"/>
                  </a:cubicBezTo>
                  <a:cubicBezTo>
                    <a:pt x="2412" y="8543"/>
                    <a:pt x="414" y="6924"/>
                    <a:pt x="435" y="4468"/>
                  </a:cubicBezTo>
                  <a:cubicBezTo>
                    <a:pt x="435" y="2234"/>
                    <a:pt x="2234" y="435"/>
                    <a:pt x="4468" y="435"/>
                  </a:cubicBezTo>
                  <a:cubicBezTo>
                    <a:pt x="4481" y="435"/>
                    <a:pt x="4493" y="435"/>
                    <a:pt x="4506" y="435"/>
                  </a:cubicBezTo>
                  <a:close/>
                  <a:moveTo>
                    <a:pt x="4468" y="1"/>
                  </a:moveTo>
                  <a:cubicBezTo>
                    <a:pt x="1986" y="1"/>
                    <a:pt x="1" y="2017"/>
                    <a:pt x="1" y="4468"/>
                  </a:cubicBezTo>
                  <a:cubicBezTo>
                    <a:pt x="1" y="7157"/>
                    <a:pt x="2207" y="8936"/>
                    <a:pt x="4508" y="8936"/>
                  </a:cubicBezTo>
                  <a:cubicBezTo>
                    <a:pt x="5604" y="8936"/>
                    <a:pt x="6721" y="8532"/>
                    <a:pt x="7632" y="7632"/>
                  </a:cubicBezTo>
                  <a:cubicBezTo>
                    <a:pt x="10423" y="4809"/>
                    <a:pt x="8438" y="1"/>
                    <a:pt x="44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6"/>
            <p:cNvSpPr/>
            <p:nvPr/>
          </p:nvSpPr>
          <p:spPr>
            <a:xfrm>
              <a:off x="3263006" y="4102053"/>
              <a:ext cx="161667" cy="133954"/>
            </a:xfrm>
            <a:custGeom>
              <a:rect b="b" l="l" r="r" t="t"/>
              <a:pathLst>
                <a:path extrusionOk="0" h="4964" w="5991">
                  <a:moveTo>
                    <a:pt x="3059" y="427"/>
                  </a:moveTo>
                  <a:cubicBezTo>
                    <a:pt x="3455" y="427"/>
                    <a:pt x="3850" y="637"/>
                    <a:pt x="4036" y="1055"/>
                  </a:cubicBezTo>
                  <a:cubicBezTo>
                    <a:pt x="4067" y="1117"/>
                    <a:pt x="4098" y="1148"/>
                    <a:pt x="4160" y="1180"/>
                  </a:cubicBezTo>
                  <a:lnTo>
                    <a:pt x="4316" y="1180"/>
                  </a:lnTo>
                  <a:cubicBezTo>
                    <a:pt x="4409" y="1117"/>
                    <a:pt x="4502" y="1117"/>
                    <a:pt x="4595" y="1117"/>
                  </a:cubicBezTo>
                  <a:cubicBezTo>
                    <a:pt x="5401" y="1180"/>
                    <a:pt x="5401" y="2358"/>
                    <a:pt x="4595" y="2420"/>
                  </a:cubicBezTo>
                  <a:lnTo>
                    <a:pt x="4533" y="2420"/>
                  </a:lnTo>
                  <a:cubicBezTo>
                    <a:pt x="4440" y="2420"/>
                    <a:pt x="4347" y="2482"/>
                    <a:pt x="4316" y="2575"/>
                  </a:cubicBezTo>
                  <a:lnTo>
                    <a:pt x="4160" y="3413"/>
                  </a:lnTo>
                  <a:lnTo>
                    <a:pt x="1927" y="3413"/>
                  </a:lnTo>
                  <a:lnTo>
                    <a:pt x="1772" y="2575"/>
                  </a:lnTo>
                  <a:cubicBezTo>
                    <a:pt x="1772" y="2482"/>
                    <a:pt x="1679" y="2420"/>
                    <a:pt x="1586" y="2420"/>
                  </a:cubicBezTo>
                  <a:lnTo>
                    <a:pt x="1524" y="2420"/>
                  </a:lnTo>
                  <a:cubicBezTo>
                    <a:pt x="717" y="2358"/>
                    <a:pt x="717" y="1180"/>
                    <a:pt x="1524" y="1117"/>
                  </a:cubicBezTo>
                  <a:cubicBezTo>
                    <a:pt x="1617" y="1117"/>
                    <a:pt x="1710" y="1117"/>
                    <a:pt x="1803" y="1180"/>
                  </a:cubicBezTo>
                  <a:lnTo>
                    <a:pt x="1989" y="1180"/>
                  </a:lnTo>
                  <a:cubicBezTo>
                    <a:pt x="2020" y="1148"/>
                    <a:pt x="2082" y="1117"/>
                    <a:pt x="2082" y="1055"/>
                  </a:cubicBezTo>
                  <a:cubicBezTo>
                    <a:pt x="2268" y="637"/>
                    <a:pt x="2664" y="427"/>
                    <a:pt x="3059" y="427"/>
                  </a:cubicBezTo>
                  <a:close/>
                  <a:moveTo>
                    <a:pt x="4129" y="3847"/>
                  </a:moveTo>
                  <a:lnTo>
                    <a:pt x="3974" y="4561"/>
                  </a:lnTo>
                  <a:lnTo>
                    <a:pt x="2175" y="4561"/>
                  </a:lnTo>
                  <a:lnTo>
                    <a:pt x="2020" y="3847"/>
                  </a:lnTo>
                  <a:close/>
                  <a:moveTo>
                    <a:pt x="3055" y="1"/>
                  </a:moveTo>
                  <a:cubicBezTo>
                    <a:pt x="2563" y="1"/>
                    <a:pt x="2067" y="249"/>
                    <a:pt x="1772" y="745"/>
                  </a:cubicBezTo>
                  <a:cubicBezTo>
                    <a:pt x="1656" y="713"/>
                    <a:pt x="1546" y="698"/>
                    <a:pt x="1444" y="698"/>
                  </a:cubicBezTo>
                  <a:cubicBezTo>
                    <a:pt x="257" y="698"/>
                    <a:pt x="1" y="2681"/>
                    <a:pt x="1400" y="2824"/>
                  </a:cubicBezTo>
                  <a:lnTo>
                    <a:pt x="1431" y="2824"/>
                  </a:lnTo>
                  <a:lnTo>
                    <a:pt x="1772" y="4623"/>
                  </a:lnTo>
                  <a:cubicBezTo>
                    <a:pt x="1803" y="4809"/>
                    <a:pt x="1958" y="4933"/>
                    <a:pt x="2144" y="4964"/>
                  </a:cubicBezTo>
                  <a:lnTo>
                    <a:pt x="3943" y="4964"/>
                  </a:lnTo>
                  <a:cubicBezTo>
                    <a:pt x="4160" y="4964"/>
                    <a:pt x="4316" y="4809"/>
                    <a:pt x="4378" y="4623"/>
                  </a:cubicBezTo>
                  <a:lnTo>
                    <a:pt x="4688" y="2824"/>
                  </a:lnTo>
                  <a:cubicBezTo>
                    <a:pt x="5991" y="2668"/>
                    <a:pt x="5929" y="714"/>
                    <a:pt x="4595" y="714"/>
                  </a:cubicBezTo>
                  <a:cubicBezTo>
                    <a:pt x="4567" y="705"/>
                    <a:pt x="4540" y="701"/>
                    <a:pt x="4513" y="701"/>
                  </a:cubicBezTo>
                  <a:cubicBezTo>
                    <a:pt x="4447" y="701"/>
                    <a:pt x="4381" y="723"/>
                    <a:pt x="4316" y="745"/>
                  </a:cubicBezTo>
                  <a:cubicBezTo>
                    <a:pt x="4036" y="249"/>
                    <a:pt x="3548" y="1"/>
                    <a:pt x="3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56"/>
          <p:cNvGrpSpPr/>
          <p:nvPr/>
        </p:nvGrpSpPr>
        <p:grpSpPr>
          <a:xfrm>
            <a:off x="4396683" y="1738946"/>
            <a:ext cx="350643" cy="376953"/>
            <a:chOff x="3187772" y="4022501"/>
            <a:chExt cx="350643" cy="376953"/>
          </a:xfrm>
        </p:grpSpPr>
        <p:sp>
          <p:nvSpPr>
            <p:cNvPr id="766" name="Google Shape;766;p56"/>
            <p:cNvSpPr/>
            <p:nvPr/>
          </p:nvSpPr>
          <p:spPr>
            <a:xfrm>
              <a:off x="3292392" y="4022501"/>
              <a:ext cx="246022" cy="264561"/>
            </a:xfrm>
            <a:custGeom>
              <a:rect b="b" l="l" r="r" t="t"/>
              <a:pathLst>
                <a:path extrusionOk="0" h="9804" w="9117">
                  <a:moveTo>
                    <a:pt x="1949" y="1"/>
                  </a:moveTo>
                  <a:cubicBezTo>
                    <a:pt x="1910" y="1"/>
                    <a:pt x="1870" y="1"/>
                    <a:pt x="1831" y="2"/>
                  </a:cubicBezTo>
                  <a:cubicBezTo>
                    <a:pt x="1272" y="33"/>
                    <a:pt x="714" y="126"/>
                    <a:pt x="156" y="312"/>
                  </a:cubicBezTo>
                  <a:cubicBezTo>
                    <a:pt x="63" y="343"/>
                    <a:pt x="0" y="467"/>
                    <a:pt x="32" y="560"/>
                  </a:cubicBezTo>
                  <a:cubicBezTo>
                    <a:pt x="57" y="663"/>
                    <a:pt x="147" y="723"/>
                    <a:pt x="230" y="723"/>
                  </a:cubicBezTo>
                  <a:cubicBezTo>
                    <a:pt x="247" y="723"/>
                    <a:pt x="264" y="721"/>
                    <a:pt x="280" y="715"/>
                  </a:cubicBezTo>
                  <a:cubicBezTo>
                    <a:pt x="776" y="529"/>
                    <a:pt x="1303" y="436"/>
                    <a:pt x="1831" y="436"/>
                  </a:cubicBezTo>
                  <a:cubicBezTo>
                    <a:pt x="1882" y="435"/>
                    <a:pt x="1933" y="434"/>
                    <a:pt x="1984" y="434"/>
                  </a:cubicBezTo>
                  <a:cubicBezTo>
                    <a:pt x="6662" y="434"/>
                    <a:pt x="9116" y="6026"/>
                    <a:pt x="5894" y="9463"/>
                  </a:cubicBezTo>
                  <a:cubicBezTo>
                    <a:pt x="5832" y="9556"/>
                    <a:pt x="5832" y="9680"/>
                    <a:pt x="5894" y="9773"/>
                  </a:cubicBezTo>
                  <a:cubicBezTo>
                    <a:pt x="5925" y="9804"/>
                    <a:pt x="5987" y="9804"/>
                    <a:pt x="6049" y="9804"/>
                  </a:cubicBezTo>
                  <a:cubicBezTo>
                    <a:pt x="6080" y="9804"/>
                    <a:pt x="6142" y="9804"/>
                    <a:pt x="6173" y="9742"/>
                  </a:cubicBezTo>
                  <a:cubicBezTo>
                    <a:pt x="8345" y="7447"/>
                    <a:pt x="8252" y="3848"/>
                    <a:pt x="6018" y="1646"/>
                  </a:cubicBezTo>
                  <a:cubicBezTo>
                    <a:pt x="4930" y="588"/>
                    <a:pt x="3487" y="1"/>
                    <a:pt x="19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6"/>
            <p:cNvSpPr/>
            <p:nvPr/>
          </p:nvSpPr>
          <p:spPr>
            <a:xfrm>
              <a:off x="3187772" y="4038854"/>
              <a:ext cx="258678" cy="360601"/>
            </a:xfrm>
            <a:custGeom>
              <a:rect b="b" l="l" r="r" t="t"/>
              <a:pathLst>
                <a:path extrusionOk="0" h="13363" w="9586">
                  <a:moveTo>
                    <a:pt x="3394" y="0"/>
                  </a:moveTo>
                  <a:cubicBezTo>
                    <a:pt x="3370" y="0"/>
                    <a:pt x="3345" y="5"/>
                    <a:pt x="3319" y="16"/>
                  </a:cubicBezTo>
                  <a:cubicBezTo>
                    <a:pt x="2389" y="482"/>
                    <a:pt x="1613" y="1195"/>
                    <a:pt x="1024" y="2064"/>
                  </a:cubicBezTo>
                  <a:cubicBezTo>
                    <a:pt x="434" y="2932"/>
                    <a:pt x="124" y="3987"/>
                    <a:pt x="62" y="5041"/>
                  </a:cubicBezTo>
                  <a:cubicBezTo>
                    <a:pt x="0" y="7368"/>
                    <a:pt x="1334" y="9477"/>
                    <a:pt x="3443" y="10470"/>
                  </a:cubicBezTo>
                  <a:cubicBezTo>
                    <a:pt x="3536" y="10501"/>
                    <a:pt x="3598" y="10563"/>
                    <a:pt x="3629" y="10625"/>
                  </a:cubicBezTo>
                  <a:lnTo>
                    <a:pt x="5366" y="13106"/>
                  </a:lnTo>
                  <a:cubicBezTo>
                    <a:pt x="5491" y="13277"/>
                    <a:pt x="5677" y="13362"/>
                    <a:pt x="5863" y="13362"/>
                  </a:cubicBezTo>
                  <a:cubicBezTo>
                    <a:pt x="6049" y="13362"/>
                    <a:pt x="6235" y="13277"/>
                    <a:pt x="6359" y="13106"/>
                  </a:cubicBezTo>
                  <a:lnTo>
                    <a:pt x="8065" y="10625"/>
                  </a:lnTo>
                  <a:cubicBezTo>
                    <a:pt x="8127" y="10563"/>
                    <a:pt x="8189" y="10501"/>
                    <a:pt x="8282" y="10470"/>
                  </a:cubicBezTo>
                  <a:cubicBezTo>
                    <a:pt x="8717" y="10253"/>
                    <a:pt x="9120" y="10005"/>
                    <a:pt x="9492" y="9694"/>
                  </a:cubicBezTo>
                  <a:cubicBezTo>
                    <a:pt x="9585" y="9601"/>
                    <a:pt x="9585" y="9477"/>
                    <a:pt x="9523" y="9384"/>
                  </a:cubicBezTo>
                  <a:cubicBezTo>
                    <a:pt x="9485" y="9346"/>
                    <a:pt x="9423" y="9319"/>
                    <a:pt x="9359" y="9319"/>
                  </a:cubicBezTo>
                  <a:cubicBezTo>
                    <a:pt x="9319" y="9319"/>
                    <a:pt x="9279" y="9329"/>
                    <a:pt x="9244" y="9353"/>
                  </a:cubicBezTo>
                  <a:lnTo>
                    <a:pt x="9244" y="9384"/>
                  </a:lnTo>
                  <a:cubicBezTo>
                    <a:pt x="8903" y="9663"/>
                    <a:pt x="8499" y="9880"/>
                    <a:pt x="8096" y="10067"/>
                  </a:cubicBezTo>
                  <a:cubicBezTo>
                    <a:pt x="7941" y="10160"/>
                    <a:pt x="7848" y="10253"/>
                    <a:pt x="7755" y="10377"/>
                  </a:cubicBezTo>
                  <a:lnTo>
                    <a:pt x="6018" y="12858"/>
                  </a:lnTo>
                  <a:cubicBezTo>
                    <a:pt x="5987" y="12920"/>
                    <a:pt x="5925" y="12951"/>
                    <a:pt x="5863" y="12951"/>
                  </a:cubicBezTo>
                  <a:cubicBezTo>
                    <a:pt x="5801" y="12951"/>
                    <a:pt x="5739" y="12920"/>
                    <a:pt x="5708" y="12858"/>
                  </a:cubicBezTo>
                  <a:lnTo>
                    <a:pt x="3971" y="10377"/>
                  </a:lnTo>
                  <a:cubicBezTo>
                    <a:pt x="3877" y="10253"/>
                    <a:pt x="3753" y="10160"/>
                    <a:pt x="3629" y="10067"/>
                  </a:cubicBezTo>
                  <a:cubicBezTo>
                    <a:pt x="1644" y="9198"/>
                    <a:pt x="434" y="7213"/>
                    <a:pt x="496" y="5041"/>
                  </a:cubicBezTo>
                  <a:cubicBezTo>
                    <a:pt x="527" y="4049"/>
                    <a:pt x="838" y="3118"/>
                    <a:pt x="1365" y="2281"/>
                  </a:cubicBezTo>
                  <a:cubicBezTo>
                    <a:pt x="1892" y="1474"/>
                    <a:pt x="2637" y="823"/>
                    <a:pt x="3505" y="389"/>
                  </a:cubicBezTo>
                  <a:cubicBezTo>
                    <a:pt x="3697" y="279"/>
                    <a:pt x="3574" y="0"/>
                    <a:pt x="3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6"/>
            <p:cNvSpPr/>
            <p:nvPr/>
          </p:nvSpPr>
          <p:spPr>
            <a:xfrm>
              <a:off x="3225416" y="4059363"/>
              <a:ext cx="281292" cy="241138"/>
            </a:xfrm>
            <a:custGeom>
              <a:rect b="b" l="l" r="r" t="t"/>
              <a:pathLst>
                <a:path extrusionOk="0" h="8936" w="10424">
                  <a:moveTo>
                    <a:pt x="4506" y="435"/>
                  </a:moveTo>
                  <a:cubicBezTo>
                    <a:pt x="8110" y="435"/>
                    <a:pt x="9887" y="4787"/>
                    <a:pt x="7353" y="7352"/>
                  </a:cubicBezTo>
                  <a:cubicBezTo>
                    <a:pt x="6521" y="8174"/>
                    <a:pt x="5501" y="8543"/>
                    <a:pt x="4503" y="8543"/>
                  </a:cubicBezTo>
                  <a:cubicBezTo>
                    <a:pt x="2412" y="8543"/>
                    <a:pt x="414" y="6924"/>
                    <a:pt x="435" y="4468"/>
                  </a:cubicBezTo>
                  <a:cubicBezTo>
                    <a:pt x="435" y="2234"/>
                    <a:pt x="2234" y="435"/>
                    <a:pt x="4468" y="435"/>
                  </a:cubicBezTo>
                  <a:cubicBezTo>
                    <a:pt x="4481" y="435"/>
                    <a:pt x="4493" y="435"/>
                    <a:pt x="4506" y="435"/>
                  </a:cubicBezTo>
                  <a:close/>
                  <a:moveTo>
                    <a:pt x="4468" y="1"/>
                  </a:moveTo>
                  <a:cubicBezTo>
                    <a:pt x="1986" y="1"/>
                    <a:pt x="1" y="2017"/>
                    <a:pt x="1" y="4468"/>
                  </a:cubicBezTo>
                  <a:cubicBezTo>
                    <a:pt x="1" y="7157"/>
                    <a:pt x="2207" y="8936"/>
                    <a:pt x="4508" y="8936"/>
                  </a:cubicBezTo>
                  <a:cubicBezTo>
                    <a:pt x="5604" y="8936"/>
                    <a:pt x="6721" y="8532"/>
                    <a:pt x="7632" y="7632"/>
                  </a:cubicBezTo>
                  <a:cubicBezTo>
                    <a:pt x="10423" y="4809"/>
                    <a:pt x="8438" y="1"/>
                    <a:pt x="44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6"/>
            <p:cNvSpPr/>
            <p:nvPr/>
          </p:nvSpPr>
          <p:spPr>
            <a:xfrm>
              <a:off x="3263006" y="4102053"/>
              <a:ext cx="161667" cy="133954"/>
            </a:xfrm>
            <a:custGeom>
              <a:rect b="b" l="l" r="r" t="t"/>
              <a:pathLst>
                <a:path extrusionOk="0" h="4964" w="5991">
                  <a:moveTo>
                    <a:pt x="3059" y="427"/>
                  </a:moveTo>
                  <a:cubicBezTo>
                    <a:pt x="3455" y="427"/>
                    <a:pt x="3850" y="637"/>
                    <a:pt x="4036" y="1055"/>
                  </a:cubicBezTo>
                  <a:cubicBezTo>
                    <a:pt x="4067" y="1117"/>
                    <a:pt x="4098" y="1148"/>
                    <a:pt x="4160" y="1180"/>
                  </a:cubicBezTo>
                  <a:lnTo>
                    <a:pt x="4316" y="1180"/>
                  </a:lnTo>
                  <a:cubicBezTo>
                    <a:pt x="4409" y="1117"/>
                    <a:pt x="4502" y="1117"/>
                    <a:pt x="4595" y="1117"/>
                  </a:cubicBezTo>
                  <a:cubicBezTo>
                    <a:pt x="5401" y="1180"/>
                    <a:pt x="5401" y="2358"/>
                    <a:pt x="4595" y="2420"/>
                  </a:cubicBezTo>
                  <a:lnTo>
                    <a:pt x="4533" y="2420"/>
                  </a:lnTo>
                  <a:cubicBezTo>
                    <a:pt x="4440" y="2420"/>
                    <a:pt x="4347" y="2482"/>
                    <a:pt x="4316" y="2575"/>
                  </a:cubicBezTo>
                  <a:lnTo>
                    <a:pt x="4160" y="3413"/>
                  </a:lnTo>
                  <a:lnTo>
                    <a:pt x="1927" y="3413"/>
                  </a:lnTo>
                  <a:lnTo>
                    <a:pt x="1772" y="2575"/>
                  </a:lnTo>
                  <a:cubicBezTo>
                    <a:pt x="1772" y="2482"/>
                    <a:pt x="1679" y="2420"/>
                    <a:pt x="1586" y="2420"/>
                  </a:cubicBezTo>
                  <a:lnTo>
                    <a:pt x="1524" y="2420"/>
                  </a:lnTo>
                  <a:cubicBezTo>
                    <a:pt x="717" y="2358"/>
                    <a:pt x="717" y="1180"/>
                    <a:pt x="1524" y="1117"/>
                  </a:cubicBezTo>
                  <a:cubicBezTo>
                    <a:pt x="1617" y="1117"/>
                    <a:pt x="1710" y="1117"/>
                    <a:pt x="1803" y="1180"/>
                  </a:cubicBezTo>
                  <a:lnTo>
                    <a:pt x="1989" y="1180"/>
                  </a:lnTo>
                  <a:cubicBezTo>
                    <a:pt x="2020" y="1148"/>
                    <a:pt x="2082" y="1117"/>
                    <a:pt x="2082" y="1055"/>
                  </a:cubicBezTo>
                  <a:cubicBezTo>
                    <a:pt x="2268" y="637"/>
                    <a:pt x="2664" y="427"/>
                    <a:pt x="3059" y="427"/>
                  </a:cubicBezTo>
                  <a:close/>
                  <a:moveTo>
                    <a:pt x="4129" y="3847"/>
                  </a:moveTo>
                  <a:lnTo>
                    <a:pt x="3974" y="4561"/>
                  </a:lnTo>
                  <a:lnTo>
                    <a:pt x="2175" y="4561"/>
                  </a:lnTo>
                  <a:lnTo>
                    <a:pt x="2020" y="3847"/>
                  </a:lnTo>
                  <a:close/>
                  <a:moveTo>
                    <a:pt x="3055" y="1"/>
                  </a:moveTo>
                  <a:cubicBezTo>
                    <a:pt x="2563" y="1"/>
                    <a:pt x="2067" y="249"/>
                    <a:pt x="1772" y="745"/>
                  </a:cubicBezTo>
                  <a:cubicBezTo>
                    <a:pt x="1656" y="713"/>
                    <a:pt x="1546" y="698"/>
                    <a:pt x="1444" y="698"/>
                  </a:cubicBezTo>
                  <a:cubicBezTo>
                    <a:pt x="257" y="698"/>
                    <a:pt x="1" y="2681"/>
                    <a:pt x="1400" y="2824"/>
                  </a:cubicBezTo>
                  <a:lnTo>
                    <a:pt x="1431" y="2824"/>
                  </a:lnTo>
                  <a:lnTo>
                    <a:pt x="1772" y="4623"/>
                  </a:lnTo>
                  <a:cubicBezTo>
                    <a:pt x="1803" y="4809"/>
                    <a:pt x="1958" y="4933"/>
                    <a:pt x="2144" y="4964"/>
                  </a:cubicBezTo>
                  <a:lnTo>
                    <a:pt x="3943" y="4964"/>
                  </a:lnTo>
                  <a:cubicBezTo>
                    <a:pt x="4160" y="4964"/>
                    <a:pt x="4316" y="4809"/>
                    <a:pt x="4378" y="4623"/>
                  </a:cubicBezTo>
                  <a:lnTo>
                    <a:pt x="4688" y="2824"/>
                  </a:lnTo>
                  <a:cubicBezTo>
                    <a:pt x="5991" y="2668"/>
                    <a:pt x="5929" y="714"/>
                    <a:pt x="4595" y="714"/>
                  </a:cubicBezTo>
                  <a:cubicBezTo>
                    <a:pt x="4567" y="705"/>
                    <a:pt x="4540" y="701"/>
                    <a:pt x="4513" y="701"/>
                  </a:cubicBezTo>
                  <a:cubicBezTo>
                    <a:pt x="4447" y="701"/>
                    <a:pt x="4381" y="723"/>
                    <a:pt x="4316" y="745"/>
                  </a:cubicBezTo>
                  <a:cubicBezTo>
                    <a:pt x="4036" y="249"/>
                    <a:pt x="3548" y="1"/>
                    <a:pt x="3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56"/>
          <p:cNvGrpSpPr/>
          <p:nvPr/>
        </p:nvGrpSpPr>
        <p:grpSpPr>
          <a:xfrm>
            <a:off x="1333247" y="1820543"/>
            <a:ext cx="350643" cy="376953"/>
            <a:chOff x="3187772" y="4022501"/>
            <a:chExt cx="350643" cy="376953"/>
          </a:xfrm>
        </p:grpSpPr>
        <p:sp>
          <p:nvSpPr>
            <p:cNvPr id="771" name="Google Shape;771;p56"/>
            <p:cNvSpPr/>
            <p:nvPr/>
          </p:nvSpPr>
          <p:spPr>
            <a:xfrm>
              <a:off x="3292392" y="4022501"/>
              <a:ext cx="246022" cy="264561"/>
            </a:xfrm>
            <a:custGeom>
              <a:rect b="b" l="l" r="r" t="t"/>
              <a:pathLst>
                <a:path extrusionOk="0" h="9804" w="9117">
                  <a:moveTo>
                    <a:pt x="1949" y="1"/>
                  </a:moveTo>
                  <a:cubicBezTo>
                    <a:pt x="1910" y="1"/>
                    <a:pt x="1870" y="1"/>
                    <a:pt x="1831" y="2"/>
                  </a:cubicBezTo>
                  <a:cubicBezTo>
                    <a:pt x="1272" y="33"/>
                    <a:pt x="714" y="126"/>
                    <a:pt x="156" y="312"/>
                  </a:cubicBezTo>
                  <a:cubicBezTo>
                    <a:pt x="63" y="343"/>
                    <a:pt x="0" y="467"/>
                    <a:pt x="32" y="560"/>
                  </a:cubicBezTo>
                  <a:cubicBezTo>
                    <a:pt x="57" y="663"/>
                    <a:pt x="147" y="723"/>
                    <a:pt x="230" y="723"/>
                  </a:cubicBezTo>
                  <a:cubicBezTo>
                    <a:pt x="247" y="723"/>
                    <a:pt x="264" y="721"/>
                    <a:pt x="280" y="715"/>
                  </a:cubicBezTo>
                  <a:cubicBezTo>
                    <a:pt x="776" y="529"/>
                    <a:pt x="1303" y="436"/>
                    <a:pt x="1831" y="436"/>
                  </a:cubicBezTo>
                  <a:cubicBezTo>
                    <a:pt x="1882" y="435"/>
                    <a:pt x="1933" y="434"/>
                    <a:pt x="1984" y="434"/>
                  </a:cubicBezTo>
                  <a:cubicBezTo>
                    <a:pt x="6662" y="434"/>
                    <a:pt x="9116" y="6026"/>
                    <a:pt x="5894" y="9463"/>
                  </a:cubicBezTo>
                  <a:cubicBezTo>
                    <a:pt x="5832" y="9556"/>
                    <a:pt x="5832" y="9680"/>
                    <a:pt x="5894" y="9773"/>
                  </a:cubicBezTo>
                  <a:cubicBezTo>
                    <a:pt x="5925" y="9804"/>
                    <a:pt x="5987" y="9804"/>
                    <a:pt x="6049" y="9804"/>
                  </a:cubicBezTo>
                  <a:cubicBezTo>
                    <a:pt x="6080" y="9804"/>
                    <a:pt x="6142" y="9804"/>
                    <a:pt x="6173" y="9742"/>
                  </a:cubicBezTo>
                  <a:cubicBezTo>
                    <a:pt x="8345" y="7447"/>
                    <a:pt x="8252" y="3848"/>
                    <a:pt x="6018" y="1646"/>
                  </a:cubicBezTo>
                  <a:cubicBezTo>
                    <a:pt x="4930" y="588"/>
                    <a:pt x="3487" y="1"/>
                    <a:pt x="19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6"/>
            <p:cNvSpPr/>
            <p:nvPr/>
          </p:nvSpPr>
          <p:spPr>
            <a:xfrm>
              <a:off x="3187772" y="4038854"/>
              <a:ext cx="258678" cy="360601"/>
            </a:xfrm>
            <a:custGeom>
              <a:rect b="b" l="l" r="r" t="t"/>
              <a:pathLst>
                <a:path extrusionOk="0" h="13363" w="9586">
                  <a:moveTo>
                    <a:pt x="3394" y="0"/>
                  </a:moveTo>
                  <a:cubicBezTo>
                    <a:pt x="3370" y="0"/>
                    <a:pt x="3345" y="5"/>
                    <a:pt x="3319" y="16"/>
                  </a:cubicBezTo>
                  <a:cubicBezTo>
                    <a:pt x="2389" y="482"/>
                    <a:pt x="1613" y="1195"/>
                    <a:pt x="1024" y="2064"/>
                  </a:cubicBezTo>
                  <a:cubicBezTo>
                    <a:pt x="434" y="2932"/>
                    <a:pt x="124" y="3987"/>
                    <a:pt x="62" y="5041"/>
                  </a:cubicBezTo>
                  <a:cubicBezTo>
                    <a:pt x="0" y="7368"/>
                    <a:pt x="1334" y="9477"/>
                    <a:pt x="3443" y="10470"/>
                  </a:cubicBezTo>
                  <a:cubicBezTo>
                    <a:pt x="3536" y="10501"/>
                    <a:pt x="3598" y="10563"/>
                    <a:pt x="3629" y="10625"/>
                  </a:cubicBezTo>
                  <a:lnTo>
                    <a:pt x="5366" y="13106"/>
                  </a:lnTo>
                  <a:cubicBezTo>
                    <a:pt x="5491" y="13277"/>
                    <a:pt x="5677" y="13362"/>
                    <a:pt x="5863" y="13362"/>
                  </a:cubicBezTo>
                  <a:cubicBezTo>
                    <a:pt x="6049" y="13362"/>
                    <a:pt x="6235" y="13277"/>
                    <a:pt x="6359" y="13106"/>
                  </a:cubicBezTo>
                  <a:lnTo>
                    <a:pt x="8065" y="10625"/>
                  </a:lnTo>
                  <a:cubicBezTo>
                    <a:pt x="8127" y="10563"/>
                    <a:pt x="8189" y="10501"/>
                    <a:pt x="8282" y="10470"/>
                  </a:cubicBezTo>
                  <a:cubicBezTo>
                    <a:pt x="8717" y="10253"/>
                    <a:pt x="9120" y="10005"/>
                    <a:pt x="9492" y="9694"/>
                  </a:cubicBezTo>
                  <a:cubicBezTo>
                    <a:pt x="9585" y="9601"/>
                    <a:pt x="9585" y="9477"/>
                    <a:pt x="9523" y="9384"/>
                  </a:cubicBezTo>
                  <a:cubicBezTo>
                    <a:pt x="9485" y="9346"/>
                    <a:pt x="9423" y="9319"/>
                    <a:pt x="9359" y="9319"/>
                  </a:cubicBezTo>
                  <a:cubicBezTo>
                    <a:pt x="9319" y="9319"/>
                    <a:pt x="9279" y="9329"/>
                    <a:pt x="9244" y="9353"/>
                  </a:cubicBezTo>
                  <a:lnTo>
                    <a:pt x="9244" y="9384"/>
                  </a:lnTo>
                  <a:cubicBezTo>
                    <a:pt x="8903" y="9663"/>
                    <a:pt x="8499" y="9880"/>
                    <a:pt x="8096" y="10067"/>
                  </a:cubicBezTo>
                  <a:cubicBezTo>
                    <a:pt x="7941" y="10160"/>
                    <a:pt x="7848" y="10253"/>
                    <a:pt x="7755" y="10377"/>
                  </a:cubicBezTo>
                  <a:lnTo>
                    <a:pt x="6018" y="12858"/>
                  </a:lnTo>
                  <a:cubicBezTo>
                    <a:pt x="5987" y="12920"/>
                    <a:pt x="5925" y="12951"/>
                    <a:pt x="5863" y="12951"/>
                  </a:cubicBezTo>
                  <a:cubicBezTo>
                    <a:pt x="5801" y="12951"/>
                    <a:pt x="5739" y="12920"/>
                    <a:pt x="5708" y="12858"/>
                  </a:cubicBezTo>
                  <a:lnTo>
                    <a:pt x="3971" y="10377"/>
                  </a:lnTo>
                  <a:cubicBezTo>
                    <a:pt x="3877" y="10253"/>
                    <a:pt x="3753" y="10160"/>
                    <a:pt x="3629" y="10067"/>
                  </a:cubicBezTo>
                  <a:cubicBezTo>
                    <a:pt x="1644" y="9198"/>
                    <a:pt x="434" y="7213"/>
                    <a:pt x="496" y="5041"/>
                  </a:cubicBezTo>
                  <a:cubicBezTo>
                    <a:pt x="527" y="4049"/>
                    <a:pt x="838" y="3118"/>
                    <a:pt x="1365" y="2281"/>
                  </a:cubicBezTo>
                  <a:cubicBezTo>
                    <a:pt x="1892" y="1474"/>
                    <a:pt x="2637" y="823"/>
                    <a:pt x="3505" y="389"/>
                  </a:cubicBezTo>
                  <a:cubicBezTo>
                    <a:pt x="3697" y="279"/>
                    <a:pt x="3574" y="0"/>
                    <a:pt x="33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6"/>
            <p:cNvSpPr/>
            <p:nvPr/>
          </p:nvSpPr>
          <p:spPr>
            <a:xfrm>
              <a:off x="3225416" y="4059363"/>
              <a:ext cx="281292" cy="241138"/>
            </a:xfrm>
            <a:custGeom>
              <a:rect b="b" l="l" r="r" t="t"/>
              <a:pathLst>
                <a:path extrusionOk="0" h="8936" w="10424">
                  <a:moveTo>
                    <a:pt x="4506" y="435"/>
                  </a:moveTo>
                  <a:cubicBezTo>
                    <a:pt x="8110" y="435"/>
                    <a:pt x="9887" y="4787"/>
                    <a:pt x="7353" y="7352"/>
                  </a:cubicBezTo>
                  <a:cubicBezTo>
                    <a:pt x="6521" y="8174"/>
                    <a:pt x="5501" y="8543"/>
                    <a:pt x="4503" y="8543"/>
                  </a:cubicBezTo>
                  <a:cubicBezTo>
                    <a:pt x="2412" y="8543"/>
                    <a:pt x="414" y="6924"/>
                    <a:pt x="435" y="4468"/>
                  </a:cubicBezTo>
                  <a:cubicBezTo>
                    <a:pt x="435" y="2234"/>
                    <a:pt x="2234" y="435"/>
                    <a:pt x="4468" y="435"/>
                  </a:cubicBezTo>
                  <a:cubicBezTo>
                    <a:pt x="4481" y="435"/>
                    <a:pt x="4493" y="435"/>
                    <a:pt x="4506" y="435"/>
                  </a:cubicBezTo>
                  <a:close/>
                  <a:moveTo>
                    <a:pt x="4468" y="1"/>
                  </a:moveTo>
                  <a:cubicBezTo>
                    <a:pt x="1986" y="1"/>
                    <a:pt x="1" y="2017"/>
                    <a:pt x="1" y="4468"/>
                  </a:cubicBezTo>
                  <a:cubicBezTo>
                    <a:pt x="1" y="7157"/>
                    <a:pt x="2207" y="8936"/>
                    <a:pt x="4508" y="8936"/>
                  </a:cubicBezTo>
                  <a:cubicBezTo>
                    <a:pt x="5604" y="8936"/>
                    <a:pt x="6721" y="8532"/>
                    <a:pt x="7632" y="7632"/>
                  </a:cubicBezTo>
                  <a:cubicBezTo>
                    <a:pt x="10423" y="4809"/>
                    <a:pt x="8438" y="1"/>
                    <a:pt x="44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6"/>
            <p:cNvSpPr/>
            <p:nvPr/>
          </p:nvSpPr>
          <p:spPr>
            <a:xfrm>
              <a:off x="3263006" y="4102053"/>
              <a:ext cx="161667" cy="133954"/>
            </a:xfrm>
            <a:custGeom>
              <a:rect b="b" l="l" r="r" t="t"/>
              <a:pathLst>
                <a:path extrusionOk="0" h="4964" w="5991">
                  <a:moveTo>
                    <a:pt x="3059" y="427"/>
                  </a:moveTo>
                  <a:cubicBezTo>
                    <a:pt x="3455" y="427"/>
                    <a:pt x="3850" y="637"/>
                    <a:pt x="4036" y="1055"/>
                  </a:cubicBezTo>
                  <a:cubicBezTo>
                    <a:pt x="4067" y="1117"/>
                    <a:pt x="4098" y="1148"/>
                    <a:pt x="4160" y="1180"/>
                  </a:cubicBezTo>
                  <a:lnTo>
                    <a:pt x="4316" y="1180"/>
                  </a:lnTo>
                  <a:cubicBezTo>
                    <a:pt x="4409" y="1117"/>
                    <a:pt x="4502" y="1117"/>
                    <a:pt x="4595" y="1117"/>
                  </a:cubicBezTo>
                  <a:cubicBezTo>
                    <a:pt x="5401" y="1180"/>
                    <a:pt x="5401" y="2358"/>
                    <a:pt x="4595" y="2420"/>
                  </a:cubicBezTo>
                  <a:lnTo>
                    <a:pt x="4533" y="2420"/>
                  </a:lnTo>
                  <a:cubicBezTo>
                    <a:pt x="4440" y="2420"/>
                    <a:pt x="4347" y="2482"/>
                    <a:pt x="4316" y="2575"/>
                  </a:cubicBezTo>
                  <a:lnTo>
                    <a:pt x="4160" y="3413"/>
                  </a:lnTo>
                  <a:lnTo>
                    <a:pt x="1927" y="3413"/>
                  </a:lnTo>
                  <a:lnTo>
                    <a:pt x="1772" y="2575"/>
                  </a:lnTo>
                  <a:cubicBezTo>
                    <a:pt x="1772" y="2482"/>
                    <a:pt x="1679" y="2420"/>
                    <a:pt x="1586" y="2420"/>
                  </a:cubicBezTo>
                  <a:lnTo>
                    <a:pt x="1524" y="2420"/>
                  </a:lnTo>
                  <a:cubicBezTo>
                    <a:pt x="717" y="2358"/>
                    <a:pt x="717" y="1180"/>
                    <a:pt x="1524" y="1117"/>
                  </a:cubicBezTo>
                  <a:cubicBezTo>
                    <a:pt x="1617" y="1117"/>
                    <a:pt x="1710" y="1117"/>
                    <a:pt x="1803" y="1180"/>
                  </a:cubicBezTo>
                  <a:lnTo>
                    <a:pt x="1989" y="1180"/>
                  </a:lnTo>
                  <a:cubicBezTo>
                    <a:pt x="2020" y="1148"/>
                    <a:pt x="2082" y="1117"/>
                    <a:pt x="2082" y="1055"/>
                  </a:cubicBezTo>
                  <a:cubicBezTo>
                    <a:pt x="2268" y="637"/>
                    <a:pt x="2664" y="427"/>
                    <a:pt x="3059" y="427"/>
                  </a:cubicBezTo>
                  <a:close/>
                  <a:moveTo>
                    <a:pt x="4129" y="3847"/>
                  </a:moveTo>
                  <a:lnTo>
                    <a:pt x="3974" y="4561"/>
                  </a:lnTo>
                  <a:lnTo>
                    <a:pt x="2175" y="4561"/>
                  </a:lnTo>
                  <a:lnTo>
                    <a:pt x="2020" y="3847"/>
                  </a:lnTo>
                  <a:close/>
                  <a:moveTo>
                    <a:pt x="3055" y="1"/>
                  </a:moveTo>
                  <a:cubicBezTo>
                    <a:pt x="2563" y="1"/>
                    <a:pt x="2067" y="249"/>
                    <a:pt x="1772" y="745"/>
                  </a:cubicBezTo>
                  <a:cubicBezTo>
                    <a:pt x="1656" y="713"/>
                    <a:pt x="1546" y="698"/>
                    <a:pt x="1444" y="698"/>
                  </a:cubicBezTo>
                  <a:cubicBezTo>
                    <a:pt x="257" y="698"/>
                    <a:pt x="1" y="2681"/>
                    <a:pt x="1400" y="2824"/>
                  </a:cubicBezTo>
                  <a:lnTo>
                    <a:pt x="1431" y="2824"/>
                  </a:lnTo>
                  <a:lnTo>
                    <a:pt x="1772" y="4623"/>
                  </a:lnTo>
                  <a:cubicBezTo>
                    <a:pt x="1803" y="4809"/>
                    <a:pt x="1958" y="4933"/>
                    <a:pt x="2144" y="4964"/>
                  </a:cubicBezTo>
                  <a:lnTo>
                    <a:pt x="3943" y="4964"/>
                  </a:lnTo>
                  <a:cubicBezTo>
                    <a:pt x="4160" y="4964"/>
                    <a:pt x="4316" y="4809"/>
                    <a:pt x="4378" y="4623"/>
                  </a:cubicBezTo>
                  <a:lnTo>
                    <a:pt x="4688" y="2824"/>
                  </a:lnTo>
                  <a:cubicBezTo>
                    <a:pt x="5991" y="2668"/>
                    <a:pt x="5929" y="714"/>
                    <a:pt x="4595" y="714"/>
                  </a:cubicBezTo>
                  <a:cubicBezTo>
                    <a:pt x="4567" y="705"/>
                    <a:pt x="4540" y="701"/>
                    <a:pt x="4513" y="701"/>
                  </a:cubicBezTo>
                  <a:cubicBezTo>
                    <a:pt x="4447" y="701"/>
                    <a:pt x="4381" y="723"/>
                    <a:pt x="4316" y="745"/>
                  </a:cubicBezTo>
                  <a:cubicBezTo>
                    <a:pt x="4036" y="249"/>
                    <a:pt x="3548" y="1"/>
                    <a:pt x="3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78" name="Shape 778"/>
        <p:cNvGrpSpPr/>
        <p:nvPr/>
      </p:nvGrpSpPr>
      <p:grpSpPr>
        <a:xfrm>
          <a:off x="0" y="0"/>
          <a:ext cx="0" cy="0"/>
          <a:chOff x="0" y="0"/>
          <a:chExt cx="0" cy="0"/>
        </a:xfrm>
      </p:grpSpPr>
      <p:sp>
        <p:nvSpPr>
          <p:cNvPr id="779" name="Google Shape;779;p57"/>
          <p:cNvSpPr txBox="1"/>
          <p:nvPr>
            <p:ph type="ctrTitle"/>
          </p:nvPr>
        </p:nvSpPr>
        <p:spPr>
          <a:xfrm>
            <a:off x="724875" y="535000"/>
            <a:ext cx="4284000" cy="9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780" name="Google Shape;780;p57"/>
          <p:cNvSpPr txBox="1"/>
          <p:nvPr>
            <p:ph idx="1" type="subTitle"/>
          </p:nvPr>
        </p:nvSpPr>
        <p:spPr>
          <a:xfrm>
            <a:off x="720000" y="1569725"/>
            <a:ext cx="4293900" cy="94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Do you have any questions?</a:t>
            </a:r>
            <a:endParaRPr>
              <a:solidFill>
                <a:schemeClr val="lt1"/>
              </a:solidFill>
            </a:endParaRPr>
          </a:p>
          <a:p>
            <a:pPr indent="0" lvl="0" marL="0" rtl="0" algn="l">
              <a:spcBef>
                <a:spcPts val="0"/>
              </a:spcBef>
              <a:spcAft>
                <a:spcPts val="0"/>
              </a:spcAft>
              <a:buNone/>
            </a:pPr>
            <a:r>
              <a:rPr lang="en">
                <a:solidFill>
                  <a:schemeClr val="lt1"/>
                </a:solidFill>
              </a:rPr>
              <a:t>youremail@freepik.com </a:t>
            </a:r>
            <a:endParaRPr>
              <a:solidFill>
                <a:schemeClr val="lt1"/>
              </a:solidFill>
            </a:endParaRPr>
          </a:p>
          <a:p>
            <a:pPr indent="0" lvl="0" marL="0" rtl="0" algn="l">
              <a:spcBef>
                <a:spcPts val="0"/>
              </a:spcBef>
              <a:spcAft>
                <a:spcPts val="0"/>
              </a:spcAft>
              <a:buNone/>
            </a:pPr>
            <a:r>
              <a:rPr lang="en">
                <a:solidFill>
                  <a:schemeClr val="lt1"/>
                </a:solidFill>
              </a:rPr>
              <a:t>+91  620 421 838 </a:t>
            </a:r>
            <a:endParaRPr>
              <a:solidFill>
                <a:schemeClr val="lt1"/>
              </a:solidFill>
            </a:endParaRPr>
          </a:p>
          <a:p>
            <a:pPr indent="0" lvl="0" marL="0" rtl="0" algn="l">
              <a:spcBef>
                <a:spcPts val="0"/>
              </a:spcBef>
              <a:spcAft>
                <a:spcPts val="0"/>
              </a:spcAft>
              <a:buNone/>
            </a:pPr>
            <a:r>
              <a:rPr lang="en">
                <a:solidFill>
                  <a:schemeClr val="lt1"/>
                </a:solidFill>
              </a:rPr>
              <a:t>yourwebsite.com</a:t>
            </a:r>
            <a:endParaRPr>
              <a:solidFill>
                <a:schemeClr val="lt1"/>
              </a:solidFill>
            </a:endParaRPr>
          </a:p>
        </p:txBody>
      </p:sp>
      <p:sp>
        <p:nvSpPr>
          <p:cNvPr id="781" name="Google Shape;781;p57"/>
          <p:cNvSpPr txBox="1"/>
          <p:nvPr/>
        </p:nvSpPr>
        <p:spPr>
          <a:xfrm>
            <a:off x="715100" y="4223599"/>
            <a:ext cx="3000000" cy="384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lt1"/>
                </a:solidFill>
                <a:latin typeface="Cantarell"/>
                <a:ea typeface="Cantarell"/>
                <a:cs typeface="Cantarell"/>
                <a:sym typeface="Cantarell"/>
              </a:rPr>
              <a:t>Please keep this slide for attribution</a:t>
            </a:r>
            <a:endParaRPr sz="1200">
              <a:solidFill>
                <a:schemeClr val="lt1"/>
              </a:solidFill>
              <a:latin typeface="Cantarell"/>
              <a:ea typeface="Cantarell"/>
              <a:cs typeface="Cantarell"/>
              <a:sym typeface="Cantarell"/>
            </a:endParaRPr>
          </a:p>
        </p:txBody>
      </p:sp>
      <p:sp>
        <p:nvSpPr>
          <p:cNvPr id="782" name="Google Shape;782;p57"/>
          <p:cNvSpPr/>
          <p:nvPr/>
        </p:nvSpPr>
        <p:spPr>
          <a:xfrm>
            <a:off x="829300" y="2763275"/>
            <a:ext cx="596700" cy="596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7"/>
          <p:cNvSpPr/>
          <p:nvPr/>
        </p:nvSpPr>
        <p:spPr>
          <a:xfrm>
            <a:off x="977516" y="2911325"/>
            <a:ext cx="300198" cy="300529"/>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7"/>
          <p:cNvSpPr/>
          <p:nvPr/>
        </p:nvSpPr>
        <p:spPr>
          <a:xfrm>
            <a:off x="1663641" y="2763275"/>
            <a:ext cx="596700" cy="596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7"/>
          <p:cNvSpPr/>
          <p:nvPr/>
        </p:nvSpPr>
        <p:spPr>
          <a:xfrm>
            <a:off x="2497983" y="2763275"/>
            <a:ext cx="596700" cy="596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57"/>
          <p:cNvGrpSpPr/>
          <p:nvPr/>
        </p:nvGrpSpPr>
        <p:grpSpPr>
          <a:xfrm>
            <a:off x="1811527" y="2911301"/>
            <a:ext cx="300515" cy="300183"/>
            <a:chOff x="3303268" y="3817349"/>
            <a:chExt cx="346056" cy="345674"/>
          </a:xfrm>
        </p:grpSpPr>
        <p:sp>
          <p:nvSpPr>
            <p:cNvPr id="787" name="Google Shape;787;p5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57"/>
          <p:cNvGrpSpPr/>
          <p:nvPr/>
        </p:nvGrpSpPr>
        <p:grpSpPr>
          <a:xfrm>
            <a:off x="2646063" y="2911297"/>
            <a:ext cx="300515" cy="300183"/>
            <a:chOff x="2238181" y="4120624"/>
            <a:chExt cx="346056" cy="345674"/>
          </a:xfrm>
        </p:grpSpPr>
        <p:grpSp>
          <p:nvGrpSpPr>
            <p:cNvPr id="792" name="Google Shape;792;p57"/>
            <p:cNvGrpSpPr/>
            <p:nvPr/>
          </p:nvGrpSpPr>
          <p:grpSpPr>
            <a:xfrm>
              <a:off x="2309155" y="4177413"/>
              <a:ext cx="203862" cy="231903"/>
              <a:chOff x="1512725" y="258500"/>
              <a:chExt cx="4570900" cy="5199625"/>
            </a:xfrm>
          </p:grpSpPr>
          <p:sp>
            <p:nvSpPr>
              <p:cNvPr id="793" name="Google Shape;793;p5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 name="Google Shape;795;p5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96" name="Google Shape;796;p57"/>
          <p:cNvPicPr preferRelativeResize="0"/>
          <p:nvPr/>
        </p:nvPicPr>
        <p:blipFill rotWithShape="1">
          <a:blip r:embed="rId3">
            <a:alphaModFix/>
          </a:blip>
          <a:srcRect b="-440" l="0" r="47935" t="440"/>
          <a:stretch/>
        </p:blipFill>
        <p:spPr>
          <a:xfrm>
            <a:off x="5125375" y="0"/>
            <a:ext cx="4017751" cy="51435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 name="Shape 800"/>
        <p:cNvGrpSpPr/>
        <p:nvPr/>
      </p:nvGrpSpPr>
      <p:grpSpPr>
        <a:xfrm>
          <a:off x="0" y="0"/>
          <a:ext cx="0" cy="0"/>
          <a:chOff x="0" y="0"/>
          <a:chExt cx="0" cy="0"/>
        </a:xfrm>
      </p:grpSpPr>
      <p:sp>
        <p:nvSpPr>
          <p:cNvPr id="801" name="Google Shape;801;p5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802" name="Google Shape;802;p58"/>
          <p:cNvGrpSpPr/>
          <p:nvPr/>
        </p:nvGrpSpPr>
        <p:grpSpPr>
          <a:xfrm>
            <a:off x="763655" y="1459450"/>
            <a:ext cx="279592" cy="376684"/>
            <a:chOff x="763655" y="1611850"/>
            <a:chExt cx="279592" cy="376684"/>
          </a:xfrm>
        </p:grpSpPr>
        <p:sp>
          <p:nvSpPr>
            <p:cNvPr id="803" name="Google Shape;803;p58"/>
            <p:cNvSpPr/>
            <p:nvPr/>
          </p:nvSpPr>
          <p:spPr>
            <a:xfrm>
              <a:off x="763655" y="1611850"/>
              <a:ext cx="279592" cy="376684"/>
            </a:xfrm>
            <a:custGeom>
              <a:rect b="b" l="l" r="r" t="t"/>
              <a:pathLst>
                <a:path extrusionOk="0" h="13959" w="10361">
                  <a:moveTo>
                    <a:pt x="1148" y="2792"/>
                  </a:moveTo>
                  <a:lnTo>
                    <a:pt x="1830" y="11942"/>
                  </a:lnTo>
                  <a:cubicBezTo>
                    <a:pt x="1830" y="11942"/>
                    <a:pt x="1830" y="11942"/>
                    <a:pt x="1830" y="11973"/>
                  </a:cubicBezTo>
                  <a:lnTo>
                    <a:pt x="527" y="11973"/>
                  </a:lnTo>
                  <a:cubicBezTo>
                    <a:pt x="496" y="11973"/>
                    <a:pt x="496" y="11942"/>
                    <a:pt x="465" y="11942"/>
                  </a:cubicBezTo>
                  <a:cubicBezTo>
                    <a:pt x="465" y="11911"/>
                    <a:pt x="465" y="11911"/>
                    <a:pt x="465" y="11880"/>
                  </a:cubicBezTo>
                  <a:lnTo>
                    <a:pt x="434" y="11880"/>
                  </a:lnTo>
                  <a:lnTo>
                    <a:pt x="1148" y="2792"/>
                  </a:lnTo>
                  <a:close/>
                  <a:moveTo>
                    <a:pt x="1520" y="12377"/>
                  </a:moveTo>
                  <a:lnTo>
                    <a:pt x="1520" y="13586"/>
                  </a:lnTo>
                  <a:lnTo>
                    <a:pt x="869" y="13586"/>
                  </a:lnTo>
                  <a:lnTo>
                    <a:pt x="869" y="12377"/>
                  </a:lnTo>
                  <a:close/>
                  <a:moveTo>
                    <a:pt x="3505" y="12377"/>
                  </a:moveTo>
                  <a:lnTo>
                    <a:pt x="3505" y="13586"/>
                  </a:lnTo>
                  <a:lnTo>
                    <a:pt x="2823" y="13586"/>
                  </a:lnTo>
                  <a:lnTo>
                    <a:pt x="2823" y="12377"/>
                  </a:lnTo>
                  <a:close/>
                  <a:moveTo>
                    <a:pt x="9554" y="12377"/>
                  </a:moveTo>
                  <a:lnTo>
                    <a:pt x="9554" y="13586"/>
                  </a:lnTo>
                  <a:lnTo>
                    <a:pt x="8903" y="13586"/>
                  </a:lnTo>
                  <a:lnTo>
                    <a:pt x="8903" y="12377"/>
                  </a:lnTo>
                  <a:close/>
                  <a:moveTo>
                    <a:pt x="1396" y="0"/>
                  </a:moveTo>
                  <a:cubicBezTo>
                    <a:pt x="1148" y="0"/>
                    <a:pt x="962" y="155"/>
                    <a:pt x="931" y="403"/>
                  </a:cubicBezTo>
                  <a:lnTo>
                    <a:pt x="31" y="11849"/>
                  </a:lnTo>
                  <a:cubicBezTo>
                    <a:pt x="0" y="11973"/>
                    <a:pt x="62" y="12128"/>
                    <a:pt x="155" y="12222"/>
                  </a:cubicBezTo>
                  <a:cubicBezTo>
                    <a:pt x="217" y="12315"/>
                    <a:pt x="341" y="12377"/>
                    <a:pt x="465" y="12377"/>
                  </a:cubicBezTo>
                  <a:lnTo>
                    <a:pt x="465" y="13586"/>
                  </a:lnTo>
                  <a:cubicBezTo>
                    <a:pt x="465" y="13772"/>
                    <a:pt x="621" y="13959"/>
                    <a:pt x="838" y="13959"/>
                  </a:cubicBezTo>
                  <a:lnTo>
                    <a:pt x="1551" y="13959"/>
                  </a:lnTo>
                  <a:cubicBezTo>
                    <a:pt x="1768" y="13959"/>
                    <a:pt x="1954" y="13772"/>
                    <a:pt x="1954" y="13586"/>
                  </a:cubicBezTo>
                  <a:lnTo>
                    <a:pt x="1954" y="12377"/>
                  </a:lnTo>
                  <a:lnTo>
                    <a:pt x="2420" y="12377"/>
                  </a:lnTo>
                  <a:lnTo>
                    <a:pt x="2420" y="13586"/>
                  </a:lnTo>
                  <a:cubicBezTo>
                    <a:pt x="2420" y="13772"/>
                    <a:pt x="2606" y="13959"/>
                    <a:pt x="2823" y="13959"/>
                  </a:cubicBezTo>
                  <a:lnTo>
                    <a:pt x="3536" y="13959"/>
                  </a:lnTo>
                  <a:cubicBezTo>
                    <a:pt x="3753" y="13959"/>
                    <a:pt x="3909" y="13772"/>
                    <a:pt x="3909" y="13586"/>
                  </a:cubicBezTo>
                  <a:lnTo>
                    <a:pt x="3909" y="12377"/>
                  </a:lnTo>
                  <a:lnTo>
                    <a:pt x="8499" y="12377"/>
                  </a:lnTo>
                  <a:lnTo>
                    <a:pt x="8499" y="13586"/>
                  </a:lnTo>
                  <a:cubicBezTo>
                    <a:pt x="8499" y="13772"/>
                    <a:pt x="8655" y="13959"/>
                    <a:pt x="8872" y="13959"/>
                  </a:cubicBezTo>
                  <a:lnTo>
                    <a:pt x="9585" y="13959"/>
                  </a:lnTo>
                  <a:cubicBezTo>
                    <a:pt x="9802" y="13959"/>
                    <a:pt x="9988" y="13772"/>
                    <a:pt x="9988" y="13586"/>
                  </a:cubicBezTo>
                  <a:lnTo>
                    <a:pt x="9988" y="12346"/>
                  </a:lnTo>
                  <a:cubicBezTo>
                    <a:pt x="10081" y="12346"/>
                    <a:pt x="10143" y="12284"/>
                    <a:pt x="10236" y="12222"/>
                  </a:cubicBezTo>
                  <a:cubicBezTo>
                    <a:pt x="10299" y="12128"/>
                    <a:pt x="10361" y="12004"/>
                    <a:pt x="10361" y="11849"/>
                  </a:cubicBezTo>
                  <a:lnTo>
                    <a:pt x="10330" y="11849"/>
                  </a:lnTo>
                  <a:lnTo>
                    <a:pt x="9461" y="434"/>
                  </a:lnTo>
                  <a:cubicBezTo>
                    <a:pt x="9461" y="186"/>
                    <a:pt x="9244" y="0"/>
                    <a:pt x="8996" y="0"/>
                  </a:cubicBezTo>
                  <a:lnTo>
                    <a:pt x="3784" y="0"/>
                  </a:lnTo>
                  <a:cubicBezTo>
                    <a:pt x="3660" y="0"/>
                    <a:pt x="3567" y="93"/>
                    <a:pt x="3567" y="217"/>
                  </a:cubicBezTo>
                  <a:cubicBezTo>
                    <a:pt x="3567" y="310"/>
                    <a:pt x="3660" y="403"/>
                    <a:pt x="3784" y="403"/>
                  </a:cubicBezTo>
                  <a:lnTo>
                    <a:pt x="8996" y="403"/>
                  </a:lnTo>
                  <a:cubicBezTo>
                    <a:pt x="9027" y="403"/>
                    <a:pt x="9058" y="434"/>
                    <a:pt x="9058" y="465"/>
                  </a:cubicBezTo>
                  <a:lnTo>
                    <a:pt x="9926" y="11880"/>
                  </a:lnTo>
                  <a:cubicBezTo>
                    <a:pt x="9926" y="11911"/>
                    <a:pt x="9926" y="11911"/>
                    <a:pt x="9926" y="11942"/>
                  </a:cubicBezTo>
                  <a:cubicBezTo>
                    <a:pt x="9895" y="11942"/>
                    <a:pt x="9895" y="11973"/>
                    <a:pt x="9864" y="11973"/>
                  </a:cubicBezTo>
                  <a:lnTo>
                    <a:pt x="2327" y="11973"/>
                  </a:lnTo>
                  <a:cubicBezTo>
                    <a:pt x="2265" y="11973"/>
                    <a:pt x="2265" y="11942"/>
                    <a:pt x="2265" y="11911"/>
                  </a:cubicBezTo>
                  <a:lnTo>
                    <a:pt x="1396" y="496"/>
                  </a:lnTo>
                  <a:cubicBezTo>
                    <a:pt x="1396" y="465"/>
                    <a:pt x="1396" y="434"/>
                    <a:pt x="1396" y="434"/>
                  </a:cubicBezTo>
                  <a:cubicBezTo>
                    <a:pt x="1396" y="403"/>
                    <a:pt x="1427" y="403"/>
                    <a:pt x="1427" y="403"/>
                  </a:cubicBezTo>
                  <a:lnTo>
                    <a:pt x="2947" y="403"/>
                  </a:lnTo>
                  <a:cubicBezTo>
                    <a:pt x="3040" y="403"/>
                    <a:pt x="3133" y="310"/>
                    <a:pt x="3133" y="217"/>
                  </a:cubicBezTo>
                  <a:cubicBezTo>
                    <a:pt x="3133" y="93"/>
                    <a:pt x="3071" y="0"/>
                    <a:pt x="2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8"/>
            <p:cNvSpPr/>
            <p:nvPr/>
          </p:nvSpPr>
          <p:spPr>
            <a:xfrm>
              <a:off x="818057" y="1637783"/>
              <a:ext cx="196721" cy="281319"/>
            </a:xfrm>
            <a:custGeom>
              <a:rect b="b" l="l" r="r" t="t"/>
              <a:pathLst>
                <a:path extrusionOk="0" h="10425" w="7290">
                  <a:moveTo>
                    <a:pt x="218" y="1"/>
                  </a:moveTo>
                  <a:cubicBezTo>
                    <a:pt x="155" y="1"/>
                    <a:pt x="93" y="32"/>
                    <a:pt x="62" y="94"/>
                  </a:cubicBezTo>
                  <a:cubicBezTo>
                    <a:pt x="31" y="125"/>
                    <a:pt x="0" y="187"/>
                    <a:pt x="0" y="218"/>
                  </a:cubicBezTo>
                  <a:lnTo>
                    <a:pt x="745" y="10237"/>
                  </a:lnTo>
                  <a:cubicBezTo>
                    <a:pt x="776" y="10330"/>
                    <a:pt x="869" y="10423"/>
                    <a:pt x="962" y="10423"/>
                  </a:cubicBezTo>
                  <a:lnTo>
                    <a:pt x="4188" y="10423"/>
                  </a:lnTo>
                  <a:cubicBezTo>
                    <a:pt x="4195" y="10424"/>
                    <a:pt x="4201" y="10424"/>
                    <a:pt x="4207" y="10424"/>
                  </a:cubicBezTo>
                  <a:cubicBezTo>
                    <a:pt x="4399" y="10424"/>
                    <a:pt x="4399" y="9987"/>
                    <a:pt x="4207" y="9987"/>
                  </a:cubicBezTo>
                  <a:cubicBezTo>
                    <a:pt x="4201" y="9987"/>
                    <a:pt x="4195" y="9988"/>
                    <a:pt x="4188" y="9989"/>
                  </a:cubicBezTo>
                  <a:lnTo>
                    <a:pt x="1148" y="9989"/>
                  </a:lnTo>
                  <a:lnTo>
                    <a:pt x="466" y="435"/>
                  </a:lnTo>
                  <a:lnTo>
                    <a:pt x="6142" y="435"/>
                  </a:lnTo>
                  <a:lnTo>
                    <a:pt x="6856" y="10020"/>
                  </a:lnTo>
                  <a:lnTo>
                    <a:pt x="4994" y="10020"/>
                  </a:lnTo>
                  <a:cubicBezTo>
                    <a:pt x="4987" y="10019"/>
                    <a:pt x="4981" y="10018"/>
                    <a:pt x="4974" y="10018"/>
                  </a:cubicBezTo>
                  <a:cubicBezTo>
                    <a:pt x="4784" y="10018"/>
                    <a:pt x="4784" y="10424"/>
                    <a:pt x="4974" y="10424"/>
                  </a:cubicBezTo>
                  <a:cubicBezTo>
                    <a:pt x="4981" y="10424"/>
                    <a:pt x="4987" y="10424"/>
                    <a:pt x="4994" y="10423"/>
                  </a:cubicBezTo>
                  <a:lnTo>
                    <a:pt x="7073" y="10423"/>
                  </a:lnTo>
                  <a:cubicBezTo>
                    <a:pt x="7135" y="10423"/>
                    <a:pt x="7166" y="10392"/>
                    <a:pt x="7228" y="10361"/>
                  </a:cubicBezTo>
                  <a:cubicBezTo>
                    <a:pt x="7259" y="10330"/>
                    <a:pt x="7290" y="10268"/>
                    <a:pt x="7259" y="10206"/>
                  </a:cubicBezTo>
                  <a:lnTo>
                    <a:pt x="6514" y="218"/>
                  </a:lnTo>
                  <a:cubicBezTo>
                    <a:pt x="6514" y="94"/>
                    <a:pt x="6421" y="1"/>
                    <a:pt x="6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8"/>
            <p:cNvSpPr/>
            <p:nvPr/>
          </p:nvSpPr>
          <p:spPr>
            <a:xfrm>
              <a:off x="928533" y="1798505"/>
              <a:ext cx="49437" cy="10902"/>
            </a:xfrm>
            <a:custGeom>
              <a:rect b="b" l="l" r="r" t="t"/>
              <a:pathLst>
                <a:path extrusionOk="0" h="404" w="1832">
                  <a:moveTo>
                    <a:pt x="280" y="0"/>
                  </a:moveTo>
                  <a:cubicBezTo>
                    <a:pt x="1" y="0"/>
                    <a:pt x="1" y="404"/>
                    <a:pt x="280" y="404"/>
                  </a:cubicBezTo>
                  <a:lnTo>
                    <a:pt x="1552" y="404"/>
                  </a:lnTo>
                  <a:cubicBezTo>
                    <a:pt x="1831" y="404"/>
                    <a:pt x="1831" y="0"/>
                    <a:pt x="1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8"/>
            <p:cNvSpPr/>
            <p:nvPr/>
          </p:nvSpPr>
          <p:spPr>
            <a:xfrm>
              <a:off x="900091" y="1680473"/>
              <a:ext cx="65304" cy="10902"/>
            </a:xfrm>
            <a:custGeom>
              <a:rect b="b" l="l" r="r" t="t"/>
              <a:pathLst>
                <a:path extrusionOk="0" h="404" w="2420">
                  <a:moveTo>
                    <a:pt x="186" y="1"/>
                  </a:moveTo>
                  <a:cubicBezTo>
                    <a:pt x="93" y="1"/>
                    <a:pt x="0" y="63"/>
                    <a:pt x="0" y="187"/>
                  </a:cubicBezTo>
                  <a:cubicBezTo>
                    <a:pt x="0" y="311"/>
                    <a:pt x="93" y="404"/>
                    <a:pt x="186" y="404"/>
                  </a:cubicBezTo>
                  <a:lnTo>
                    <a:pt x="2203" y="404"/>
                  </a:lnTo>
                  <a:cubicBezTo>
                    <a:pt x="2327" y="404"/>
                    <a:pt x="2420" y="311"/>
                    <a:pt x="2420" y="187"/>
                  </a:cubicBezTo>
                  <a:cubicBezTo>
                    <a:pt x="2420" y="63"/>
                    <a:pt x="2327" y="1"/>
                    <a:pt x="2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8"/>
            <p:cNvSpPr/>
            <p:nvPr/>
          </p:nvSpPr>
          <p:spPr>
            <a:xfrm>
              <a:off x="852382" y="1680311"/>
              <a:ext cx="30142" cy="11064"/>
            </a:xfrm>
            <a:custGeom>
              <a:rect b="b" l="l" r="r" t="t"/>
              <a:pathLst>
                <a:path extrusionOk="0" h="410" w="1117">
                  <a:moveTo>
                    <a:pt x="967" y="1"/>
                  </a:moveTo>
                  <a:cubicBezTo>
                    <a:pt x="955" y="1"/>
                    <a:pt x="943" y="2"/>
                    <a:pt x="931" y="7"/>
                  </a:cubicBezTo>
                  <a:lnTo>
                    <a:pt x="217" y="7"/>
                  </a:lnTo>
                  <a:cubicBezTo>
                    <a:pt x="93" y="7"/>
                    <a:pt x="0" y="69"/>
                    <a:pt x="0" y="193"/>
                  </a:cubicBezTo>
                  <a:cubicBezTo>
                    <a:pt x="0" y="317"/>
                    <a:pt x="93" y="410"/>
                    <a:pt x="217" y="410"/>
                  </a:cubicBezTo>
                  <a:lnTo>
                    <a:pt x="931" y="410"/>
                  </a:lnTo>
                  <a:cubicBezTo>
                    <a:pt x="1024" y="410"/>
                    <a:pt x="1117" y="317"/>
                    <a:pt x="1117" y="193"/>
                  </a:cubicBezTo>
                  <a:cubicBezTo>
                    <a:pt x="1117" y="85"/>
                    <a:pt x="1047" y="1"/>
                    <a:pt x="9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8"/>
            <p:cNvSpPr/>
            <p:nvPr/>
          </p:nvSpPr>
          <p:spPr>
            <a:xfrm>
              <a:off x="900928" y="1710615"/>
              <a:ext cx="68650" cy="10902"/>
            </a:xfrm>
            <a:custGeom>
              <a:rect b="b" l="l" r="r" t="t"/>
              <a:pathLst>
                <a:path extrusionOk="0" h="404" w="2544">
                  <a:moveTo>
                    <a:pt x="279" y="0"/>
                  </a:moveTo>
                  <a:cubicBezTo>
                    <a:pt x="0" y="0"/>
                    <a:pt x="0" y="404"/>
                    <a:pt x="279" y="404"/>
                  </a:cubicBezTo>
                  <a:lnTo>
                    <a:pt x="2265" y="404"/>
                  </a:lnTo>
                  <a:cubicBezTo>
                    <a:pt x="2544" y="404"/>
                    <a:pt x="2544" y="0"/>
                    <a:pt x="2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8"/>
            <p:cNvSpPr/>
            <p:nvPr/>
          </p:nvSpPr>
          <p:spPr>
            <a:xfrm>
              <a:off x="852382" y="1710615"/>
              <a:ext cx="34325" cy="10902"/>
            </a:xfrm>
            <a:custGeom>
              <a:rect b="b" l="l" r="r" t="t"/>
              <a:pathLst>
                <a:path extrusionOk="0" h="404" w="1272">
                  <a:moveTo>
                    <a:pt x="279" y="0"/>
                  </a:moveTo>
                  <a:cubicBezTo>
                    <a:pt x="0" y="0"/>
                    <a:pt x="0" y="404"/>
                    <a:pt x="279" y="404"/>
                  </a:cubicBezTo>
                  <a:lnTo>
                    <a:pt x="993" y="404"/>
                  </a:lnTo>
                  <a:cubicBezTo>
                    <a:pt x="1272" y="404"/>
                    <a:pt x="1272" y="0"/>
                    <a:pt x="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8"/>
            <p:cNvSpPr/>
            <p:nvPr/>
          </p:nvSpPr>
          <p:spPr>
            <a:xfrm>
              <a:off x="905947" y="1741567"/>
              <a:ext cx="65304" cy="10092"/>
            </a:xfrm>
            <a:custGeom>
              <a:rect b="b" l="l" r="r" t="t"/>
              <a:pathLst>
                <a:path extrusionOk="0" h="374" w="2420">
                  <a:moveTo>
                    <a:pt x="187" y="1"/>
                  </a:moveTo>
                  <a:cubicBezTo>
                    <a:pt x="0" y="63"/>
                    <a:pt x="0" y="311"/>
                    <a:pt x="187" y="373"/>
                  </a:cubicBezTo>
                  <a:lnTo>
                    <a:pt x="2234" y="373"/>
                  </a:lnTo>
                  <a:cubicBezTo>
                    <a:pt x="2420" y="311"/>
                    <a:pt x="2420" y="63"/>
                    <a:pt x="2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8"/>
            <p:cNvSpPr/>
            <p:nvPr/>
          </p:nvSpPr>
          <p:spPr>
            <a:xfrm>
              <a:off x="859074" y="1741297"/>
              <a:ext cx="30520" cy="10632"/>
            </a:xfrm>
            <a:custGeom>
              <a:rect b="b" l="l" r="r" t="t"/>
              <a:pathLst>
                <a:path extrusionOk="0" h="394" w="1131">
                  <a:moveTo>
                    <a:pt x="953" y="0"/>
                  </a:moveTo>
                  <a:cubicBezTo>
                    <a:pt x="937" y="0"/>
                    <a:pt x="919" y="4"/>
                    <a:pt x="900" y="11"/>
                  </a:cubicBezTo>
                  <a:lnTo>
                    <a:pt x="186" y="11"/>
                  </a:lnTo>
                  <a:cubicBezTo>
                    <a:pt x="0" y="73"/>
                    <a:pt x="0" y="321"/>
                    <a:pt x="186" y="383"/>
                  </a:cubicBezTo>
                  <a:lnTo>
                    <a:pt x="900" y="383"/>
                  </a:lnTo>
                  <a:cubicBezTo>
                    <a:pt x="919" y="390"/>
                    <a:pt x="937" y="394"/>
                    <a:pt x="953" y="394"/>
                  </a:cubicBezTo>
                  <a:cubicBezTo>
                    <a:pt x="1130" y="394"/>
                    <a:pt x="1130" y="0"/>
                    <a:pt x="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8"/>
            <p:cNvSpPr/>
            <p:nvPr/>
          </p:nvSpPr>
          <p:spPr>
            <a:xfrm>
              <a:off x="906784" y="1770873"/>
              <a:ext cx="67813" cy="10902"/>
            </a:xfrm>
            <a:custGeom>
              <a:rect b="b" l="l" r="r" t="t"/>
              <a:pathLst>
                <a:path extrusionOk="0" h="404" w="2513">
                  <a:moveTo>
                    <a:pt x="280" y="1"/>
                  </a:moveTo>
                  <a:cubicBezTo>
                    <a:pt x="0" y="1"/>
                    <a:pt x="0" y="404"/>
                    <a:pt x="280" y="404"/>
                  </a:cubicBezTo>
                  <a:lnTo>
                    <a:pt x="2234" y="404"/>
                  </a:lnTo>
                  <a:cubicBezTo>
                    <a:pt x="2513" y="404"/>
                    <a:pt x="2513" y="1"/>
                    <a:pt x="2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8"/>
            <p:cNvSpPr/>
            <p:nvPr/>
          </p:nvSpPr>
          <p:spPr>
            <a:xfrm>
              <a:off x="857401" y="1770873"/>
              <a:ext cx="36025" cy="10902"/>
            </a:xfrm>
            <a:custGeom>
              <a:rect b="b" l="l" r="r" t="t"/>
              <a:pathLst>
                <a:path extrusionOk="0" h="404" w="1335">
                  <a:moveTo>
                    <a:pt x="279" y="1"/>
                  </a:moveTo>
                  <a:cubicBezTo>
                    <a:pt x="0" y="1"/>
                    <a:pt x="0" y="404"/>
                    <a:pt x="279" y="404"/>
                  </a:cubicBezTo>
                  <a:lnTo>
                    <a:pt x="1055" y="404"/>
                  </a:lnTo>
                  <a:cubicBezTo>
                    <a:pt x="1334" y="404"/>
                    <a:pt x="1334" y="1"/>
                    <a:pt x="1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8"/>
            <p:cNvSpPr/>
            <p:nvPr/>
          </p:nvSpPr>
          <p:spPr>
            <a:xfrm>
              <a:off x="873295" y="1795159"/>
              <a:ext cx="51083" cy="99629"/>
            </a:xfrm>
            <a:custGeom>
              <a:rect b="b" l="l" r="r" t="t"/>
              <a:pathLst>
                <a:path extrusionOk="0" h="3692" w="1893">
                  <a:moveTo>
                    <a:pt x="590" y="807"/>
                  </a:moveTo>
                  <a:lnTo>
                    <a:pt x="652" y="1427"/>
                  </a:lnTo>
                  <a:cubicBezTo>
                    <a:pt x="590" y="1396"/>
                    <a:pt x="559" y="1365"/>
                    <a:pt x="528" y="1365"/>
                  </a:cubicBezTo>
                  <a:cubicBezTo>
                    <a:pt x="466" y="1272"/>
                    <a:pt x="404" y="1179"/>
                    <a:pt x="435" y="1086"/>
                  </a:cubicBezTo>
                  <a:cubicBezTo>
                    <a:pt x="435" y="993"/>
                    <a:pt x="497" y="869"/>
                    <a:pt x="590" y="807"/>
                  </a:cubicBezTo>
                  <a:close/>
                  <a:moveTo>
                    <a:pt x="1117" y="2016"/>
                  </a:moveTo>
                  <a:lnTo>
                    <a:pt x="1117" y="2016"/>
                  </a:lnTo>
                  <a:cubicBezTo>
                    <a:pt x="1334" y="2047"/>
                    <a:pt x="1459" y="2265"/>
                    <a:pt x="1428" y="2482"/>
                  </a:cubicBezTo>
                  <a:lnTo>
                    <a:pt x="1428" y="2451"/>
                  </a:lnTo>
                  <a:cubicBezTo>
                    <a:pt x="1397" y="2606"/>
                    <a:pt x="1303" y="2761"/>
                    <a:pt x="1179" y="2854"/>
                  </a:cubicBezTo>
                  <a:lnTo>
                    <a:pt x="1117" y="2016"/>
                  </a:lnTo>
                  <a:close/>
                  <a:moveTo>
                    <a:pt x="745" y="0"/>
                  </a:moveTo>
                  <a:cubicBezTo>
                    <a:pt x="652" y="0"/>
                    <a:pt x="559" y="93"/>
                    <a:pt x="559" y="217"/>
                  </a:cubicBezTo>
                  <a:lnTo>
                    <a:pt x="559" y="403"/>
                  </a:lnTo>
                  <a:lnTo>
                    <a:pt x="497" y="403"/>
                  </a:lnTo>
                  <a:cubicBezTo>
                    <a:pt x="249" y="528"/>
                    <a:pt x="63" y="776"/>
                    <a:pt x="32" y="1055"/>
                  </a:cubicBezTo>
                  <a:cubicBezTo>
                    <a:pt x="1" y="1303"/>
                    <a:pt x="94" y="1551"/>
                    <a:pt x="311" y="1706"/>
                  </a:cubicBezTo>
                  <a:cubicBezTo>
                    <a:pt x="404" y="1768"/>
                    <a:pt x="559" y="1830"/>
                    <a:pt x="683" y="1861"/>
                  </a:cubicBezTo>
                  <a:lnTo>
                    <a:pt x="776" y="2916"/>
                  </a:lnTo>
                  <a:cubicBezTo>
                    <a:pt x="621" y="2916"/>
                    <a:pt x="497" y="2885"/>
                    <a:pt x="404" y="2792"/>
                  </a:cubicBezTo>
                  <a:cubicBezTo>
                    <a:pt x="371" y="2775"/>
                    <a:pt x="337" y="2768"/>
                    <a:pt x="305" y="2768"/>
                  </a:cubicBezTo>
                  <a:cubicBezTo>
                    <a:pt x="218" y="2768"/>
                    <a:pt x="139" y="2825"/>
                    <a:pt x="94" y="2916"/>
                  </a:cubicBezTo>
                  <a:cubicBezTo>
                    <a:pt x="63" y="3009"/>
                    <a:pt x="94" y="3102"/>
                    <a:pt x="187" y="3164"/>
                  </a:cubicBezTo>
                  <a:cubicBezTo>
                    <a:pt x="373" y="3257"/>
                    <a:pt x="590" y="3319"/>
                    <a:pt x="776" y="3319"/>
                  </a:cubicBezTo>
                  <a:lnTo>
                    <a:pt x="776" y="3505"/>
                  </a:lnTo>
                  <a:cubicBezTo>
                    <a:pt x="807" y="3598"/>
                    <a:pt x="869" y="3691"/>
                    <a:pt x="993" y="3691"/>
                  </a:cubicBezTo>
                  <a:cubicBezTo>
                    <a:pt x="1117" y="3691"/>
                    <a:pt x="1179" y="3598"/>
                    <a:pt x="1179" y="3474"/>
                  </a:cubicBezTo>
                  <a:lnTo>
                    <a:pt x="1179" y="3288"/>
                  </a:lnTo>
                  <a:cubicBezTo>
                    <a:pt x="1521" y="3164"/>
                    <a:pt x="1800" y="2885"/>
                    <a:pt x="1831" y="2513"/>
                  </a:cubicBezTo>
                  <a:cubicBezTo>
                    <a:pt x="1893" y="2109"/>
                    <a:pt x="1614" y="1737"/>
                    <a:pt x="1210" y="1644"/>
                  </a:cubicBezTo>
                  <a:lnTo>
                    <a:pt x="1055" y="1582"/>
                  </a:lnTo>
                  <a:lnTo>
                    <a:pt x="1024" y="776"/>
                  </a:lnTo>
                  <a:lnTo>
                    <a:pt x="1086" y="776"/>
                  </a:lnTo>
                  <a:cubicBezTo>
                    <a:pt x="1112" y="785"/>
                    <a:pt x="1136" y="790"/>
                    <a:pt x="1159" y="790"/>
                  </a:cubicBezTo>
                  <a:cubicBezTo>
                    <a:pt x="1362" y="790"/>
                    <a:pt x="1461" y="459"/>
                    <a:pt x="1210" y="403"/>
                  </a:cubicBezTo>
                  <a:cubicBezTo>
                    <a:pt x="1117" y="372"/>
                    <a:pt x="1055" y="341"/>
                    <a:pt x="993" y="341"/>
                  </a:cubicBezTo>
                  <a:lnTo>
                    <a:pt x="993" y="186"/>
                  </a:lnTo>
                  <a:cubicBezTo>
                    <a:pt x="962" y="62"/>
                    <a:pt x="869" y="0"/>
                    <a:pt x="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58"/>
          <p:cNvGrpSpPr/>
          <p:nvPr/>
        </p:nvGrpSpPr>
        <p:grpSpPr>
          <a:xfrm>
            <a:off x="6454792" y="3870128"/>
            <a:ext cx="294676" cy="376711"/>
            <a:chOff x="6454792" y="4022528"/>
            <a:chExt cx="294676" cy="376711"/>
          </a:xfrm>
        </p:grpSpPr>
        <p:sp>
          <p:nvSpPr>
            <p:cNvPr id="816" name="Google Shape;816;p58"/>
            <p:cNvSpPr/>
            <p:nvPr/>
          </p:nvSpPr>
          <p:spPr>
            <a:xfrm>
              <a:off x="6593980" y="4192453"/>
              <a:ext cx="12332" cy="8527"/>
            </a:xfrm>
            <a:custGeom>
              <a:rect b="b" l="l" r="r" t="t"/>
              <a:pathLst>
                <a:path extrusionOk="0" h="316" w="457">
                  <a:moveTo>
                    <a:pt x="240" y="1"/>
                  </a:moveTo>
                  <a:cubicBezTo>
                    <a:pt x="0" y="1"/>
                    <a:pt x="242" y="316"/>
                    <a:pt x="379" y="316"/>
                  </a:cubicBezTo>
                  <a:cubicBezTo>
                    <a:pt x="419" y="316"/>
                    <a:pt x="450" y="288"/>
                    <a:pt x="457" y="218"/>
                  </a:cubicBezTo>
                  <a:cubicBezTo>
                    <a:pt x="457" y="94"/>
                    <a:pt x="364"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8"/>
            <p:cNvSpPr/>
            <p:nvPr/>
          </p:nvSpPr>
          <p:spPr>
            <a:xfrm>
              <a:off x="6594169" y="4277833"/>
              <a:ext cx="12575" cy="9445"/>
            </a:xfrm>
            <a:custGeom>
              <a:rect b="b" l="l" r="r" t="t"/>
              <a:pathLst>
                <a:path extrusionOk="0" h="350" w="466">
                  <a:moveTo>
                    <a:pt x="221" y="1"/>
                  </a:moveTo>
                  <a:cubicBezTo>
                    <a:pt x="124" y="1"/>
                    <a:pt x="31" y="63"/>
                    <a:pt x="16" y="187"/>
                  </a:cubicBezTo>
                  <a:cubicBezTo>
                    <a:pt x="0" y="295"/>
                    <a:pt x="117" y="350"/>
                    <a:pt x="233" y="350"/>
                  </a:cubicBezTo>
                  <a:cubicBezTo>
                    <a:pt x="349" y="350"/>
                    <a:pt x="466" y="295"/>
                    <a:pt x="450" y="187"/>
                  </a:cubicBezTo>
                  <a:cubicBezTo>
                    <a:pt x="419" y="63"/>
                    <a:pt x="318" y="1"/>
                    <a:pt x="2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8"/>
            <p:cNvSpPr/>
            <p:nvPr/>
          </p:nvSpPr>
          <p:spPr>
            <a:xfrm>
              <a:off x="6546028" y="4192453"/>
              <a:ext cx="40208" cy="11765"/>
            </a:xfrm>
            <a:custGeom>
              <a:rect b="b" l="l" r="r" t="t"/>
              <a:pathLst>
                <a:path extrusionOk="0" h="436" w="1490">
                  <a:moveTo>
                    <a:pt x="280" y="1"/>
                  </a:moveTo>
                  <a:cubicBezTo>
                    <a:pt x="1" y="1"/>
                    <a:pt x="1" y="435"/>
                    <a:pt x="280" y="435"/>
                  </a:cubicBezTo>
                  <a:lnTo>
                    <a:pt x="1210" y="435"/>
                  </a:lnTo>
                  <a:cubicBezTo>
                    <a:pt x="1490" y="435"/>
                    <a:pt x="1490"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8"/>
            <p:cNvSpPr/>
            <p:nvPr/>
          </p:nvSpPr>
          <p:spPr>
            <a:xfrm>
              <a:off x="6617187" y="4192453"/>
              <a:ext cx="40208" cy="11765"/>
            </a:xfrm>
            <a:custGeom>
              <a:rect b="b" l="l" r="r" t="t"/>
              <a:pathLst>
                <a:path extrusionOk="0" h="436" w="1490">
                  <a:moveTo>
                    <a:pt x="279" y="1"/>
                  </a:moveTo>
                  <a:cubicBezTo>
                    <a:pt x="0" y="1"/>
                    <a:pt x="0" y="435"/>
                    <a:pt x="279" y="435"/>
                  </a:cubicBezTo>
                  <a:lnTo>
                    <a:pt x="1210" y="435"/>
                  </a:lnTo>
                  <a:cubicBezTo>
                    <a:pt x="1489" y="435"/>
                    <a:pt x="1489"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8"/>
            <p:cNvSpPr/>
            <p:nvPr/>
          </p:nvSpPr>
          <p:spPr>
            <a:xfrm>
              <a:off x="6547701" y="4276997"/>
              <a:ext cx="36862" cy="10929"/>
            </a:xfrm>
            <a:custGeom>
              <a:rect b="b" l="l" r="r" t="t"/>
              <a:pathLst>
                <a:path extrusionOk="0" h="405" w="1366">
                  <a:moveTo>
                    <a:pt x="218" y="1"/>
                  </a:moveTo>
                  <a:cubicBezTo>
                    <a:pt x="94" y="1"/>
                    <a:pt x="32" y="94"/>
                    <a:pt x="32" y="218"/>
                  </a:cubicBezTo>
                  <a:cubicBezTo>
                    <a:pt x="1" y="311"/>
                    <a:pt x="94" y="404"/>
                    <a:pt x="218" y="404"/>
                  </a:cubicBezTo>
                  <a:lnTo>
                    <a:pt x="1148" y="404"/>
                  </a:lnTo>
                  <a:cubicBezTo>
                    <a:pt x="1272" y="404"/>
                    <a:pt x="1365" y="311"/>
                    <a:pt x="1365" y="218"/>
                  </a:cubicBezTo>
                  <a:cubicBezTo>
                    <a:pt x="1365" y="94"/>
                    <a:pt x="1272" y="1"/>
                    <a:pt x="1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8"/>
            <p:cNvSpPr/>
            <p:nvPr/>
          </p:nvSpPr>
          <p:spPr>
            <a:xfrm>
              <a:off x="6618860" y="4276997"/>
              <a:ext cx="36025" cy="10929"/>
            </a:xfrm>
            <a:custGeom>
              <a:rect b="b" l="l" r="r" t="t"/>
              <a:pathLst>
                <a:path extrusionOk="0" h="405" w="1335">
                  <a:moveTo>
                    <a:pt x="217" y="1"/>
                  </a:moveTo>
                  <a:cubicBezTo>
                    <a:pt x="93" y="1"/>
                    <a:pt x="0" y="94"/>
                    <a:pt x="0" y="218"/>
                  </a:cubicBezTo>
                  <a:cubicBezTo>
                    <a:pt x="0" y="311"/>
                    <a:pt x="93" y="404"/>
                    <a:pt x="217" y="404"/>
                  </a:cubicBezTo>
                  <a:lnTo>
                    <a:pt x="1148" y="404"/>
                  </a:lnTo>
                  <a:cubicBezTo>
                    <a:pt x="1272" y="404"/>
                    <a:pt x="1334" y="311"/>
                    <a:pt x="1334" y="218"/>
                  </a:cubicBezTo>
                  <a:cubicBezTo>
                    <a:pt x="1334" y="94"/>
                    <a:pt x="1241" y="1"/>
                    <a:pt x="1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8"/>
            <p:cNvSpPr/>
            <p:nvPr/>
          </p:nvSpPr>
          <p:spPr>
            <a:xfrm>
              <a:off x="6608822" y="4083325"/>
              <a:ext cx="31491" cy="38858"/>
            </a:xfrm>
            <a:custGeom>
              <a:rect b="b" l="l" r="r" t="t"/>
              <a:pathLst>
                <a:path extrusionOk="0" h="1440" w="1167">
                  <a:moveTo>
                    <a:pt x="229" y="0"/>
                  </a:moveTo>
                  <a:cubicBezTo>
                    <a:pt x="205" y="0"/>
                    <a:pt x="180" y="4"/>
                    <a:pt x="155" y="12"/>
                  </a:cubicBezTo>
                  <a:cubicBezTo>
                    <a:pt x="62" y="43"/>
                    <a:pt x="0" y="105"/>
                    <a:pt x="0" y="198"/>
                  </a:cubicBezTo>
                  <a:lnTo>
                    <a:pt x="0" y="1253"/>
                  </a:lnTo>
                  <a:cubicBezTo>
                    <a:pt x="0" y="1377"/>
                    <a:pt x="101" y="1439"/>
                    <a:pt x="202" y="1439"/>
                  </a:cubicBezTo>
                  <a:cubicBezTo>
                    <a:pt x="302" y="1439"/>
                    <a:pt x="403" y="1377"/>
                    <a:pt x="403" y="1253"/>
                  </a:cubicBezTo>
                  <a:lnTo>
                    <a:pt x="403" y="819"/>
                  </a:lnTo>
                  <a:lnTo>
                    <a:pt x="745" y="1315"/>
                  </a:lnTo>
                  <a:cubicBezTo>
                    <a:pt x="793" y="1399"/>
                    <a:pt x="869" y="1437"/>
                    <a:pt x="942" y="1437"/>
                  </a:cubicBezTo>
                  <a:cubicBezTo>
                    <a:pt x="1058" y="1437"/>
                    <a:pt x="1167" y="1343"/>
                    <a:pt x="1148" y="1191"/>
                  </a:cubicBezTo>
                  <a:lnTo>
                    <a:pt x="1148" y="198"/>
                  </a:lnTo>
                  <a:cubicBezTo>
                    <a:pt x="1148" y="74"/>
                    <a:pt x="1055" y="12"/>
                    <a:pt x="962" y="12"/>
                  </a:cubicBezTo>
                  <a:cubicBezTo>
                    <a:pt x="838" y="12"/>
                    <a:pt x="776" y="74"/>
                    <a:pt x="776" y="198"/>
                  </a:cubicBezTo>
                  <a:lnTo>
                    <a:pt x="776" y="633"/>
                  </a:lnTo>
                  <a:lnTo>
                    <a:pt x="372" y="74"/>
                  </a:lnTo>
                  <a:cubicBezTo>
                    <a:pt x="350" y="29"/>
                    <a:pt x="294"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8"/>
            <p:cNvSpPr/>
            <p:nvPr/>
          </p:nvSpPr>
          <p:spPr>
            <a:xfrm>
              <a:off x="6520824" y="4083433"/>
              <a:ext cx="42097" cy="38346"/>
            </a:xfrm>
            <a:custGeom>
              <a:rect b="b" l="l" r="r" t="t"/>
              <a:pathLst>
                <a:path extrusionOk="0" h="1421" w="1560">
                  <a:moveTo>
                    <a:pt x="456" y="0"/>
                  </a:moveTo>
                  <a:cubicBezTo>
                    <a:pt x="440" y="0"/>
                    <a:pt x="424" y="3"/>
                    <a:pt x="407" y="8"/>
                  </a:cubicBezTo>
                  <a:cubicBezTo>
                    <a:pt x="314" y="8"/>
                    <a:pt x="221" y="70"/>
                    <a:pt x="221" y="163"/>
                  </a:cubicBezTo>
                  <a:lnTo>
                    <a:pt x="35" y="1187"/>
                  </a:lnTo>
                  <a:cubicBezTo>
                    <a:pt x="0" y="1326"/>
                    <a:pt x="112" y="1407"/>
                    <a:pt x="222" y="1407"/>
                  </a:cubicBezTo>
                  <a:cubicBezTo>
                    <a:pt x="309" y="1407"/>
                    <a:pt x="394" y="1358"/>
                    <a:pt x="407" y="1249"/>
                  </a:cubicBezTo>
                  <a:lnTo>
                    <a:pt x="469" y="939"/>
                  </a:lnTo>
                  <a:lnTo>
                    <a:pt x="562" y="1280"/>
                  </a:lnTo>
                  <a:cubicBezTo>
                    <a:pt x="593" y="1342"/>
                    <a:pt x="686" y="1404"/>
                    <a:pt x="780" y="1404"/>
                  </a:cubicBezTo>
                  <a:cubicBezTo>
                    <a:pt x="873" y="1404"/>
                    <a:pt x="966" y="1342"/>
                    <a:pt x="997" y="1280"/>
                  </a:cubicBezTo>
                  <a:lnTo>
                    <a:pt x="1090" y="939"/>
                  </a:lnTo>
                  <a:lnTo>
                    <a:pt x="1152" y="1249"/>
                  </a:lnTo>
                  <a:cubicBezTo>
                    <a:pt x="1165" y="1369"/>
                    <a:pt x="1247" y="1420"/>
                    <a:pt x="1331" y="1420"/>
                  </a:cubicBezTo>
                  <a:cubicBezTo>
                    <a:pt x="1443" y="1420"/>
                    <a:pt x="1559" y="1329"/>
                    <a:pt x="1524" y="1187"/>
                  </a:cubicBezTo>
                  <a:lnTo>
                    <a:pt x="1307" y="163"/>
                  </a:lnTo>
                  <a:cubicBezTo>
                    <a:pt x="1276" y="70"/>
                    <a:pt x="1214" y="8"/>
                    <a:pt x="1121" y="8"/>
                  </a:cubicBezTo>
                  <a:cubicBezTo>
                    <a:pt x="1099" y="3"/>
                    <a:pt x="1079" y="0"/>
                    <a:pt x="1060" y="0"/>
                  </a:cubicBezTo>
                  <a:cubicBezTo>
                    <a:pt x="976" y="0"/>
                    <a:pt x="929" y="56"/>
                    <a:pt x="904" y="132"/>
                  </a:cubicBezTo>
                  <a:lnTo>
                    <a:pt x="748" y="598"/>
                  </a:lnTo>
                  <a:lnTo>
                    <a:pt x="624" y="132"/>
                  </a:lnTo>
                  <a:cubicBezTo>
                    <a:pt x="599" y="56"/>
                    <a:pt x="531" y="0"/>
                    <a:pt x="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8"/>
            <p:cNvSpPr/>
            <p:nvPr/>
          </p:nvSpPr>
          <p:spPr>
            <a:xfrm>
              <a:off x="6573660" y="4083649"/>
              <a:ext cx="24287" cy="37698"/>
            </a:xfrm>
            <a:custGeom>
              <a:rect b="b" l="l" r="r" t="t"/>
              <a:pathLst>
                <a:path extrusionOk="0" h="1397" w="900">
                  <a:moveTo>
                    <a:pt x="217" y="0"/>
                  </a:moveTo>
                  <a:cubicBezTo>
                    <a:pt x="93" y="0"/>
                    <a:pt x="0" y="62"/>
                    <a:pt x="0" y="186"/>
                  </a:cubicBezTo>
                  <a:lnTo>
                    <a:pt x="0" y="1210"/>
                  </a:lnTo>
                  <a:cubicBezTo>
                    <a:pt x="0" y="1334"/>
                    <a:pt x="93" y="1396"/>
                    <a:pt x="217" y="1396"/>
                  </a:cubicBezTo>
                  <a:lnTo>
                    <a:pt x="652" y="1396"/>
                  </a:lnTo>
                  <a:cubicBezTo>
                    <a:pt x="900" y="1396"/>
                    <a:pt x="900" y="1024"/>
                    <a:pt x="652" y="1024"/>
                  </a:cubicBezTo>
                  <a:lnTo>
                    <a:pt x="403" y="1024"/>
                  </a:lnTo>
                  <a:lnTo>
                    <a:pt x="403" y="900"/>
                  </a:lnTo>
                  <a:lnTo>
                    <a:pt x="621" y="900"/>
                  </a:lnTo>
                  <a:cubicBezTo>
                    <a:pt x="869" y="900"/>
                    <a:pt x="869" y="497"/>
                    <a:pt x="621" y="497"/>
                  </a:cubicBezTo>
                  <a:lnTo>
                    <a:pt x="403" y="497"/>
                  </a:lnTo>
                  <a:lnTo>
                    <a:pt x="403" y="373"/>
                  </a:lnTo>
                  <a:lnTo>
                    <a:pt x="652" y="373"/>
                  </a:lnTo>
                  <a:cubicBezTo>
                    <a:pt x="900" y="373"/>
                    <a:pt x="900" y="0"/>
                    <a:pt x="6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8"/>
            <p:cNvSpPr/>
            <p:nvPr/>
          </p:nvSpPr>
          <p:spPr>
            <a:xfrm>
              <a:off x="6652349" y="4083028"/>
              <a:ext cx="30142" cy="39155"/>
            </a:xfrm>
            <a:custGeom>
              <a:rect b="b" l="l" r="r" t="t"/>
              <a:pathLst>
                <a:path extrusionOk="0" h="1451" w="1117">
                  <a:moveTo>
                    <a:pt x="915" y="0"/>
                  </a:moveTo>
                  <a:cubicBezTo>
                    <a:pt x="814" y="0"/>
                    <a:pt x="714" y="70"/>
                    <a:pt x="714" y="209"/>
                  </a:cubicBezTo>
                  <a:lnTo>
                    <a:pt x="714" y="923"/>
                  </a:lnTo>
                  <a:cubicBezTo>
                    <a:pt x="714" y="954"/>
                    <a:pt x="714" y="985"/>
                    <a:pt x="620" y="1047"/>
                  </a:cubicBezTo>
                  <a:lnTo>
                    <a:pt x="527" y="1047"/>
                  </a:lnTo>
                  <a:cubicBezTo>
                    <a:pt x="496" y="1047"/>
                    <a:pt x="465" y="1016"/>
                    <a:pt x="434" y="1016"/>
                  </a:cubicBezTo>
                  <a:cubicBezTo>
                    <a:pt x="372" y="954"/>
                    <a:pt x="372" y="954"/>
                    <a:pt x="372" y="892"/>
                  </a:cubicBezTo>
                  <a:lnTo>
                    <a:pt x="372" y="209"/>
                  </a:lnTo>
                  <a:cubicBezTo>
                    <a:pt x="372" y="85"/>
                    <a:pt x="279" y="23"/>
                    <a:pt x="186" y="23"/>
                  </a:cubicBezTo>
                  <a:cubicBezTo>
                    <a:pt x="93" y="23"/>
                    <a:pt x="0" y="85"/>
                    <a:pt x="0" y="209"/>
                  </a:cubicBezTo>
                  <a:lnTo>
                    <a:pt x="0" y="923"/>
                  </a:lnTo>
                  <a:cubicBezTo>
                    <a:pt x="0" y="1109"/>
                    <a:pt x="93" y="1264"/>
                    <a:pt x="248" y="1357"/>
                  </a:cubicBezTo>
                  <a:cubicBezTo>
                    <a:pt x="341" y="1419"/>
                    <a:pt x="434" y="1450"/>
                    <a:pt x="558" y="1450"/>
                  </a:cubicBezTo>
                  <a:cubicBezTo>
                    <a:pt x="651" y="1450"/>
                    <a:pt x="714" y="1419"/>
                    <a:pt x="807" y="1388"/>
                  </a:cubicBezTo>
                  <a:cubicBezTo>
                    <a:pt x="993" y="1295"/>
                    <a:pt x="1117" y="1109"/>
                    <a:pt x="1117" y="923"/>
                  </a:cubicBezTo>
                  <a:lnTo>
                    <a:pt x="1117" y="209"/>
                  </a:lnTo>
                  <a:cubicBezTo>
                    <a:pt x="1117" y="70"/>
                    <a:pt x="1016" y="0"/>
                    <a:pt x="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8"/>
            <p:cNvSpPr/>
            <p:nvPr/>
          </p:nvSpPr>
          <p:spPr>
            <a:xfrm>
              <a:off x="6530970" y="4140560"/>
              <a:ext cx="143992" cy="10902"/>
            </a:xfrm>
            <a:custGeom>
              <a:rect b="b" l="l" r="r" t="t"/>
              <a:pathLst>
                <a:path extrusionOk="0" h="404" w="5336">
                  <a:moveTo>
                    <a:pt x="217" y="1"/>
                  </a:moveTo>
                  <a:cubicBezTo>
                    <a:pt x="93" y="1"/>
                    <a:pt x="0" y="94"/>
                    <a:pt x="0" y="187"/>
                  </a:cubicBezTo>
                  <a:cubicBezTo>
                    <a:pt x="0" y="311"/>
                    <a:pt x="93" y="404"/>
                    <a:pt x="217" y="404"/>
                  </a:cubicBezTo>
                  <a:lnTo>
                    <a:pt x="5056" y="404"/>
                  </a:lnTo>
                  <a:cubicBezTo>
                    <a:pt x="5336" y="404"/>
                    <a:pt x="5336" y="1"/>
                    <a:pt x="5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8"/>
            <p:cNvSpPr/>
            <p:nvPr/>
          </p:nvSpPr>
          <p:spPr>
            <a:xfrm>
              <a:off x="6529297" y="4163174"/>
              <a:ext cx="145665" cy="10902"/>
            </a:xfrm>
            <a:custGeom>
              <a:rect b="b" l="l" r="r" t="t"/>
              <a:pathLst>
                <a:path extrusionOk="0" h="404" w="5398">
                  <a:moveTo>
                    <a:pt x="279" y="0"/>
                  </a:moveTo>
                  <a:cubicBezTo>
                    <a:pt x="0" y="0"/>
                    <a:pt x="0" y="403"/>
                    <a:pt x="279" y="403"/>
                  </a:cubicBezTo>
                  <a:lnTo>
                    <a:pt x="5118" y="403"/>
                  </a:lnTo>
                  <a:cubicBezTo>
                    <a:pt x="5398" y="403"/>
                    <a:pt x="5398" y="0"/>
                    <a:pt x="5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8"/>
            <p:cNvSpPr/>
            <p:nvPr/>
          </p:nvSpPr>
          <p:spPr>
            <a:xfrm>
              <a:off x="6529297" y="4223431"/>
              <a:ext cx="145665" cy="11738"/>
            </a:xfrm>
            <a:custGeom>
              <a:rect b="b" l="l" r="r" t="t"/>
              <a:pathLst>
                <a:path extrusionOk="0" h="435" w="5398">
                  <a:moveTo>
                    <a:pt x="279" y="1"/>
                  </a:moveTo>
                  <a:cubicBezTo>
                    <a:pt x="0" y="1"/>
                    <a:pt x="0" y="435"/>
                    <a:pt x="279" y="435"/>
                  </a:cubicBezTo>
                  <a:lnTo>
                    <a:pt x="5118" y="435"/>
                  </a:lnTo>
                  <a:cubicBezTo>
                    <a:pt x="5398" y="435"/>
                    <a:pt x="5398" y="1"/>
                    <a:pt x="5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8"/>
            <p:cNvSpPr/>
            <p:nvPr/>
          </p:nvSpPr>
          <p:spPr>
            <a:xfrm>
              <a:off x="6529297" y="4246881"/>
              <a:ext cx="145665" cy="10902"/>
            </a:xfrm>
            <a:custGeom>
              <a:rect b="b" l="l" r="r" t="t"/>
              <a:pathLst>
                <a:path extrusionOk="0" h="404" w="5398">
                  <a:moveTo>
                    <a:pt x="279" y="0"/>
                  </a:moveTo>
                  <a:cubicBezTo>
                    <a:pt x="0" y="0"/>
                    <a:pt x="0" y="403"/>
                    <a:pt x="279" y="403"/>
                  </a:cubicBezTo>
                  <a:lnTo>
                    <a:pt x="5118" y="403"/>
                  </a:lnTo>
                  <a:cubicBezTo>
                    <a:pt x="5398" y="403"/>
                    <a:pt x="5398" y="0"/>
                    <a:pt x="5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8"/>
            <p:cNvSpPr/>
            <p:nvPr/>
          </p:nvSpPr>
          <p:spPr>
            <a:xfrm>
              <a:off x="6530970" y="4305466"/>
              <a:ext cx="143992" cy="11738"/>
            </a:xfrm>
            <a:custGeom>
              <a:rect b="b" l="l" r="r" t="t"/>
              <a:pathLst>
                <a:path extrusionOk="0" h="435" w="5336">
                  <a:moveTo>
                    <a:pt x="217" y="0"/>
                  </a:moveTo>
                  <a:cubicBezTo>
                    <a:pt x="93" y="0"/>
                    <a:pt x="0" y="93"/>
                    <a:pt x="0" y="218"/>
                  </a:cubicBezTo>
                  <a:cubicBezTo>
                    <a:pt x="0" y="342"/>
                    <a:pt x="93" y="435"/>
                    <a:pt x="217" y="435"/>
                  </a:cubicBezTo>
                  <a:lnTo>
                    <a:pt x="5056" y="435"/>
                  </a:lnTo>
                  <a:cubicBezTo>
                    <a:pt x="5336" y="435"/>
                    <a:pt x="5336" y="0"/>
                    <a:pt x="5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8"/>
            <p:cNvSpPr/>
            <p:nvPr/>
          </p:nvSpPr>
          <p:spPr>
            <a:xfrm>
              <a:off x="6529297" y="4328052"/>
              <a:ext cx="145665" cy="11765"/>
            </a:xfrm>
            <a:custGeom>
              <a:rect b="b" l="l" r="r" t="t"/>
              <a:pathLst>
                <a:path extrusionOk="0" h="436" w="5398">
                  <a:moveTo>
                    <a:pt x="279" y="1"/>
                  </a:moveTo>
                  <a:cubicBezTo>
                    <a:pt x="0" y="1"/>
                    <a:pt x="0" y="435"/>
                    <a:pt x="279" y="435"/>
                  </a:cubicBezTo>
                  <a:lnTo>
                    <a:pt x="5118" y="435"/>
                  </a:lnTo>
                  <a:cubicBezTo>
                    <a:pt x="5398" y="435"/>
                    <a:pt x="5398" y="1"/>
                    <a:pt x="5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8"/>
            <p:cNvSpPr/>
            <p:nvPr/>
          </p:nvSpPr>
          <p:spPr>
            <a:xfrm>
              <a:off x="6454792" y="4022528"/>
              <a:ext cx="294676" cy="376711"/>
            </a:xfrm>
            <a:custGeom>
              <a:rect b="b" l="l" r="r" t="t"/>
              <a:pathLst>
                <a:path extrusionOk="0" h="13960" w="10920">
                  <a:moveTo>
                    <a:pt x="683" y="1"/>
                  </a:moveTo>
                  <a:cubicBezTo>
                    <a:pt x="311" y="1"/>
                    <a:pt x="1" y="311"/>
                    <a:pt x="1" y="683"/>
                  </a:cubicBezTo>
                  <a:lnTo>
                    <a:pt x="1" y="13308"/>
                  </a:lnTo>
                  <a:cubicBezTo>
                    <a:pt x="1" y="13680"/>
                    <a:pt x="311" y="13960"/>
                    <a:pt x="683" y="13960"/>
                  </a:cubicBezTo>
                  <a:lnTo>
                    <a:pt x="10268" y="13960"/>
                  </a:lnTo>
                  <a:cubicBezTo>
                    <a:pt x="10609" y="13960"/>
                    <a:pt x="10919" y="13680"/>
                    <a:pt x="10919" y="13308"/>
                  </a:cubicBezTo>
                  <a:lnTo>
                    <a:pt x="10919" y="683"/>
                  </a:lnTo>
                  <a:cubicBezTo>
                    <a:pt x="10919" y="311"/>
                    <a:pt x="10609" y="1"/>
                    <a:pt x="10268" y="1"/>
                  </a:cubicBezTo>
                  <a:lnTo>
                    <a:pt x="4964" y="1"/>
                  </a:lnTo>
                  <a:cubicBezTo>
                    <a:pt x="4840" y="1"/>
                    <a:pt x="4746" y="94"/>
                    <a:pt x="4746" y="218"/>
                  </a:cubicBezTo>
                  <a:cubicBezTo>
                    <a:pt x="4746" y="311"/>
                    <a:pt x="4840" y="404"/>
                    <a:pt x="4964" y="404"/>
                  </a:cubicBezTo>
                  <a:lnTo>
                    <a:pt x="10268" y="404"/>
                  </a:lnTo>
                  <a:cubicBezTo>
                    <a:pt x="10392" y="404"/>
                    <a:pt x="10516" y="528"/>
                    <a:pt x="10516" y="683"/>
                  </a:cubicBezTo>
                  <a:lnTo>
                    <a:pt x="10516" y="13308"/>
                  </a:lnTo>
                  <a:cubicBezTo>
                    <a:pt x="10516" y="13432"/>
                    <a:pt x="10392" y="13556"/>
                    <a:pt x="10268" y="13556"/>
                  </a:cubicBezTo>
                  <a:lnTo>
                    <a:pt x="683" y="13556"/>
                  </a:lnTo>
                  <a:cubicBezTo>
                    <a:pt x="528" y="13556"/>
                    <a:pt x="404" y="13432"/>
                    <a:pt x="435" y="13308"/>
                  </a:cubicBezTo>
                  <a:lnTo>
                    <a:pt x="435" y="683"/>
                  </a:lnTo>
                  <a:cubicBezTo>
                    <a:pt x="404" y="528"/>
                    <a:pt x="528" y="404"/>
                    <a:pt x="683" y="404"/>
                  </a:cubicBezTo>
                  <a:lnTo>
                    <a:pt x="4126" y="404"/>
                  </a:lnTo>
                  <a:cubicBezTo>
                    <a:pt x="4250" y="404"/>
                    <a:pt x="4343" y="342"/>
                    <a:pt x="4343" y="218"/>
                  </a:cubicBezTo>
                  <a:cubicBezTo>
                    <a:pt x="4343" y="94"/>
                    <a:pt x="4250" y="1"/>
                    <a:pt x="4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8"/>
            <p:cNvSpPr/>
            <p:nvPr/>
          </p:nvSpPr>
          <p:spPr>
            <a:xfrm>
              <a:off x="6476568" y="4042200"/>
              <a:ext cx="255629" cy="335612"/>
            </a:xfrm>
            <a:custGeom>
              <a:rect b="b" l="l" r="r" t="t"/>
              <a:pathLst>
                <a:path extrusionOk="0" h="12437" w="9473">
                  <a:moveTo>
                    <a:pt x="2326" y="1"/>
                  </a:moveTo>
                  <a:cubicBezTo>
                    <a:pt x="2272" y="1"/>
                    <a:pt x="2218" y="16"/>
                    <a:pt x="2171" y="47"/>
                  </a:cubicBezTo>
                  <a:lnTo>
                    <a:pt x="93" y="2157"/>
                  </a:lnTo>
                  <a:cubicBezTo>
                    <a:pt x="0" y="2219"/>
                    <a:pt x="0" y="2343"/>
                    <a:pt x="93" y="2436"/>
                  </a:cubicBezTo>
                  <a:cubicBezTo>
                    <a:pt x="124" y="2467"/>
                    <a:pt x="186" y="2498"/>
                    <a:pt x="248" y="2498"/>
                  </a:cubicBezTo>
                  <a:cubicBezTo>
                    <a:pt x="279" y="2498"/>
                    <a:pt x="341" y="2467"/>
                    <a:pt x="372" y="2436"/>
                  </a:cubicBezTo>
                  <a:lnTo>
                    <a:pt x="527" y="2281"/>
                  </a:lnTo>
                  <a:lnTo>
                    <a:pt x="527" y="11649"/>
                  </a:lnTo>
                  <a:cubicBezTo>
                    <a:pt x="527" y="11897"/>
                    <a:pt x="713" y="12114"/>
                    <a:pt x="962" y="12114"/>
                  </a:cubicBezTo>
                  <a:lnTo>
                    <a:pt x="3195" y="12114"/>
                  </a:lnTo>
                  <a:cubicBezTo>
                    <a:pt x="3288" y="12114"/>
                    <a:pt x="3381" y="12021"/>
                    <a:pt x="3381" y="11897"/>
                  </a:cubicBezTo>
                  <a:cubicBezTo>
                    <a:pt x="3381" y="11804"/>
                    <a:pt x="3288" y="11711"/>
                    <a:pt x="3195" y="11711"/>
                  </a:cubicBezTo>
                  <a:lnTo>
                    <a:pt x="962" y="11711"/>
                  </a:lnTo>
                  <a:cubicBezTo>
                    <a:pt x="962" y="11711"/>
                    <a:pt x="931" y="11680"/>
                    <a:pt x="931" y="11649"/>
                  </a:cubicBezTo>
                  <a:lnTo>
                    <a:pt x="931" y="1878"/>
                  </a:lnTo>
                  <a:lnTo>
                    <a:pt x="1985" y="823"/>
                  </a:lnTo>
                  <a:lnTo>
                    <a:pt x="8313" y="823"/>
                  </a:lnTo>
                  <a:cubicBezTo>
                    <a:pt x="8344" y="823"/>
                    <a:pt x="8344" y="854"/>
                    <a:pt x="8344" y="854"/>
                  </a:cubicBezTo>
                  <a:lnTo>
                    <a:pt x="8344" y="10687"/>
                  </a:lnTo>
                  <a:lnTo>
                    <a:pt x="7321" y="11711"/>
                  </a:lnTo>
                  <a:lnTo>
                    <a:pt x="4033" y="11711"/>
                  </a:lnTo>
                  <a:cubicBezTo>
                    <a:pt x="3908" y="11711"/>
                    <a:pt x="3815" y="11804"/>
                    <a:pt x="3815" y="11897"/>
                  </a:cubicBezTo>
                  <a:cubicBezTo>
                    <a:pt x="3815" y="12021"/>
                    <a:pt x="3908" y="12114"/>
                    <a:pt x="4033" y="12114"/>
                  </a:cubicBezTo>
                  <a:lnTo>
                    <a:pt x="6948" y="12114"/>
                  </a:lnTo>
                  <a:cubicBezTo>
                    <a:pt x="6855" y="12176"/>
                    <a:pt x="6855" y="12300"/>
                    <a:pt x="6948" y="12362"/>
                  </a:cubicBezTo>
                  <a:cubicBezTo>
                    <a:pt x="6971" y="12407"/>
                    <a:pt x="7010" y="12436"/>
                    <a:pt x="7042" y="12436"/>
                  </a:cubicBezTo>
                  <a:cubicBezTo>
                    <a:pt x="7054" y="12436"/>
                    <a:pt x="7064" y="12432"/>
                    <a:pt x="7072" y="12424"/>
                  </a:cubicBezTo>
                  <a:cubicBezTo>
                    <a:pt x="7089" y="12432"/>
                    <a:pt x="7106" y="12436"/>
                    <a:pt x="7122" y="12436"/>
                  </a:cubicBezTo>
                  <a:cubicBezTo>
                    <a:pt x="7165" y="12436"/>
                    <a:pt x="7205" y="12407"/>
                    <a:pt x="7228" y="12362"/>
                  </a:cubicBezTo>
                  <a:lnTo>
                    <a:pt x="9306" y="10284"/>
                  </a:lnTo>
                  <a:cubicBezTo>
                    <a:pt x="9472" y="10141"/>
                    <a:pt x="9328" y="9943"/>
                    <a:pt x="9168" y="9943"/>
                  </a:cubicBezTo>
                  <a:cubicBezTo>
                    <a:pt x="9120" y="9943"/>
                    <a:pt x="9070" y="9961"/>
                    <a:pt x="9027" y="10005"/>
                  </a:cubicBezTo>
                  <a:lnTo>
                    <a:pt x="8747" y="10253"/>
                  </a:lnTo>
                  <a:lnTo>
                    <a:pt x="8747" y="854"/>
                  </a:lnTo>
                  <a:cubicBezTo>
                    <a:pt x="8747" y="606"/>
                    <a:pt x="8561" y="420"/>
                    <a:pt x="8313" y="420"/>
                  </a:cubicBezTo>
                  <a:lnTo>
                    <a:pt x="2388" y="420"/>
                  </a:lnTo>
                  <a:lnTo>
                    <a:pt x="2482" y="358"/>
                  </a:lnTo>
                  <a:cubicBezTo>
                    <a:pt x="2544" y="265"/>
                    <a:pt x="2544" y="141"/>
                    <a:pt x="2482" y="47"/>
                  </a:cubicBezTo>
                  <a:cubicBezTo>
                    <a:pt x="2435" y="16"/>
                    <a:pt x="2381" y="1"/>
                    <a:pt x="2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58"/>
          <p:cNvGrpSpPr/>
          <p:nvPr/>
        </p:nvGrpSpPr>
        <p:grpSpPr>
          <a:xfrm>
            <a:off x="7227399" y="3283798"/>
            <a:ext cx="378384" cy="357012"/>
            <a:chOff x="7227399" y="3436198"/>
            <a:chExt cx="378384" cy="357012"/>
          </a:xfrm>
        </p:grpSpPr>
        <p:sp>
          <p:nvSpPr>
            <p:cNvPr id="835" name="Google Shape;835;p58"/>
            <p:cNvSpPr/>
            <p:nvPr/>
          </p:nvSpPr>
          <p:spPr>
            <a:xfrm>
              <a:off x="7239111" y="3436198"/>
              <a:ext cx="352424" cy="356796"/>
            </a:xfrm>
            <a:custGeom>
              <a:rect b="b" l="l" r="r" t="t"/>
              <a:pathLst>
                <a:path extrusionOk="0" h="13222" w="13060">
                  <a:moveTo>
                    <a:pt x="5429" y="822"/>
                  </a:moveTo>
                  <a:lnTo>
                    <a:pt x="3413" y="2714"/>
                  </a:lnTo>
                  <a:lnTo>
                    <a:pt x="1459" y="2714"/>
                  </a:lnTo>
                  <a:lnTo>
                    <a:pt x="5429" y="822"/>
                  </a:lnTo>
                  <a:close/>
                  <a:moveTo>
                    <a:pt x="6519" y="403"/>
                  </a:moveTo>
                  <a:cubicBezTo>
                    <a:pt x="6561" y="403"/>
                    <a:pt x="6608" y="419"/>
                    <a:pt x="6639" y="450"/>
                  </a:cubicBezTo>
                  <a:lnTo>
                    <a:pt x="9027" y="2714"/>
                  </a:lnTo>
                  <a:lnTo>
                    <a:pt x="4002" y="2714"/>
                  </a:lnTo>
                  <a:lnTo>
                    <a:pt x="6422" y="450"/>
                  </a:lnTo>
                  <a:cubicBezTo>
                    <a:pt x="6437" y="419"/>
                    <a:pt x="6476" y="403"/>
                    <a:pt x="6519" y="403"/>
                  </a:cubicBezTo>
                  <a:close/>
                  <a:moveTo>
                    <a:pt x="7600" y="822"/>
                  </a:moveTo>
                  <a:lnTo>
                    <a:pt x="11602" y="2714"/>
                  </a:lnTo>
                  <a:lnTo>
                    <a:pt x="9617" y="2714"/>
                  </a:lnTo>
                  <a:lnTo>
                    <a:pt x="7600" y="822"/>
                  </a:lnTo>
                  <a:close/>
                  <a:moveTo>
                    <a:pt x="6329" y="8856"/>
                  </a:moveTo>
                  <a:lnTo>
                    <a:pt x="6329" y="10500"/>
                  </a:lnTo>
                  <a:lnTo>
                    <a:pt x="5801" y="10500"/>
                  </a:lnTo>
                  <a:lnTo>
                    <a:pt x="5057" y="10004"/>
                  </a:lnTo>
                  <a:cubicBezTo>
                    <a:pt x="4995" y="9942"/>
                    <a:pt x="4964" y="9880"/>
                    <a:pt x="4964" y="9818"/>
                  </a:cubicBezTo>
                  <a:lnTo>
                    <a:pt x="4964" y="8856"/>
                  </a:lnTo>
                  <a:close/>
                  <a:moveTo>
                    <a:pt x="8097" y="8856"/>
                  </a:moveTo>
                  <a:lnTo>
                    <a:pt x="8097" y="9818"/>
                  </a:lnTo>
                  <a:cubicBezTo>
                    <a:pt x="8097" y="9880"/>
                    <a:pt x="8066" y="9942"/>
                    <a:pt x="8004" y="10004"/>
                  </a:cubicBezTo>
                  <a:lnTo>
                    <a:pt x="7290" y="10500"/>
                  </a:lnTo>
                  <a:lnTo>
                    <a:pt x="6732" y="10500"/>
                  </a:lnTo>
                  <a:lnTo>
                    <a:pt x="6732" y="8856"/>
                  </a:lnTo>
                  <a:close/>
                  <a:moveTo>
                    <a:pt x="6329" y="10903"/>
                  </a:moveTo>
                  <a:lnTo>
                    <a:pt x="6329" y="11431"/>
                  </a:lnTo>
                  <a:lnTo>
                    <a:pt x="5894" y="11431"/>
                  </a:lnTo>
                  <a:lnTo>
                    <a:pt x="5894" y="10903"/>
                  </a:lnTo>
                  <a:close/>
                  <a:moveTo>
                    <a:pt x="7166" y="10903"/>
                  </a:moveTo>
                  <a:lnTo>
                    <a:pt x="7166" y="11431"/>
                  </a:lnTo>
                  <a:lnTo>
                    <a:pt x="6732" y="11431"/>
                  </a:lnTo>
                  <a:lnTo>
                    <a:pt x="6732" y="10903"/>
                  </a:lnTo>
                  <a:close/>
                  <a:moveTo>
                    <a:pt x="6542" y="0"/>
                  </a:moveTo>
                  <a:cubicBezTo>
                    <a:pt x="6344" y="0"/>
                    <a:pt x="6142" y="47"/>
                    <a:pt x="5956" y="140"/>
                  </a:cubicBezTo>
                  <a:lnTo>
                    <a:pt x="497" y="2714"/>
                  </a:lnTo>
                  <a:lnTo>
                    <a:pt x="404" y="2714"/>
                  </a:lnTo>
                  <a:cubicBezTo>
                    <a:pt x="187" y="2714"/>
                    <a:pt x="1" y="2900"/>
                    <a:pt x="1" y="3149"/>
                  </a:cubicBezTo>
                  <a:lnTo>
                    <a:pt x="1" y="3614"/>
                  </a:lnTo>
                  <a:cubicBezTo>
                    <a:pt x="1" y="3862"/>
                    <a:pt x="187" y="4048"/>
                    <a:pt x="404" y="4048"/>
                  </a:cubicBezTo>
                  <a:lnTo>
                    <a:pt x="1862" y="4048"/>
                  </a:lnTo>
                  <a:cubicBezTo>
                    <a:pt x="1869" y="4049"/>
                    <a:pt x="1876" y="4050"/>
                    <a:pt x="1882" y="4050"/>
                  </a:cubicBezTo>
                  <a:cubicBezTo>
                    <a:pt x="2072" y="4050"/>
                    <a:pt x="2072" y="3643"/>
                    <a:pt x="1882" y="3643"/>
                  </a:cubicBezTo>
                  <a:cubicBezTo>
                    <a:pt x="1876" y="3643"/>
                    <a:pt x="1869" y="3644"/>
                    <a:pt x="1862" y="3645"/>
                  </a:cubicBezTo>
                  <a:lnTo>
                    <a:pt x="404" y="3645"/>
                  </a:lnTo>
                  <a:cubicBezTo>
                    <a:pt x="404" y="3645"/>
                    <a:pt x="404" y="3645"/>
                    <a:pt x="404" y="3614"/>
                  </a:cubicBezTo>
                  <a:lnTo>
                    <a:pt x="404" y="3149"/>
                  </a:lnTo>
                  <a:cubicBezTo>
                    <a:pt x="404" y="3118"/>
                    <a:pt x="404" y="3118"/>
                    <a:pt x="404" y="3118"/>
                  </a:cubicBezTo>
                  <a:lnTo>
                    <a:pt x="12656" y="3118"/>
                  </a:lnTo>
                  <a:lnTo>
                    <a:pt x="12656" y="3149"/>
                  </a:lnTo>
                  <a:lnTo>
                    <a:pt x="12656" y="3614"/>
                  </a:lnTo>
                  <a:cubicBezTo>
                    <a:pt x="12656" y="3614"/>
                    <a:pt x="12656" y="3645"/>
                    <a:pt x="12656" y="3645"/>
                  </a:cubicBezTo>
                  <a:lnTo>
                    <a:pt x="2668" y="3645"/>
                  </a:lnTo>
                  <a:cubicBezTo>
                    <a:pt x="2660" y="3644"/>
                    <a:pt x="2653" y="3643"/>
                    <a:pt x="2645" y="3643"/>
                  </a:cubicBezTo>
                  <a:cubicBezTo>
                    <a:pt x="2428" y="3643"/>
                    <a:pt x="2428" y="4050"/>
                    <a:pt x="2645" y="4050"/>
                  </a:cubicBezTo>
                  <a:cubicBezTo>
                    <a:pt x="2653" y="4050"/>
                    <a:pt x="2660" y="4049"/>
                    <a:pt x="2668" y="4048"/>
                  </a:cubicBezTo>
                  <a:lnTo>
                    <a:pt x="6329" y="4048"/>
                  </a:lnTo>
                  <a:lnTo>
                    <a:pt x="6329" y="7491"/>
                  </a:lnTo>
                  <a:lnTo>
                    <a:pt x="2575" y="7491"/>
                  </a:lnTo>
                  <a:cubicBezTo>
                    <a:pt x="2327" y="7491"/>
                    <a:pt x="2110" y="7708"/>
                    <a:pt x="2110" y="7957"/>
                  </a:cubicBezTo>
                  <a:lnTo>
                    <a:pt x="2110" y="8422"/>
                  </a:lnTo>
                  <a:cubicBezTo>
                    <a:pt x="2110" y="8670"/>
                    <a:pt x="2327" y="8887"/>
                    <a:pt x="2575" y="8887"/>
                  </a:cubicBezTo>
                  <a:lnTo>
                    <a:pt x="4560" y="8887"/>
                  </a:lnTo>
                  <a:lnTo>
                    <a:pt x="4560" y="9818"/>
                  </a:lnTo>
                  <a:cubicBezTo>
                    <a:pt x="4560" y="10035"/>
                    <a:pt x="4654" y="10221"/>
                    <a:pt x="4840" y="10345"/>
                  </a:cubicBezTo>
                  <a:lnTo>
                    <a:pt x="5491" y="10779"/>
                  </a:lnTo>
                  <a:lnTo>
                    <a:pt x="5491" y="11524"/>
                  </a:lnTo>
                  <a:lnTo>
                    <a:pt x="5026" y="11648"/>
                  </a:lnTo>
                  <a:cubicBezTo>
                    <a:pt x="4747" y="11741"/>
                    <a:pt x="4560" y="11958"/>
                    <a:pt x="4560" y="12237"/>
                  </a:cubicBezTo>
                  <a:lnTo>
                    <a:pt x="4560" y="13013"/>
                  </a:lnTo>
                  <a:cubicBezTo>
                    <a:pt x="4560" y="13152"/>
                    <a:pt x="4669" y="13222"/>
                    <a:pt x="4778" y="13222"/>
                  </a:cubicBezTo>
                  <a:cubicBezTo>
                    <a:pt x="4886" y="13222"/>
                    <a:pt x="4995" y="13152"/>
                    <a:pt x="4995" y="13013"/>
                  </a:cubicBezTo>
                  <a:lnTo>
                    <a:pt x="4995" y="12237"/>
                  </a:lnTo>
                  <a:cubicBezTo>
                    <a:pt x="4995" y="12144"/>
                    <a:pt x="5057" y="12082"/>
                    <a:pt x="5150" y="12051"/>
                  </a:cubicBezTo>
                  <a:cubicBezTo>
                    <a:pt x="5150" y="12051"/>
                    <a:pt x="5770" y="11865"/>
                    <a:pt x="5801" y="11834"/>
                  </a:cubicBezTo>
                  <a:lnTo>
                    <a:pt x="6329" y="11834"/>
                  </a:lnTo>
                  <a:lnTo>
                    <a:pt x="6329" y="13013"/>
                  </a:lnTo>
                  <a:cubicBezTo>
                    <a:pt x="6329" y="13106"/>
                    <a:pt x="6422" y="13199"/>
                    <a:pt x="6546" y="13199"/>
                  </a:cubicBezTo>
                  <a:cubicBezTo>
                    <a:pt x="6639" y="13199"/>
                    <a:pt x="6732" y="13106"/>
                    <a:pt x="6732" y="13013"/>
                  </a:cubicBezTo>
                  <a:lnTo>
                    <a:pt x="6732" y="11834"/>
                  </a:lnTo>
                  <a:lnTo>
                    <a:pt x="7290" y="11834"/>
                  </a:lnTo>
                  <a:cubicBezTo>
                    <a:pt x="7321" y="11834"/>
                    <a:pt x="7973" y="12051"/>
                    <a:pt x="7973" y="12051"/>
                  </a:cubicBezTo>
                  <a:cubicBezTo>
                    <a:pt x="8066" y="12082"/>
                    <a:pt x="8128" y="12144"/>
                    <a:pt x="8128" y="12237"/>
                  </a:cubicBezTo>
                  <a:lnTo>
                    <a:pt x="8128" y="13013"/>
                  </a:lnTo>
                  <a:cubicBezTo>
                    <a:pt x="8128" y="13152"/>
                    <a:pt x="8228" y="13222"/>
                    <a:pt x="8329" y="13222"/>
                  </a:cubicBezTo>
                  <a:cubicBezTo>
                    <a:pt x="8430" y="13222"/>
                    <a:pt x="8531" y="13152"/>
                    <a:pt x="8531" y="13013"/>
                  </a:cubicBezTo>
                  <a:lnTo>
                    <a:pt x="8531" y="12237"/>
                  </a:lnTo>
                  <a:cubicBezTo>
                    <a:pt x="8531" y="11958"/>
                    <a:pt x="8345" y="11741"/>
                    <a:pt x="8066" y="11648"/>
                  </a:cubicBezTo>
                  <a:lnTo>
                    <a:pt x="7600" y="11524"/>
                  </a:lnTo>
                  <a:lnTo>
                    <a:pt x="7600" y="10779"/>
                  </a:lnTo>
                  <a:lnTo>
                    <a:pt x="8252" y="10345"/>
                  </a:lnTo>
                  <a:cubicBezTo>
                    <a:pt x="8407" y="10221"/>
                    <a:pt x="8500" y="10035"/>
                    <a:pt x="8500" y="9818"/>
                  </a:cubicBezTo>
                  <a:lnTo>
                    <a:pt x="8500" y="8856"/>
                  </a:lnTo>
                  <a:lnTo>
                    <a:pt x="10578" y="8856"/>
                  </a:lnTo>
                  <a:cubicBezTo>
                    <a:pt x="10826" y="8856"/>
                    <a:pt x="11043" y="8670"/>
                    <a:pt x="11043" y="8391"/>
                  </a:cubicBezTo>
                  <a:lnTo>
                    <a:pt x="11043" y="7957"/>
                  </a:lnTo>
                  <a:cubicBezTo>
                    <a:pt x="11043" y="7708"/>
                    <a:pt x="10826" y="7491"/>
                    <a:pt x="10578" y="7491"/>
                  </a:cubicBezTo>
                  <a:lnTo>
                    <a:pt x="9120" y="7491"/>
                  </a:lnTo>
                  <a:cubicBezTo>
                    <a:pt x="8841" y="7491"/>
                    <a:pt x="8841" y="7894"/>
                    <a:pt x="9120" y="7894"/>
                  </a:cubicBezTo>
                  <a:lnTo>
                    <a:pt x="10578" y="7894"/>
                  </a:lnTo>
                  <a:cubicBezTo>
                    <a:pt x="10609" y="7894"/>
                    <a:pt x="10609" y="7925"/>
                    <a:pt x="10609" y="7957"/>
                  </a:cubicBezTo>
                  <a:lnTo>
                    <a:pt x="10609" y="8391"/>
                  </a:lnTo>
                  <a:cubicBezTo>
                    <a:pt x="10609" y="8422"/>
                    <a:pt x="10609" y="8453"/>
                    <a:pt x="10578" y="8453"/>
                  </a:cubicBezTo>
                  <a:lnTo>
                    <a:pt x="2575" y="8453"/>
                  </a:lnTo>
                  <a:cubicBezTo>
                    <a:pt x="2544" y="8453"/>
                    <a:pt x="2513" y="8422"/>
                    <a:pt x="2513" y="8391"/>
                  </a:cubicBezTo>
                  <a:lnTo>
                    <a:pt x="2513" y="7957"/>
                  </a:lnTo>
                  <a:cubicBezTo>
                    <a:pt x="2513" y="7925"/>
                    <a:pt x="2544" y="7894"/>
                    <a:pt x="2575" y="7894"/>
                  </a:cubicBezTo>
                  <a:lnTo>
                    <a:pt x="8283" y="7894"/>
                  </a:lnTo>
                  <a:cubicBezTo>
                    <a:pt x="8562" y="7894"/>
                    <a:pt x="8562" y="7491"/>
                    <a:pt x="8283" y="7491"/>
                  </a:cubicBezTo>
                  <a:lnTo>
                    <a:pt x="6732" y="7491"/>
                  </a:lnTo>
                  <a:lnTo>
                    <a:pt x="6732" y="4048"/>
                  </a:lnTo>
                  <a:lnTo>
                    <a:pt x="12625" y="4048"/>
                  </a:lnTo>
                  <a:cubicBezTo>
                    <a:pt x="12874" y="4048"/>
                    <a:pt x="13060" y="3862"/>
                    <a:pt x="13060" y="3614"/>
                  </a:cubicBezTo>
                  <a:lnTo>
                    <a:pt x="13060" y="3149"/>
                  </a:lnTo>
                  <a:cubicBezTo>
                    <a:pt x="13060" y="2900"/>
                    <a:pt x="12874" y="2714"/>
                    <a:pt x="12625" y="2714"/>
                  </a:cubicBezTo>
                  <a:lnTo>
                    <a:pt x="12532" y="2714"/>
                  </a:lnTo>
                  <a:lnTo>
                    <a:pt x="7104" y="140"/>
                  </a:lnTo>
                  <a:cubicBezTo>
                    <a:pt x="6933" y="47"/>
                    <a:pt x="6740" y="0"/>
                    <a:pt x="6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8"/>
            <p:cNvSpPr/>
            <p:nvPr/>
          </p:nvSpPr>
          <p:spPr>
            <a:xfrm>
              <a:off x="7227399" y="3600672"/>
              <a:ext cx="100465" cy="192538"/>
            </a:xfrm>
            <a:custGeom>
              <a:rect b="b" l="l" r="r" t="t"/>
              <a:pathLst>
                <a:path extrusionOk="0" h="7135" w="3723">
                  <a:moveTo>
                    <a:pt x="699" y="429"/>
                  </a:moveTo>
                  <a:cubicBezTo>
                    <a:pt x="799" y="429"/>
                    <a:pt x="873" y="513"/>
                    <a:pt x="900" y="621"/>
                  </a:cubicBezTo>
                  <a:lnTo>
                    <a:pt x="1272" y="3971"/>
                  </a:lnTo>
                  <a:cubicBezTo>
                    <a:pt x="1303" y="4126"/>
                    <a:pt x="1427" y="4250"/>
                    <a:pt x="1582" y="4250"/>
                  </a:cubicBezTo>
                  <a:lnTo>
                    <a:pt x="3071" y="4250"/>
                  </a:lnTo>
                  <a:cubicBezTo>
                    <a:pt x="3381" y="4250"/>
                    <a:pt x="3381" y="4715"/>
                    <a:pt x="3071" y="4715"/>
                  </a:cubicBezTo>
                  <a:lnTo>
                    <a:pt x="900" y="4715"/>
                  </a:lnTo>
                  <a:lnTo>
                    <a:pt x="435" y="683"/>
                  </a:lnTo>
                  <a:cubicBezTo>
                    <a:pt x="404" y="621"/>
                    <a:pt x="435" y="559"/>
                    <a:pt x="497" y="497"/>
                  </a:cubicBezTo>
                  <a:cubicBezTo>
                    <a:pt x="528" y="435"/>
                    <a:pt x="590" y="435"/>
                    <a:pt x="652" y="435"/>
                  </a:cubicBezTo>
                  <a:cubicBezTo>
                    <a:pt x="668" y="431"/>
                    <a:pt x="684" y="429"/>
                    <a:pt x="699" y="429"/>
                  </a:cubicBezTo>
                  <a:close/>
                  <a:moveTo>
                    <a:pt x="652" y="0"/>
                  </a:moveTo>
                  <a:cubicBezTo>
                    <a:pt x="466" y="0"/>
                    <a:pt x="311" y="93"/>
                    <a:pt x="186" y="217"/>
                  </a:cubicBezTo>
                  <a:cubicBezTo>
                    <a:pt x="62" y="373"/>
                    <a:pt x="0" y="559"/>
                    <a:pt x="31" y="745"/>
                  </a:cubicBezTo>
                  <a:lnTo>
                    <a:pt x="497" y="4932"/>
                  </a:lnTo>
                  <a:lnTo>
                    <a:pt x="186" y="6918"/>
                  </a:lnTo>
                  <a:cubicBezTo>
                    <a:pt x="155" y="7011"/>
                    <a:pt x="248" y="7135"/>
                    <a:pt x="342" y="7135"/>
                  </a:cubicBezTo>
                  <a:lnTo>
                    <a:pt x="404" y="7135"/>
                  </a:lnTo>
                  <a:cubicBezTo>
                    <a:pt x="497" y="7135"/>
                    <a:pt x="559" y="7073"/>
                    <a:pt x="590" y="6980"/>
                  </a:cubicBezTo>
                  <a:lnTo>
                    <a:pt x="869" y="5119"/>
                  </a:lnTo>
                  <a:lnTo>
                    <a:pt x="2947" y="5119"/>
                  </a:lnTo>
                  <a:lnTo>
                    <a:pt x="3257" y="6980"/>
                  </a:lnTo>
                  <a:cubicBezTo>
                    <a:pt x="3257" y="7073"/>
                    <a:pt x="3350" y="7135"/>
                    <a:pt x="3443" y="7135"/>
                  </a:cubicBezTo>
                  <a:lnTo>
                    <a:pt x="3475" y="7135"/>
                  </a:lnTo>
                  <a:cubicBezTo>
                    <a:pt x="3599" y="7135"/>
                    <a:pt x="3661" y="7011"/>
                    <a:pt x="3661" y="6918"/>
                  </a:cubicBezTo>
                  <a:lnTo>
                    <a:pt x="3350" y="5056"/>
                  </a:lnTo>
                  <a:cubicBezTo>
                    <a:pt x="3568" y="4963"/>
                    <a:pt x="3723" y="4746"/>
                    <a:pt x="3723" y="4498"/>
                  </a:cubicBezTo>
                  <a:cubicBezTo>
                    <a:pt x="3723" y="4126"/>
                    <a:pt x="3443" y="3847"/>
                    <a:pt x="3071" y="3847"/>
                  </a:cubicBezTo>
                  <a:lnTo>
                    <a:pt x="1675" y="3847"/>
                  </a:lnTo>
                  <a:lnTo>
                    <a:pt x="1303" y="590"/>
                  </a:lnTo>
                  <a:cubicBezTo>
                    <a:pt x="1241" y="249"/>
                    <a:pt x="993" y="0"/>
                    <a:pt x="6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8"/>
            <p:cNvSpPr/>
            <p:nvPr/>
          </p:nvSpPr>
          <p:spPr>
            <a:xfrm>
              <a:off x="7498598" y="3600941"/>
              <a:ext cx="107184" cy="192268"/>
            </a:xfrm>
            <a:custGeom>
              <a:rect b="b" l="l" r="r" t="t"/>
              <a:pathLst>
                <a:path extrusionOk="0" h="7125" w="3972">
                  <a:moveTo>
                    <a:pt x="3293" y="407"/>
                  </a:moveTo>
                  <a:cubicBezTo>
                    <a:pt x="3421" y="407"/>
                    <a:pt x="3554" y="502"/>
                    <a:pt x="3537" y="673"/>
                  </a:cubicBezTo>
                  <a:lnTo>
                    <a:pt x="3072" y="4705"/>
                  </a:lnTo>
                  <a:lnTo>
                    <a:pt x="900" y="4705"/>
                  </a:lnTo>
                  <a:cubicBezTo>
                    <a:pt x="559" y="4705"/>
                    <a:pt x="559" y="4240"/>
                    <a:pt x="900" y="4240"/>
                  </a:cubicBezTo>
                  <a:lnTo>
                    <a:pt x="2389" y="4240"/>
                  </a:lnTo>
                  <a:cubicBezTo>
                    <a:pt x="2544" y="4240"/>
                    <a:pt x="2668" y="4116"/>
                    <a:pt x="2668" y="3961"/>
                  </a:cubicBezTo>
                  <a:lnTo>
                    <a:pt x="3072" y="611"/>
                  </a:lnTo>
                  <a:cubicBezTo>
                    <a:pt x="3085" y="471"/>
                    <a:pt x="3188" y="407"/>
                    <a:pt x="3293" y="407"/>
                  </a:cubicBezTo>
                  <a:close/>
                  <a:moveTo>
                    <a:pt x="3316" y="0"/>
                  </a:moveTo>
                  <a:cubicBezTo>
                    <a:pt x="3008" y="0"/>
                    <a:pt x="2708" y="218"/>
                    <a:pt x="2668" y="580"/>
                  </a:cubicBezTo>
                  <a:lnTo>
                    <a:pt x="2265" y="3837"/>
                  </a:lnTo>
                  <a:lnTo>
                    <a:pt x="869" y="3837"/>
                  </a:lnTo>
                  <a:cubicBezTo>
                    <a:pt x="187" y="3837"/>
                    <a:pt x="1" y="4767"/>
                    <a:pt x="590" y="5046"/>
                  </a:cubicBezTo>
                  <a:lnTo>
                    <a:pt x="311" y="6877"/>
                  </a:lnTo>
                  <a:cubicBezTo>
                    <a:pt x="280" y="7001"/>
                    <a:pt x="373" y="7125"/>
                    <a:pt x="466" y="7125"/>
                  </a:cubicBezTo>
                  <a:lnTo>
                    <a:pt x="497" y="7125"/>
                  </a:lnTo>
                  <a:cubicBezTo>
                    <a:pt x="621" y="7125"/>
                    <a:pt x="683" y="7063"/>
                    <a:pt x="714" y="6970"/>
                  </a:cubicBezTo>
                  <a:lnTo>
                    <a:pt x="993" y="5109"/>
                  </a:lnTo>
                  <a:lnTo>
                    <a:pt x="3072" y="5109"/>
                  </a:lnTo>
                  <a:lnTo>
                    <a:pt x="3351" y="6970"/>
                  </a:lnTo>
                  <a:cubicBezTo>
                    <a:pt x="3382" y="7063"/>
                    <a:pt x="3444" y="7125"/>
                    <a:pt x="3568" y="7125"/>
                  </a:cubicBezTo>
                  <a:lnTo>
                    <a:pt x="3599" y="7125"/>
                  </a:lnTo>
                  <a:cubicBezTo>
                    <a:pt x="3692" y="7125"/>
                    <a:pt x="3785" y="7001"/>
                    <a:pt x="3754" y="6877"/>
                  </a:cubicBezTo>
                  <a:lnTo>
                    <a:pt x="3444" y="4922"/>
                  </a:lnTo>
                  <a:lnTo>
                    <a:pt x="3940" y="735"/>
                  </a:lnTo>
                  <a:cubicBezTo>
                    <a:pt x="3971" y="549"/>
                    <a:pt x="3909" y="363"/>
                    <a:pt x="3785" y="239"/>
                  </a:cubicBezTo>
                  <a:lnTo>
                    <a:pt x="3785" y="207"/>
                  </a:lnTo>
                  <a:cubicBezTo>
                    <a:pt x="3654" y="65"/>
                    <a:pt x="3483" y="0"/>
                    <a:pt x="3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 name="Google Shape;838;p58"/>
          <p:cNvGrpSpPr/>
          <p:nvPr/>
        </p:nvGrpSpPr>
        <p:grpSpPr>
          <a:xfrm>
            <a:off x="7228236" y="2663332"/>
            <a:ext cx="376711" cy="376495"/>
            <a:chOff x="7228236" y="2815732"/>
            <a:chExt cx="376711" cy="376495"/>
          </a:xfrm>
        </p:grpSpPr>
        <p:sp>
          <p:nvSpPr>
            <p:cNvPr id="839" name="Google Shape;839;p58"/>
            <p:cNvSpPr/>
            <p:nvPr/>
          </p:nvSpPr>
          <p:spPr>
            <a:xfrm>
              <a:off x="7228236" y="2975402"/>
              <a:ext cx="376711" cy="216824"/>
            </a:xfrm>
            <a:custGeom>
              <a:rect b="b" l="l" r="r" t="t"/>
              <a:pathLst>
                <a:path extrusionOk="0" h="8035" w="13960">
                  <a:moveTo>
                    <a:pt x="5677" y="1303"/>
                  </a:moveTo>
                  <a:lnTo>
                    <a:pt x="5677" y="1985"/>
                  </a:lnTo>
                  <a:lnTo>
                    <a:pt x="2389" y="1985"/>
                  </a:lnTo>
                  <a:lnTo>
                    <a:pt x="2389" y="1303"/>
                  </a:lnTo>
                  <a:close/>
                  <a:moveTo>
                    <a:pt x="11571" y="1303"/>
                  </a:moveTo>
                  <a:lnTo>
                    <a:pt x="11571" y="1985"/>
                  </a:lnTo>
                  <a:lnTo>
                    <a:pt x="8251" y="1985"/>
                  </a:lnTo>
                  <a:lnTo>
                    <a:pt x="8251" y="1303"/>
                  </a:lnTo>
                  <a:close/>
                  <a:moveTo>
                    <a:pt x="10826" y="2389"/>
                  </a:moveTo>
                  <a:cubicBezTo>
                    <a:pt x="10826" y="2575"/>
                    <a:pt x="10733" y="2761"/>
                    <a:pt x="10609" y="2916"/>
                  </a:cubicBezTo>
                  <a:lnTo>
                    <a:pt x="10516" y="3009"/>
                  </a:lnTo>
                  <a:cubicBezTo>
                    <a:pt x="10361" y="3195"/>
                    <a:pt x="10268" y="3381"/>
                    <a:pt x="10206" y="3598"/>
                  </a:cubicBezTo>
                  <a:lnTo>
                    <a:pt x="9554" y="3598"/>
                  </a:lnTo>
                  <a:cubicBezTo>
                    <a:pt x="9523" y="3381"/>
                    <a:pt x="9399" y="3195"/>
                    <a:pt x="9275" y="3009"/>
                  </a:cubicBezTo>
                  <a:lnTo>
                    <a:pt x="9151" y="2916"/>
                  </a:lnTo>
                  <a:cubicBezTo>
                    <a:pt x="9027" y="2761"/>
                    <a:pt x="8965" y="2575"/>
                    <a:pt x="8965" y="2389"/>
                  </a:cubicBezTo>
                  <a:close/>
                  <a:moveTo>
                    <a:pt x="4932" y="2420"/>
                  </a:moveTo>
                  <a:cubicBezTo>
                    <a:pt x="4932" y="2606"/>
                    <a:pt x="4870" y="2792"/>
                    <a:pt x="4746" y="2916"/>
                  </a:cubicBezTo>
                  <a:lnTo>
                    <a:pt x="4622" y="3040"/>
                  </a:lnTo>
                  <a:cubicBezTo>
                    <a:pt x="4498" y="3195"/>
                    <a:pt x="4374" y="3412"/>
                    <a:pt x="4343" y="3629"/>
                  </a:cubicBezTo>
                  <a:lnTo>
                    <a:pt x="3692" y="3629"/>
                  </a:lnTo>
                  <a:cubicBezTo>
                    <a:pt x="3661" y="3412"/>
                    <a:pt x="3568" y="3195"/>
                    <a:pt x="3412" y="3040"/>
                  </a:cubicBezTo>
                  <a:lnTo>
                    <a:pt x="3288" y="2916"/>
                  </a:lnTo>
                  <a:cubicBezTo>
                    <a:pt x="3164" y="2792"/>
                    <a:pt x="3102" y="2606"/>
                    <a:pt x="3102" y="2420"/>
                  </a:cubicBezTo>
                  <a:close/>
                  <a:moveTo>
                    <a:pt x="10206" y="4033"/>
                  </a:moveTo>
                  <a:lnTo>
                    <a:pt x="10206" y="4436"/>
                  </a:lnTo>
                  <a:lnTo>
                    <a:pt x="9585" y="4436"/>
                  </a:lnTo>
                  <a:lnTo>
                    <a:pt x="9585" y="4033"/>
                  </a:lnTo>
                  <a:close/>
                  <a:moveTo>
                    <a:pt x="4312" y="4064"/>
                  </a:moveTo>
                  <a:lnTo>
                    <a:pt x="4312" y="4467"/>
                  </a:lnTo>
                  <a:lnTo>
                    <a:pt x="3692" y="4467"/>
                  </a:lnTo>
                  <a:lnTo>
                    <a:pt x="3692" y="4064"/>
                  </a:lnTo>
                  <a:close/>
                  <a:moveTo>
                    <a:pt x="10268" y="4839"/>
                  </a:moveTo>
                  <a:lnTo>
                    <a:pt x="10299" y="4963"/>
                  </a:lnTo>
                  <a:lnTo>
                    <a:pt x="10454" y="5304"/>
                  </a:lnTo>
                  <a:lnTo>
                    <a:pt x="9337" y="5304"/>
                  </a:lnTo>
                  <a:lnTo>
                    <a:pt x="9492" y="4963"/>
                  </a:lnTo>
                  <a:cubicBezTo>
                    <a:pt x="9492" y="4932"/>
                    <a:pt x="9523" y="4870"/>
                    <a:pt x="9523" y="4839"/>
                  </a:cubicBezTo>
                  <a:close/>
                  <a:moveTo>
                    <a:pt x="12935" y="1582"/>
                  </a:moveTo>
                  <a:lnTo>
                    <a:pt x="12935" y="5304"/>
                  </a:lnTo>
                  <a:lnTo>
                    <a:pt x="10888" y="5304"/>
                  </a:lnTo>
                  <a:lnTo>
                    <a:pt x="10671" y="4808"/>
                  </a:lnTo>
                  <a:cubicBezTo>
                    <a:pt x="10640" y="4715"/>
                    <a:pt x="10609" y="4622"/>
                    <a:pt x="10609" y="4529"/>
                  </a:cubicBezTo>
                  <a:lnTo>
                    <a:pt x="10609" y="3815"/>
                  </a:lnTo>
                  <a:cubicBezTo>
                    <a:pt x="10609" y="3629"/>
                    <a:pt x="10702" y="3443"/>
                    <a:pt x="10826" y="3319"/>
                  </a:cubicBezTo>
                  <a:lnTo>
                    <a:pt x="10919" y="3195"/>
                  </a:lnTo>
                  <a:cubicBezTo>
                    <a:pt x="11136" y="2978"/>
                    <a:pt x="11229" y="2699"/>
                    <a:pt x="11229" y="2420"/>
                  </a:cubicBezTo>
                  <a:lnTo>
                    <a:pt x="11633" y="2420"/>
                  </a:lnTo>
                  <a:cubicBezTo>
                    <a:pt x="11819" y="2420"/>
                    <a:pt x="11974" y="2264"/>
                    <a:pt x="11974" y="2047"/>
                  </a:cubicBezTo>
                  <a:lnTo>
                    <a:pt x="11974" y="1582"/>
                  </a:lnTo>
                  <a:close/>
                  <a:moveTo>
                    <a:pt x="1986" y="1582"/>
                  </a:moveTo>
                  <a:lnTo>
                    <a:pt x="1986" y="2016"/>
                  </a:lnTo>
                  <a:cubicBezTo>
                    <a:pt x="1986" y="2233"/>
                    <a:pt x="2141" y="2389"/>
                    <a:pt x="2358" y="2389"/>
                  </a:cubicBezTo>
                  <a:lnTo>
                    <a:pt x="2668" y="2389"/>
                  </a:lnTo>
                  <a:cubicBezTo>
                    <a:pt x="2668" y="2668"/>
                    <a:pt x="2792" y="2947"/>
                    <a:pt x="2978" y="3164"/>
                  </a:cubicBezTo>
                  <a:lnTo>
                    <a:pt x="3102" y="3288"/>
                  </a:lnTo>
                  <a:cubicBezTo>
                    <a:pt x="3226" y="3412"/>
                    <a:pt x="3288" y="3598"/>
                    <a:pt x="3288" y="3784"/>
                  </a:cubicBezTo>
                  <a:lnTo>
                    <a:pt x="3288" y="4529"/>
                  </a:lnTo>
                  <a:cubicBezTo>
                    <a:pt x="3288" y="4622"/>
                    <a:pt x="3288" y="4715"/>
                    <a:pt x="3226" y="4839"/>
                  </a:cubicBezTo>
                  <a:lnTo>
                    <a:pt x="3040" y="5335"/>
                  </a:lnTo>
                  <a:lnTo>
                    <a:pt x="1055" y="5335"/>
                  </a:lnTo>
                  <a:lnTo>
                    <a:pt x="1055" y="1582"/>
                  </a:lnTo>
                  <a:close/>
                  <a:moveTo>
                    <a:pt x="4374" y="4870"/>
                  </a:moveTo>
                  <a:lnTo>
                    <a:pt x="4405" y="4994"/>
                  </a:lnTo>
                  <a:lnTo>
                    <a:pt x="4560" y="5335"/>
                  </a:lnTo>
                  <a:lnTo>
                    <a:pt x="3475" y="5335"/>
                  </a:lnTo>
                  <a:lnTo>
                    <a:pt x="3599" y="4994"/>
                  </a:lnTo>
                  <a:cubicBezTo>
                    <a:pt x="3630" y="4963"/>
                    <a:pt x="3630" y="4901"/>
                    <a:pt x="3661" y="4870"/>
                  </a:cubicBezTo>
                  <a:close/>
                  <a:moveTo>
                    <a:pt x="7848" y="1582"/>
                  </a:moveTo>
                  <a:lnTo>
                    <a:pt x="7848" y="2047"/>
                  </a:lnTo>
                  <a:cubicBezTo>
                    <a:pt x="7848" y="2233"/>
                    <a:pt x="8003" y="2420"/>
                    <a:pt x="8220" y="2420"/>
                  </a:cubicBezTo>
                  <a:lnTo>
                    <a:pt x="8531" y="2420"/>
                  </a:lnTo>
                  <a:cubicBezTo>
                    <a:pt x="8531" y="2699"/>
                    <a:pt x="8655" y="2978"/>
                    <a:pt x="8841" y="3195"/>
                  </a:cubicBezTo>
                  <a:lnTo>
                    <a:pt x="8965" y="3288"/>
                  </a:lnTo>
                  <a:cubicBezTo>
                    <a:pt x="9089" y="3443"/>
                    <a:pt x="9151" y="3629"/>
                    <a:pt x="9151" y="3815"/>
                  </a:cubicBezTo>
                  <a:lnTo>
                    <a:pt x="9151" y="4529"/>
                  </a:lnTo>
                  <a:cubicBezTo>
                    <a:pt x="9151" y="4622"/>
                    <a:pt x="9151" y="4715"/>
                    <a:pt x="9089" y="4839"/>
                  </a:cubicBezTo>
                  <a:lnTo>
                    <a:pt x="8903" y="5335"/>
                  </a:lnTo>
                  <a:lnTo>
                    <a:pt x="5025" y="5335"/>
                  </a:lnTo>
                  <a:lnTo>
                    <a:pt x="4808" y="4839"/>
                  </a:lnTo>
                  <a:cubicBezTo>
                    <a:pt x="4746" y="4715"/>
                    <a:pt x="4746" y="4622"/>
                    <a:pt x="4746" y="4529"/>
                  </a:cubicBezTo>
                  <a:lnTo>
                    <a:pt x="4746" y="3846"/>
                  </a:lnTo>
                  <a:cubicBezTo>
                    <a:pt x="4746" y="3660"/>
                    <a:pt x="4808" y="3474"/>
                    <a:pt x="4932" y="3319"/>
                  </a:cubicBezTo>
                  <a:lnTo>
                    <a:pt x="5057" y="3226"/>
                  </a:lnTo>
                  <a:cubicBezTo>
                    <a:pt x="5243" y="3009"/>
                    <a:pt x="5367" y="2730"/>
                    <a:pt x="5367" y="2451"/>
                  </a:cubicBezTo>
                  <a:lnTo>
                    <a:pt x="5739" y="2451"/>
                  </a:lnTo>
                  <a:cubicBezTo>
                    <a:pt x="5956" y="2451"/>
                    <a:pt x="6111" y="2264"/>
                    <a:pt x="6111" y="2078"/>
                  </a:cubicBezTo>
                  <a:lnTo>
                    <a:pt x="6111" y="2016"/>
                  </a:lnTo>
                  <a:lnTo>
                    <a:pt x="6111" y="1582"/>
                  </a:lnTo>
                  <a:close/>
                  <a:moveTo>
                    <a:pt x="4746" y="5739"/>
                  </a:moveTo>
                  <a:lnTo>
                    <a:pt x="4963" y="6235"/>
                  </a:lnTo>
                  <a:lnTo>
                    <a:pt x="3071" y="6235"/>
                  </a:lnTo>
                  <a:lnTo>
                    <a:pt x="3288" y="5739"/>
                  </a:lnTo>
                  <a:close/>
                  <a:moveTo>
                    <a:pt x="10640" y="5739"/>
                  </a:moveTo>
                  <a:lnTo>
                    <a:pt x="10857" y="6235"/>
                  </a:lnTo>
                  <a:lnTo>
                    <a:pt x="8965" y="6235"/>
                  </a:lnTo>
                  <a:lnTo>
                    <a:pt x="9182" y="5739"/>
                  </a:lnTo>
                  <a:close/>
                  <a:moveTo>
                    <a:pt x="2854" y="5708"/>
                  </a:moveTo>
                  <a:lnTo>
                    <a:pt x="2048" y="7631"/>
                  </a:lnTo>
                  <a:lnTo>
                    <a:pt x="1024" y="7631"/>
                  </a:lnTo>
                  <a:lnTo>
                    <a:pt x="1055" y="5708"/>
                  </a:lnTo>
                  <a:close/>
                  <a:moveTo>
                    <a:pt x="5150" y="6638"/>
                  </a:moveTo>
                  <a:lnTo>
                    <a:pt x="5553" y="7631"/>
                  </a:lnTo>
                  <a:lnTo>
                    <a:pt x="2513" y="7631"/>
                  </a:lnTo>
                  <a:lnTo>
                    <a:pt x="2916" y="6638"/>
                  </a:lnTo>
                  <a:close/>
                  <a:moveTo>
                    <a:pt x="8748" y="5739"/>
                  </a:moveTo>
                  <a:lnTo>
                    <a:pt x="7910" y="7631"/>
                  </a:lnTo>
                  <a:lnTo>
                    <a:pt x="5987" y="7631"/>
                  </a:lnTo>
                  <a:lnTo>
                    <a:pt x="5181" y="5739"/>
                  </a:lnTo>
                  <a:close/>
                  <a:moveTo>
                    <a:pt x="11012" y="6638"/>
                  </a:moveTo>
                  <a:lnTo>
                    <a:pt x="11446" y="7631"/>
                  </a:lnTo>
                  <a:lnTo>
                    <a:pt x="8345" y="7631"/>
                  </a:lnTo>
                  <a:lnTo>
                    <a:pt x="8810" y="6638"/>
                  </a:lnTo>
                  <a:close/>
                  <a:moveTo>
                    <a:pt x="12935" y="5739"/>
                  </a:moveTo>
                  <a:lnTo>
                    <a:pt x="12935" y="7631"/>
                  </a:lnTo>
                  <a:lnTo>
                    <a:pt x="11881" y="7631"/>
                  </a:lnTo>
                  <a:lnTo>
                    <a:pt x="11074" y="5739"/>
                  </a:lnTo>
                  <a:close/>
                  <a:moveTo>
                    <a:pt x="466" y="0"/>
                  </a:moveTo>
                  <a:cubicBezTo>
                    <a:pt x="217" y="0"/>
                    <a:pt x="0" y="217"/>
                    <a:pt x="0" y="465"/>
                  </a:cubicBezTo>
                  <a:lnTo>
                    <a:pt x="0" y="1117"/>
                  </a:lnTo>
                  <a:cubicBezTo>
                    <a:pt x="0" y="1365"/>
                    <a:pt x="217" y="1582"/>
                    <a:pt x="466" y="1582"/>
                  </a:cubicBezTo>
                  <a:lnTo>
                    <a:pt x="621" y="1582"/>
                  </a:lnTo>
                  <a:lnTo>
                    <a:pt x="621" y="7817"/>
                  </a:lnTo>
                  <a:cubicBezTo>
                    <a:pt x="621" y="7941"/>
                    <a:pt x="714" y="8034"/>
                    <a:pt x="838" y="8034"/>
                  </a:cubicBezTo>
                  <a:lnTo>
                    <a:pt x="13122" y="8034"/>
                  </a:lnTo>
                  <a:cubicBezTo>
                    <a:pt x="13246" y="8034"/>
                    <a:pt x="13339" y="7941"/>
                    <a:pt x="13339" y="7817"/>
                  </a:cubicBezTo>
                  <a:lnTo>
                    <a:pt x="13339" y="1582"/>
                  </a:lnTo>
                  <a:lnTo>
                    <a:pt x="13494" y="1582"/>
                  </a:lnTo>
                  <a:cubicBezTo>
                    <a:pt x="13742" y="1582"/>
                    <a:pt x="13959" y="1365"/>
                    <a:pt x="13959" y="1117"/>
                  </a:cubicBezTo>
                  <a:lnTo>
                    <a:pt x="13959" y="465"/>
                  </a:lnTo>
                  <a:cubicBezTo>
                    <a:pt x="13959" y="217"/>
                    <a:pt x="13742" y="0"/>
                    <a:pt x="13494" y="0"/>
                  </a:cubicBezTo>
                  <a:lnTo>
                    <a:pt x="3009" y="0"/>
                  </a:lnTo>
                  <a:cubicBezTo>
                    <a:pt x="2885" y="0"/>
                    <a:pt x="2792" y="93"/>
                    <a:pt x="2792" y="217"/>
                  </a:cubicBezTo>
                  <a:cubicBezTo>
                    <a:pt x="2792" y="310"/>
                    <a:pt x="2885" y="403"/>
                    <a:pt x="3009" y="403"/>
                  </a:cubicBezTo>
                  <a:lnTo>
                    <a:pt x="13494" y="403"/>
                  </a:lnTo>
                  <a:cubicBezTo>
                    <a:pt x="13525" y="403"/>
                    <a:pt x="13556" y="434"/>
                    <a:pt x="13556" y="465"/>
                  </a:cubicBezTo>
                  <a:lnTo>
                    <a:pt x="13556" y="1117"/>
                  </a:lnTo>
                  <a:cubicBezTo>
                    <a:pt x="13556" y="1148"/>
                    <a:pt x="13525" y="1179"/>
                    <a:pt x="13494" y="1179"/>
                  </a:cubicBezTo>
                  <a:lnTo>
                    <a:pt x="11974" y="1179"/>
                  </a:lnTo>
                  <a:cubicBezTo>
                    <a:pt x="11912" y="1024"/>
                    <a:pt x="11788" y="900"/>
                    <a:pt x="11633" y="900"/>
                  </a:cubicBezTo>
                  <a:lnTo>
                    <a:pt x="8220" y="900"/>
                  </a:lnTo>
                  <a:cubicBezTo>
                    <a:pt x="8065" y="900"/>
                    <a:pt x="7910" y="1024"/>
                    <a:pt x="7879" y="1179"/>
                  </a:cubicBezTo>
                  <a:lnTo>
                    <a:pt x="6080" y="1179"/>
                  </a:lnTo>
                  <a:cubicBezTo>
                    <a:pt x="6049" y="1024"/>
                    <a:pt x="5894" y="900"/>
                    <a:pt x="5739" y="900"/>
                  </a:cubicBezTo>
                  <a:lnTo>
                    <a:pt x="2358" y="900"/>
                  </a:lnTo>
                  <a:cubicBezTo>
                    <a:pt x="2172" y="900"/>
                    <a:pt x="2048" y="1024"/>
                    <a:pt x="1986" y="1179"/>
                  </a:cubicBezTo>
                  <a:lnTo>
                    <a:pt x="466" y="1179"/>
                  </a:lnTo>
                  <a:cubicBezTo>
                    <a:pt x="435" y="1179"/>
                    <a:pt x="404" y="1148"/>
                    <a:pt x="404" y="1117"/>
                  </a:cubicBezTo>
                  <a:lnTo>
                    <a:pt x="404" y="465"/>
                  </a:lnTo>
                  <a:cubicBezTo>
                    <a:pt x="404" y="434"/>
                    <a:pt x="435" y="403"/>
                    <a:pt x="466" y="403"/>
                  </a:cubicBezTo>
                  <a:lnTo>
                    <a:pt x="2172" y="403"/>
                  </a:lnTo>
                  <a:cubicBezTo>
                    <a:pt x="2296" y="403"/>
                    <a:pt x="2389" y="310"/>
                    <a:pt x="2389" y="217"/>
                  </a:cubicBezTo>
                  <a:cubicBezTo>
                    <a:pt x="2389" y="93"/>
                    <a:pt x="2296" y="0"/>
                    <a:pt x="2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8"/>
            <p:cNvSpPr/>
            <p:nvPr/>
          </p:nvSpPr>
          <p:spPr>
            <a:xfrm>
              <a:off x="7275945" y="2815732"/>
              <a:ext cx="282101" cy="77663"/>
            </a:xfrm>
            <a:custGeom>
              <a:rect b="b" l="l" r="r" t="t"/>
              <a:pathLst>
                <a:path extrusionOk="0" h="2878" w="10454">
                  <a:moveTo>
                    <a:pt x="9430" y="2009"/>
                  </a:moveTo>
                  <a:lnTo>
                    <a:pt x="9430" y="2350"/>
                  </a:lnTo>
                  <a:cubicBezTo>
                    <a:pt x="9430" y="2412"/>
                    <a:pt x="9399" y="2443"/>
                    <a:pt x="9337" y="2443"/>
                  </a:cubicBezTo>
                  <a:lnTo>
                    <a:pt x="1117" y="2443"/>
                  </a:lnTo>
                  <a:cubicBezTo>
                    <a:pt x="1055" y="2443"/>
                    <a:pt x="1024" y="2412"/>
                    <a:pt x="1024" y="2350"/>
                  </a:cubicBezTo>
                  <a:lnTo>
                    <a:pt x="1024" y="2009"/>
                  </a:lnTo>
                  <a:close/>
                  <a:moveTo>
                    <a:pt x="1990" y="0"/>
                  </a:moveTo>
                  <a:cubicBezTo>
                    <a:pt x="1885" y="0"/>
                    <a:pt x="1784" y="70"/>
                    <a:pt x="1800" y="210"/>
                  </a:cubicBezTo>
                  <a:lnTo>
                    <a:pt x="1800" y="520"/>
                  </a:lnTo>
                  <a:lnTo>
                    <a:pt x="931" y="520"/>
                  </a:lnTo>
                  <a:cubicBezTo>
                    <a:pt x="559" y="520"/>
                    <a:pt x="249" y="768"/>
                    <a:pt x="156" y="1140"/>
                  </a:cubicBezTo>
                  <a:lnTo>
                    <a:pt x="62" y="1512"/>
                  </a:lnTo>
                  <a:cubicBezTo>
                    <a:pt x="0" y="1761"/>
                    <a:pt x="187" y="2009"/>
                    <a:pt x="435" y="2009"/>
                  </a:cubicBezTo>
                  <a:lnTo>
                    <a:pt x="621" y="2009"/>
                  </a:lnTo>
                  <a:lnTo>
                    <a:pt x="621" y="2350"/>
                  </a:lnTo>
                  <a:cubicBezTo>
                    <a:pt x="621" y="2629"/>
                    <a:pt x="838" y="2877"/>
                    <a:pt x="1117" y="2877"/>
                  </a:cubicBezTo>
                  <a:lnTo>
                    <a:pt x="9337" y="2877"/>
                  </a:lnTo>
                  <a:cubicBezTo>
                    <a:pt x="9616" y="2877"/>
                    <a:pt x="9865" y="2629"/>
                    <a:pt x="9865" y="2350"/>
                  </a:cubicBezTo>
                  <a:lnTo>
                    <a:pt x="9865" y="2009"/>
                  </a:lnTo>
                  <a:lnTo>
                    <a:pt x="10020" y="2009"/>
                  </a:lnTo>
                  <a:cubicBezTo>
                    <a:pt x="10268" y="2009"/>
                    <a:pt x="10454" y="1761"/>
                    <a:pt x="10392" y="1512"/>
                  </a:cubicBezTo>
                  <a:lnTo>
                    <a:pt x="10299" y="1140"/>
                  </a:lnTo>
                  <a:cubicBezTo>
                    <a:pt x="10206" y="768"/>
                    <a:pt x="9896" y="520"/>
                    <a:pt x="9523" y="520"/>
                  </a:cubicBezTo>
                  <a:lnTo>
                    <a:pt x="8655" y="520"/>
                  </a:lnTo>
                  <a:lnTo>
                    <a:pt x="8655" y="210"/>
                  </a:lnTo>
                  <a:cubicBezTo>
                    <a:pt x="8655" y="70"/>
                    <a:pt x="8546" y="0"/>
                    <a:pt x="8438" y="0"/>
                  </a:cubicBezTo>
                  <a:cubicBezTo>
                    <a:pt x="8329" y="0"/>
                    <a:pt x="8221" y="70"/>
                    <a:pt x="8221" y="210"/>
                  </a:cubicBezTo>
                  <a:lnTo>
                    <a:pt x="8221" y="520"/>
                  </a:lnTo>
                  <a:lnTo>
                    <a:pt x="6297" y="520"/>
                  </a:lnTo>
                  <a:cubicBezTo>
                    <a:pt x="6018" y="520"/>
                    <a:pt x="6018" y="954"/>
                    <a:pt x="6297" y="954"/>
                  </a:cubicBezTo>
                  <a:lnTo>
                    <a:pt x="9523" y="954"/>
                  </a:lnTo>
                  <a:cubicBezTo>
                    <a:pt x="9543" y="951"/>
                    <a:pt x="9561" y="949"/>
                    <a:pt x="9580" y="949"/>
                  </a:cubicBezTo>
                  <a:cubicBezTo>
                    <a:pt x="9741" y="949"/>
                    <a:pt x="9871" y="1066"/>
                    <a:pt x="9927" y="1233"/>
                  </a:cubicBezTo>
                  <a:lnTo>
                    <a:pt x="10020" y="1574"/>
                  </a:lnTo>
                  <a:lnTo>
                    <a:pt x="435" y="1574"/>
                  </a:lnTo>
                  <a:lnTo>
                    <a:pt x="528" y="1233"/>
                  </a:lnTo>
                  <a:cubicBezTo>
                    <a:pt x="583" y="1066"/>
                    <a:pt x="714" y="949"/>
                    <a:pt x="874" y="949"/>
                  </a:cubicBezTo>
                  <a:cubicBezTo>
                    <a:pt x="893" y="949"/>
                    <a:pt x="912" y="951"/>
                    <a:pt x="931" y="954"/>
                  </a:cubicBezTo>
                  <a:lnTo>
                    <a:pt x="5460" y="954"/>
                  </a:lnTo>
                  <a:cubicBezTo>
                    <a:pt x="5739" y="954"/>
                    <a:pt x="5739" y="520"/>
                    <a:pt x="5460" y="520"/>
                  </a:cubicBezTo>
                  <a:lnTo>
                    <a:pt x="2203" y="520"/>
                  </a:lnTo>
                  <a:lnTo>
                    <a:pt x="2203" y="210"/>
                  </a:lnTo>
                  <a:cubicBezTo>
                    <a:pt x="2203" y="70"/>
                    <a:pt x="2094" y="0"/>
                    <a:pt x="1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58"/>
          <p:cNvGrpSpPr/>
          <p:nvPr/>
        </p:nvGrpSpPr>
        <p:grpSpPr>
          <a:xfrm>
            <a:off x="6413774" y="2666462"/>
            <a:ext cx="376711" cy="369991"/>
            <a:chOff x="6413774" y="2818862"/>
            <a:chExt cx="376711" cy="369991"/>
          </a:xfrm>
        </p:grpSpPr>
        <p:sp>
          <p:nvSpPr>
            <p:cNvPr id="842" name="Google Shape;842;p58"/>
            <p:cNvSpPr/>
            <p:nvPr/>
          </p:nvSpPr>
          <p:spPr>
            <a:xfrm>
              <a:off x="6413774" y="2818862"/>
              <a:ext cx="376711" cy="369991"/>
            </a:xfrm>
            <a:custGeom>
              <a:rect b="b" l="l" r="r" t="t"/>
              <a:pathLst>
                <a:path extrusionOk="0" h="13711" w="13960">
                  <a:moveTo>
                    <a:pt x="8779" y="8345"/>
                  </a:moveTo>
                  <a:lnTo>
                    <a:pt x="8779" y="9368"/>
                  </a:lnTo>
                  <a:lnTo>
                    <a:pt x="5181" y="9368"/>
                  </a:lnTo>
                  <a:lnTo>
                    <a:pt x="5181" y="8345"/>
                  </a:lnTo>
                  <a:close/>
                  <a:moveTo>
                    <a:pt x="1831" y="1"/>
                  </a:moveTo>
                  <a:cubicBezTo>
                    <a:pt x="1583" y="1"/>
                    <a:pt x="1396" y="187"/>
                    <a:pt x="1396" y="435"/>
                  </a:cubicBezTo>
                  <a:lnTo>
                    <a:pt x="1396" y="7910"/>
                  </a:lnTo>
                  <a:cubicBezTo>
                    <a:pt x="1365" y="8159"/>
                    <a:pt x="1583" y="8345"/>
                    <a:pt x="1831" y="8345"/>
                  </a:cubicBezTo>
                  <a:lnTo>
                    <a:pt x="4809" y="8345"/>
                  </a:lnTo>
                  <a:lnTo>
                    <a:pt x="4809" y="9368"/>
                  </a:lnTo>
                  <a:lnTo>
                    <a:pt x="528" y="9368"/>
                  </a:lnTo>
                  <a:cubicBezTo>
                    <a:pt x="249" y="9368"/>
                    <a:pt x="1" y="9585"/>
                    <a:pt x="1" y="9896"/>
                  </a:cubicBezTo>
                  <a:lnTo>
                    <a:pt x="1" y="13215"/>
                  </a:lnTo>
                  <a:cubicBezTo>
                    <a:pt x="1" y="13494"/>
                    <a:pt x="249" y="13711"/>
                    <a:pt x="528" y="13711"/>
                  </a:cubicBezTo>
                  <a:lnTo>
                    <a:pt x="3134" y="13711"/>
                  </a:lnTo>
                  <a:cubicBezTo>
                    <a:pt x="3413" y="13711"/>
                    <a:pt x="3413" y="13308"/>
                    <a:pt x="3134" y="13308"/>
                  </a:cubicBezTo>
                  <a:lnTo>
                    <a:pt x="528" y="13308"/>
                  </a:lnTo>
                  <a:cubicBezTo>
                    <a:pt x="466" y="13308"/>
                    <a:pt x="435" y="13277"/>
                    <a:pt x="435" y="13215"/>
                  </a:cubicBezTo>
                  <a:lnTo>
                    <a:pt x="435" y="9896"/>
                  </a:lnTo>
                  <a:cubicBezTo>
                    <a:pt x="435" y="9834"/>
                    <a:pt x="466" y="9772"/>
                    <a:pt x="528" y="9772"/>
                  </a:cubicBezTo>
                  <a:lnTo>
                    <a:pt x="13463" y="9772"/>
                  </a:lnTo>
                  <a:cubicBezTo>
                    <a:pt x="13525" y="9772"/>
                    <a:pt x="13556" y="9834"/>
                    <a:pt x="13556" y="9896"/>
                  </a:cubicBezTo>
                  <a:lnTo>
                    <a:pt x="13556" y="13215"/>
                  </a:lnTo>
                  <a:cubicBezTo>
                    <a:pt x="13556" y="13277"/>
                    <a:pt x="13525" y="13308"/>
                    <a:pt x="13463" y="13308"/>
                  </a:cubicBezTo>
                  <a:lnTo>
                    <a:pt x="3971" y="13308"/>
                  </a:lnTo>
                  <a:cubicBezTo>
                    <a:pt x="3692" y="13308"/>
                    <a:pt x="3692" y="13711"/>
                    <a:pt x="3971" y="13711"/>
                  </a:cubicBezTo>
                  <a:lnTo>
                    <a:pt x="13463" y="13711"/>
                  </a:lnTo>
                  <a:cubicBezTo>
                    <a:pt x="13742" y="13711"/>
                    <a:pt x="13959" y="13494"/>
                    <a:pt x="13959" y="13215"/>
                  </a:cubicBezTo>
                  <a:lnTo>
                    <a:pt x="13959" y="9896"/>
                  </a:lnTo>
                  <a:cubicBezTo>
                    <a:pt x="13959" y="9585"/>
                    <a:pt x="13742" y="9368"/>
                    <a:pt x="13463" y="9368"/>
                  </a:cubicBezTo>
                  <a:lnTo>
                    <a:pt x="9182" y="9368"/>
                  </a:lnTo>
                  <a:lnTo>
                    <a:pt x="9182" y="8345"/>
                  </a:lnTo>
                  <a:lnTo>
                    <a:pt x="12129" y="8345"/>
                  </a:lnTo>
                  <a:cubicBezTo>
                    <a:pt x="12377" y="8345"/>
                    <a:pt x="12594" y="8159"/>
                    <a:pt x="12594" y="7910"/>
                  </a:cubicBezTo>
                  <a:lnTo>
                    <a:pt x="12594" y="435"/>
                  </a:lnTo>
                  <a:cubicBezTo>
                    <a:pt x="12594" y="187"/>
                    <a:pt x="12377" y="1"/>
                    <a:pt x="12129" y="1"/>
                  </a:cubicBezTo>
                  <a:lnTo>
                    <a:pt x="4312" y="1"/>
                  </a:lnTo>
                  <a:cubicBezTo>
                    <a:pt x="4219" y="1"/>
                    <a:pt x="4126" y="63"/>
                    <a:pt x="4126" y="187"/>
                  </a:cubicBezTo>
                  <a:cubicBezTo>
                    <a:pt x="4126" y="311"/>
                    <a:pt x="4219" y="404"/>
                    <a:pt x="4312" y="404"/>
                  </a:cubicBezTo>
                  <a:lnTo>
                    <a:pt x="12129" y="404"/>
                  </a:lnTo>
                  <a:cubicBezTo>
                    <a:pt x="12160" y="404"/>
                    <a:pt x="12160" y="404"/>
                    <a:pt x="12160" y="435"/>
                  </a:cubicBezTo>
                  <a:lnTo>
                    <a:pt x="12160" y="7910"/>
                  </a:lnTo>
                  <a:cubicBezTo>
                    <a:pt x="12160" y="7910"/>
                    <a:pt x="12160" y="7941"/>
                    <a:pt x="12129" y="7941"/>
                  </a:cubicBezTo>
                  <a:lnTo>
                    <a:pt x="1831" y="7941"/>
                  </a:lnTo>
                  <a:cubicBezTo>
                    <a:pt x="1800" y="7941"/>
                    <a:pt x="1800" y="7910"/>
                    <a:pt x="1800" y="7910"/>
                  </a:cubicBezTo>
                  <a:lnTo>
                    <a:pt x="1800" y="435"/>
                  </a:lnTo>
                  <a:cubicBezTo>
                    <a:pt x="1800" y="404"/>
                    <a:pt x="1800" y="404"/>
                    <a:pt x="1831" y="404"/>
                  </a:cubicBezTo>
                  <a:lnTo>
                    <a:pt x="3506" y="404"/>
                  </a:lnTo>
                  <a:cubicBezTo>
                    <a:pt x="3630" y="404"/>
                    <a:pt x="3723" y="311"/>
                    <a:pt x="3723" y="187"/>
                  </a:cubicBezTo>
                  <a:cubicBezTo>
                    <a:pt x="3723" y="63"/>
                    <a:pt x="3630" y="1"/>
                    <a:pt x="3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8"/>
            <p:cNvSpPr/>
            <p:nvPr/>
          </p:nvSpPr>
          <p:spPr>
            <a:xfrm>
              <a:off x="6471522" y="3125061"/>
              <a:ext cx="211805" cy="11064"/>
            </a:xfrm>
            <a:custGeom>
              <a:rect b="b" l="l" r="r" t="t"/>
              <a:pathLst>
                <a:path extrusionOk="0" h="410" w="7849">
                  <a:moveTo>
                    <a:pt x="7679" y="1"/>
                  </a:moveTo>
                  <a:cubicBezTo>
                    <a:pt x="7664" y="1"/>
                    <a:pt x="7648" y="2"/>
                    <a:pt x="7632" y="7"/>
                  </a:cubicBezTo>
                  <a:lnTo>
                    <a:pt x="280" y="7"/>
                  </a:lnTo>
                  <a:cubicBezTo>
                    <a:pt x="1" y="7"/>
                    <a:pt x="1" y="410"/>
                    <a:pt x="280" y="410"/>
                  </a:cubicBezTo>
                  <a:lnTo>
                    <a:pt x="7632" y="410"/>
                  </a:lnTo>
                  <a:cubicBezTo>
                    <a:pt x="7756" y="410"/>
                    <a:pt x="7849" y="317"/>
                    <a:pt x="7849" y="193"/>
                  </a:cubicBezTo>
                  <a:cubicBezTo>
                    <a:pt x="7849" y="85"/>
                    <a:pt x="7779" y="1"/>
                    <a:pt x="7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8"/>
            <p:cNvSpPr/>
            <p:nvPr/>
          </p:nvSpPr>
          <p:spPr>
            <a:xfrm>
              <a:off x="6708424" y="3108843"/>
              <a:ext cx="50246" cy="43203"/>
            </a:xfrm>
            <a:custGeom>
              <a:rect b="b" l="l" r="r" t="t"/>
              <a:pathLst>
                <a:path extrusionOk="0" h="1601" w="1862">
                  <a:moveTo>
                    <a:pt x="1068" y="400"/>
                  </a:moveTo>
                  <a:cubicBezTo>
                    <a:pt x="1161" y="400"/>
                    <a:pt x="1255" y="435"/>
                    <a:pt x="1334" y="514"/>
                  </a:cubicBezTo>
                  <a:cubicBezTo>
                    <a:pt x="1582" y="763"/>
                    <a:pt x="1396" y="1197"/>
                    <a:pt x="1055" y="1197"/>
                  </a:cubicBezTo>
                  <a:cubicBezTo>
                    <a:pt x="838" y="1197"/>
                    <a:pt x="683" y="1011"/>
                    <a:pt x="683" y="794"/>
                  </a:cubicBezTo>
                  <a:cubicBezTo>
                    <a:pt x="683" y="561"/>
                    <a:pt x="870" y="400"/>
                    <a:pt x="1068" y="400"/>
                  </a:cubicBezTo>
                  <a:close/>
                  <a:moveTo>
                    <a:pt x="1057" y="1"/>
                  </a:moveTo>
                  <a:cubicBezTo>
                    <a:pt x="860" y="1"/>
                    <a:pt x="658" y="74"/>
                    <a:pt x="497" y="235"/>
                  </a:cubicBezTo>
                  <a:cubicBezTo>
                    <a:pt x="0" y="732"/>
                    <a:pt x="342" y="1600"/>
                    <a:pt x="1055" y="1600"/>
                  </a:cubicBezTo>
                  <a:cubicBezTo>
                    <a:pt x="1489" y="1600"/>
                    <a:pt x="1862" y="1228"/>
                    <a:pt x="1862" y="794"/>
                  </a:cubicBezTo>
                  <a:cubicBezTo>
                    <a:pt x="1862" y="313"/>
                    <a:pt x="1467" y="1"/>
                    <a:pt x="1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8"/>
            <p:cNvSpPr/>
            <p:nvPr/>
          </p:nvSpPr>
          <p:spPr>
            <a:xfrm>
              <a:off x="6476568" y="2843985"/>
              <a:ext cx="251122" cy="175807"/>
            </a:xfrm>
            <a:custGeom>
              <a:rect b="b" l="l" r="r" t="t"/>
              <a:pathLst>
                <a:path extrusionOk="0" h="6515" w="9306">
                  <a:moveTo>
                    <a:pt x="8903" y="403"/>
                  </a:moveTo>
                  <a:lnTo>
                    <a:pt x="8903" y="6080"/>
                  </a:lnTo>
                  <a:lnTo>
                    <a:pt x="403" y="6080"/>
                  </a:lnTo>
                  <a:lnTo>
                    <a:pt x="403" y="403"/>
                  </a:lnTo>
                  <a:close/>
                  <a:moveTo>
                    <a:pt x="186" y="0"/>
                  </a:moveTo>
                  <a:cubicBezTo>
                    <a:pt x="93" y="0"/>
                    <a:pt x="0" y="93"/>
                    <a:pt x="0" y="186"/>
                  </a:cubicBezTo>
                  <a:lnTo>
                    <a:pt x="0" y="6297"/>
                  </a:lnTo>
                  <a:cubicBezTo>
                    <a:pt x="0" y="6421"/>
                    <a:pt x="93" y="6514"/>
                    <a:pt x="186" y="6514"/>
                  </a:cubicBezTo>
                  <a:lnTo>
                    <a:pt x="9120" y="6514"/>
                  </a:lnTo>
                  <a:cubicBezTo>
                    <a:pt x="9213" y="6514"/>
                    <a:pt x="9306" y="6421"/>
                    <a:pt x="9306" y="6297"/>
                  </a:cubicBezTo>
                  <a:lnTo>
                    <a:pt x="9306" y="186"/>
                  </a:lnTo>
                  <a:cubicBezTo>
                    <a:pt x="9306" y="93"/>
                    <a:pt x="9213" y="0"/>
                    <a:pt x="9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8"/>
            <p:cNvSpPr/>
            <p:nvPr/>
          </p:nvSpPr>
          <p:spPr>
            <a:xfrm>
              <a:off x="6500828" y="2869081"/>
              <a:ext cx="124752" cy="123915"/>
            </a:xfrm>
            <a:custGeom>
              <a:rect b="b" l="l" r="r" t="t"/>
              <a:pathLst>
                <a:path extrusionOk="0" h="4592" w="4623">
                  <a:moveTo>
                    <a:pt x="1396" y="404"/>
                  </a:moveTo>
                  <a:lnTo>
                    <a:pt x="1396" y="1117"/>
                  </a:lnTo>
                  <a:lnTo>
                    <a:pt x="404" y="1117"/>
                  </a:lnTo>
                  <a:lnTo>
                    <a:pt x="404" y="466"/>
                  </a:lnTo>
                  <a:cubicBezTo>
                    <a:pt x="404" y="435"/>
                    <a:pt x="435" y="404"/>
                    <a:pt x="466" y="404"/>
                  </a:cubicBezTo>
                  <a:close/>
                  <a:moveTo>
                    <a:pt x="4157" y="404"/>
                  </a:moveTo>
                  <a:cubicBezTo>
                    <a:pt x="4188" y="404"/>
                    <a:pt x="4219" y="435"/>
                    <a:pt x="4219" y="466"/>
                  </a:cubicBezTo>
                  <a:lnTo>
                    <a:pt x="4219" y="1117"/>
                  </a:lnTo>
                  <a:lnTo>
                    <a:pt x="3258" y="1117"/>
                  </a:lnTo>
                  <a:lnTo>
                    <a:pt x="3258" y="404"/>
                  </a:lnTo>
                  <a:close/>
                  <a:moveTo>
                    <a:pt x="2823" y="435"/>
                  </a:moveTo>
                  <a:lnTo>
                    <a:pt x="2823" y="1148"/>
                  </a:lnTo>
                  <a:lnTo>
                    <a:pt x="1800" y="1148"/>
                  </a:lnTo>
                  <a:lnTo>
                    <a:pt x="1800" y="435"/>
                  </a:lnTo>
                  <a:close/>
                  <a:moveTo>
                    <a:pt x="1365" y="1552"/>
                  </a:moveTo>
                  <a:lnTo>
                    <a:pt x="1396" y="2141"/>
                  </a:lnTo>
                  <a:lnTo>
                    <a:pt x="404" y="2141"/>
                  </a:lnTo>
                  <a:lnTo>
                    <a:pt x="404" y="1552"/>
                  </a:lnTo>
                  <a:close/>
                  <a:moveTo>
                    <a:pt x="2823" y="1521"/>
                  </a:moveTo>
                  <a:lnTo>
                    <a:pt x="2823" y="2141"/>
                  </a:lnTo>
                  <a:lnTo>
                    <a:pt x="1800" y="2141"/>
                  </a:lnTo>
                  <a:lnTo>
                    <a:pt x="1800" y="1521"/>
                  </a:lnTo>
                  <a:close/>
                  <a:moveTo>
                    <a:pt x="4219" y="1552"/>
                  </a:moveTo>
                  <a:lnTo>
                    <a:pt x="4219" y="2141"/>
                  </a:lnTo>
                  <a:lnTo>
                    <a:pt x="3258" y="2141"/>
                  </a:lnTo>
                  <a:lnTo>
                    <a:pt x="3258" y="1552"/>
                  </a:lnTo>
                  <a:close/>
                  <a:moveTo>
                    <a:pt x="1396" y="2544"/>
                  </a:moveTo>
                  <a:lnTo>
                    <a:pt x="1396" y="3134"/>
                  </a:lnTo>
                  <a:lnTo>
                    <a:pt x="404" y="3134"/>
                  </a:lnTo>
                  <a:lnTo>
                    <a:pt x="435" y="2544"/>
                  </a:lnTo>
                  <a:close/>
                  <a:moveTo>
                    <a:pt x="2823" y="2544"/>
                  </a:moveTo>
                  <a:lnTo>
                    <a:pt x="2823" y="3134"/>
                  </a:lnTo>
                  <a:lnTo>
                    <a:pt x="1800" y="3134"/>
                  </a:lnTo>
                  <a:lnTo>
                    <a:pt x="1800" y="2544"/>
                  </a:lnTo>
                  <a:close/>
                  <a:moveTo>
                    <a:pt x="4219" y="2544"/>
                  </a:moveTo>
                  <a:lnTo>
                    <a:pt x="4219" y="3134"/>
                  </a:lnTo>
                  <a:lnTo>
                    <a:pt x="3258" y="3134"/>
                  </a:lnTo>
                  <a:lnTo>
                    <a:pt x="3258" y="2544"/>
                  </a:lnTo>
                  <a:close/>
                  <a:moveTo>
                    <a:pt x="4219" y="3537"/>
                  </a:moveTo>
                  <a:lnTo>
                    <a:pt x="4219" y="4126"/>
                  </a:lnTo>
                  <a:cubicBezTo>
                    <a:pt x="4219" y="4157"/>
                    <a:pt x="4188" y="4188"/>
                    <a:pt x="4157" y="4188"/>
                  </a:cubicBezTo>
                  <a:lnTo>
                    <a:pt x="3258" y="4188"/>
                  </a:lnTo>
                  <a:lnTo>
                    <a:pt x="3258" y="3537"/>
                  </a:lnTo>
                  <a:close/>
                  <a:moveTo>
                    <a:pt x="1396" y="3537"/>
                  </a:moveTo>
                  <a:lnTo>
                    <a:pt x="1396" y="4219"/>
                  </a:lnTo>
                  <a:lnTo>
                    <a:pt x="497" y="4219"/>
                  </a:lnTo>
                  <a:cubicBezTo>
                    <a:pt x="466" y="4219"/>
                    <a:pt x="435" y="4188"/>
                    <a:pt x="435" y="4157"/>
                  </a:cubicBezTo>
                  <a:lnTo>
                    <a:pt x="435" y="4126"/>
                  </a:lnTo>
                  <a:lnTo>
                    <a:pt x="435" y="3537"/>
                  </a:lnTo>
                  <a:close/>
                  <a:moveTo>
                    <a:pt x="2823" y="3537"/>
                  </a:moveTo>
                  <a:lnTo>
                    <a:pt x="2823" y="4219"/>
                  </a:lnTo>
                  <a:lnTo>
                    <a:pt x="1800" y="4219"/>
                  </a:lnTo>
                  <a:lnTo>
                    <a:pt x="1800" y="3537"/>
                  </a:lnTo>
                  <a:close/>
                  <a:moveTo>
                    <a:pt x="466" y="1"/>
                  </a:moveTo>
                  <a:cubicBezTo>
                    <a:pt x="218" y="1"/>
                    <a:pt x="1" y="218"/>
                    <a:pt x="1" y="466"/>
                  </a:cubicBezTo>
                  <a:lnTo>
                    <a:pt x="1" y="4126"/>
                  </a:lnTo>
                  <a:cubicBezTo>
                    <a:pt x="1" y="4405"/>
                    <a:pt x="218" y="4591"/>
                    <a:pt x="466" y="4591"/>
                  </a:cubicBezTo>
                  <a:lnTo>
                    <a:pt x="4126" y="4591"/>
                  </a:lnTo>
                  <a:cubicBezTo>
                    <a:pt x="4405" y="4591"/>
                    <a:pt x="4622" y="4405"/>
                    <a:pt x="4622" y="4126"/>
                  </a:cubicBezTo>
                  <a:lnTo>
                    <a:pt x="4622" y="466"/>
                  </a:lnTo>
                  <a:cubicBezTo>
                    <a:pt x="4622" y="218"/>
                    <a:pt x="4405" y="1"/>
                    <a:pt x="4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8"/>
            <p:cNvSpPr/>
            <p:nvPr/>
          </p:nvSpPr>
          <p:spPr>
            <a:xfrm>
              <a:off x="6640610" y="2946096"/>
              <a:ext cx="64494" cy="46900"/>
            </a:xfrm>
            <a:custGeom>
              <a:rect b="b" l="l" r="r" t="t"/>
              <a:pathLst>
                <a:path extrusionOk="0" h="1738" w="2390">
                  <a:moveTo>
                    <a:pt x="1955" y="435"/>
                  </a:moveTo>
                  <a:lnTo>
                    <a:pt x="1955" y="1303"/>
                  </a:lnTo>
                  <a:lnTo>
                    <a:pt x="435" y="1303"/>
                  </a:lnTo>
                  <a:lnTo>
                    <a:pt x="435" y="435"/>
                  </a:lnTo>
                  <a:close/>
                  <a:moveTo>
                    <a:pt x="435" y="0"/>
                  </a:moveTo>
                  <a:cubicBezTo>
                    <a:pt x="187" y="0"/>
                    <a:pt x="1" y="187"/>
                    <a:pt x="1" y="435"/>
                  </a:cubicBezTo>
                  <a:lnTo>
                    <a:pt x="1" y="1303"/>
                  </a:lnTo>
                  <a:cubicBezTo>
                    <a:pt x="1" y="1551"/>
                    <a:pt x="187" y="1737"/>
                    <a:pt x="435" y="1737"/>
                  </a:cubicBezTo>
                  <a:lnTo>
                    <a:pt x="1955" y="1737"/>
                  </a:lnTo>
                  <a:cubicBezTo>
                    <a:pt x="2172" y="1737"/>
                    <a:pt x="2389" y="1520"/>
                    <a:pt x="2389" y="1303"/>
                  </a:cubicBezTo>
                  <a:lnTo>
                    <a:pt x="2389" y="435"/>
                  </a:lnTo>
                  <a:cubicBezTo>
                    <a:pt x="2389" y="187"/>
                    <a:pt x="2203" y="0"/>
                    <a:pt x="1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8"/>
            <p:cNvSpPr/>
            <p:nvPr/>
          </p:nvSpPr>
          <p:spPr>
            <a:xfrm>
              <a:off x="6651512" y="2918464"/>
              <a:ext cx="45227" cy="10929"/>
            </a:xfrm>
            <a:custGeom>
              <a:rect b="b" l="l" r="r" t="t"/>
              <a:pathLst>
                <a:path extrusionOk="0" h="405" w="1676">
                  <a:moveTo>
                    <a:pt x="217" y="1"/>
                  </a:moveTo>
                  <a:cubicBezTo>
                    <a:pt x="93" y="1"/>
                    <a:pt x="0" y="94"/>
                    <a:pt x="0" y="187"/>
                  </a:cubicBezTo>
                  <a:cubicBezTo>
                    <a:pt x="0" y="311"/>
                    <a:pt x="93" y="404"/>
                    <a:pt x="217" y="404"/>
                  </a:cubicBezTo>
                  <a:lnTo>
                    <a:pt x="1458" y="404"/>
                  </a:lnTo>
                  <a:cubicBezTo>
                    <a:pt x="1582" y="404"/>
                    <a:pt x="1675" y="311"/>
                    <a:pt x="1675" y="187"/>
                  </a:cubicBezTo>
                  <a:cubicBezTo>
                    <a:pt x="1675" y="94"/>
                    <a:pt x="1582" y="1"/>
                    <a:pt x="1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8"/>
            <p:cNvSpPr/>
            <p:nvPr/>
          </p:nvSpPr>
          <p:spPr>
            <a:xfrm>
              <a:off x="6651512" y="2895041"/>
              <a:ext cx="45227" cy="10902"/>
            </a:xfrm>
            <a:custGeom>
              <a:rect b="b" l="l" r="r" t="t"/>
              <a:pathLst>
                <a:path extrusionOk="0" h="404" w="1676">
                  <a:moveTo>
                    <a:pt x="217" y="0"/>
                  </a:moveTo>
                  <a:cubicBezTo>
                    <a:pt x="93" y="0"/>
                    <a:pt x="0" y="62"/>
                    <a:pt x="0" y="186"/>
                  </a:cubicBezTo>
                  <a:cubicBezTo>
                    <a:pt x="0" y="310"/>
                    <a:pt x="93" y="404"/>
                    <a:pt x="217" y="404"/>
                  </a:cubicBezTo>
                  <a:lnTo>
                    <a:pt x="1458" y="404"/>
                  </a:lnTo>
                  <a:cubicBezTo>
                    <a:pt x="1582" y="404"/>
                    <a:pt x="1675" y="310"/>
                    <a:pt x="1675" y="186"/>
                  </a:cubicBezTo>
                  <a:cubicBezTo>
                    <a:pt x="1675" y="62"/>
                    <a:pt x="1582" y="0"/>
                    <a:pt x="1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 name="Google Shape;850;p58"/>
          <p:cNvGrpSpPr/>
          <p:nvPr/>
        </p:nvGrpSpPr>
        <p:grpSpPr>
          <a:xfrm>
            <a:off x="5671714" y="3273733"/>
            <a:ext cx="233150" cy="377115"/>
            <a:chOff x="5671714" y="3426133"/>
            <a:chExt cx="233150" cy="377115"/>
          </a:xfrm>
        </p:grpSpPr>
        <p:sp>
          <p:nvSpPr>
            <p:cNvPr id="851" name="Google Shape;851;p58"/>
            <p:cNvSpPr/>
            <p:nvPr/>
          </p:nvSpPr>
          <p:spPr>
            <a:xfrm>
              <a:off x="5671714" y="3426133"/>
              <a:ext cx="233150" cy="377115"/>
            </a:xfrm>
            <a:custGeom>
              <a:rect b="b" l="l" r="r" t="t"/>
              <a:pathLst>
                <a:path extrusionOk="0" h="13975" w="8640">
                  <a:moveTo>
                    <a:pt x="4980" y="420"/>
                  </a:moveTo>
                  <a:lnTo>
                    <a:pt x="5476" y="637"/>
                  </a:lnTo>
                  <a:cubicBezTo>
                    <a:pt x="5522" y="652"/>
                    <a:pt x="5569" y="660"/>
                    <a:pt x="5615" y="660"/>
                  </a:cubicBezTo>
                  <a:cubicBezTo>
                    <a:pt x="5662" y="660"/>
                    <a:pt x="5708" y="652"/>
                    <a:pt x="5755" y="637"/>
                  </a:cubicBezTo>
                  <a:lnTo>
                    <a:pt x="6034" y="513"/>
                  </a:lnTo>
                  <a:lnTo>
                    <a:pt x="6034" y="2901"/>
                  </a:lnTo>
                  <a:lnTo>
                    <a:pt x="1443" y="2901"/>
                  </a:lnTo>
                  <a:lnTo>
                    <a:pt x="1443" y="513"/>
                  </a:lnTo>
                  <a:lnTo>
                    <a:pt x="1722" y="637"/>
                  </a:lnTo>
                  <a:cubicBezTo>
                    <a:pt x="1769" y="652"/>
                    <a:pt x="1816" y="660"/>
                    <a:pt x="1862" y="660"/>
                  </a:cubicBezTo>
                  <a:cubicBezTo>
                    <a:pt x="1909" y="660"/>
                    <a:pt x="1955" y="652"/>
                    <a:pt x="2002" y="637"/>
                  </a:cubicBezTo>
                  <a:lnTo>
                    <a:pt x="2498" y="420"/>
                  </a:lnTo>
                  <a:lnTo>
                    <a:pt x="2963" y="637"/>
                  </a:lnTo>
                  <a:cubicBezTo>
                    <a:pt x="3010" y="652"/>
                    <a:pt x="3064" y="660"/>
                    <a:pt x="3118" y="660"/>
                  </a:cubicBezTo>
                  <a:cubicBezTo>
                    <a:pt x="3173" y="660"/>
                    <a:pt x="3227" y="652"/>
                    <a:pt x="3273" y="637"/>
                  </a:cubicBezTo>
                  <a:lnTo>
                    <a:pt x="3739" y="420"/>
                  </a:lnTo>
                  <a:lnTo>
                    <a:pt x="4204" y="637"/>
                  </a:lnTo>
                  <a:cubicBezTo>
                    <a:pt x="4251" y="652"/>
                    <a:pt x="4305" y="660"/>
                    <a:pt x="4359" y="660"/>
                  </a:cubicBezTo>
                  <a:cubicBezTo>
                    <a:pt x="4413" y="660"/>
                    <a:pt x="4468" y="652"/>
                    <a:pt x="4514" y="637"/>
                  </a:cubicBezTo>
                  <a:lnTo>
                    <a:pt x="4980" y="420"/>
                  </a:lnTo>
                  <a:close/>
                  <a:moveTo>
                    <a:pt x="2498" y="1"/>
                  </a:moveTo>
                  <a:cubicBezTo>
                    <a:pt x="2444" y="1"/>
                    <a:pt x="2389" y="16"/>
                    <a:pt x="2343" y="47"/>
                  </a:cubicBezTo>
                  <a:lnTo>
                    <a:pt x="1878" y="234"/>
                  </a:lnTo>
                  <a:lnTo>
                    <a:pt x="1567" y="109"/>
                  </a:lnTo>
                  <a:cubicBezTo>
                    <a:pt x="1512" y="82"/>
                    <a:pt x="1456" y="66"/>
                    <a:pt x="1403" y="66"/>
                  </a:cubicBezTo>
                  <a:cubicBezTo>
                    <a:pt x="1338" y="66"/>
                    <a:pt x="1277" y="89"/>
                    <a:pt x="1226" y="140"/>
                  </a:cubicBezTo>
                  <a:cubicBezTo>
                    <a:pt x="1102" y="202"/>
                    <a:pt x="1040" y="296"/>
                    <a:pt x="1040" y="420"/>
                  </a:cubicBezTo>
                  <a:lnTo>
                    <a:pt x="1040" y="885"/>
                  </a:lnTo>
                  <a:lnTo>
                    <a:pt x="730" y="885"/>
                  </a:lnTo>
                  <a:cubicBezTo>
                    <a:pt x="327" y="885"/>
                    <a:pt x="16" y="1195"/>
                    <a:pt x="16" y="1598"/>
                  </a:cubicBezTo>
                  <a:lnTo>
                    <a:pt x="16" y="6344"/>
                  </a:lnTo>
                  <a:cubicBezTo>
                    <a:pt x="1" y="6468"/>
                    <a:pt x="109" y="6530"/>
                    <a:pt x="218" y="6530"/>
                  </a:cubicBezTo>
                  <a:cubicBezTo>
                    <a:pt x="327" y="6530"/>
                    <a:pt x="435" y="6468"/>
                    <a:pt x="420" y="6344"/>
                  </a:cubicBezTo>
                  <a:lnTo>
                    <a:pt x="420" y="1598"/>
                  </a:lnTo>
                  <a:cubicBezTo>
                    <a:pt x="420" y="1443"/>
                    <a:pt x="575" y="1288"/>
                    <a:pt x="730" y="1288"/>
                  </a:cubicBezTo>
                  <a:lnTo>
                    <a:pt x="1040" y="1288"/>
                  </a:lnTo>
                  <a:lnTo>
                    <a:pt x="1040" y="2932"/>
                  </a:lnTo>
                  <a:cubicBezTo>
                    <a:pt x="1040" y="3149"/>
                    <a:pt x="1226" y="3304"/>
                    <a:pt x="1443" y="3304"/>
                  </a:cubicBezTo>
                  <a:lnTo>
                    <a:pt x="6096" y="3304"/>
                  </a:lnTo>
                  <a:cubicBezTo>
                    <a:pt x="6313" y="3304"/>
                    <a:pt x="6468" y="3149"/>
                    <a:pt x="6468" y="2932"/>
                  </a:cubicBezTo>
                  <a:lnTo>
                    <a:pt x="6468" y="1288"/>
                  </a:lnTo>
                  <a:lnTo>
                    <a:pt x="6903" y="1288"/>
                  </a:lnTo>
                  <a:cubicBezTo>
                    <a:pt x="7089" y="1288"/>
                    <a:pt x="7213" y="1443"/>
                    <a:pt x="7213" y="1598"/>
                  </a:cubicBezTo>
                  <a:lnTo>
                    <a:pt x="7213" y="13262"/>
                  </a:lnTo>
                  <a:cubicBezTo>
                    <a:pt x="7213" y="13417"/>
                    <a:pt x="7089" y="13572"/>
                    <a:pt x="6903" y="13572"/>
                  </a:cubicBezTo>
                  <a:lnTo>
                    <a:pt x="730" y="13572"/>
                  </a:lnTo>
                  <a:cubicBezTo>
                    <a:pt x="544" y="13572"/>
                    <a:pt x="420" y="13417"/>
                    <a:pt x="420" y="13262"/>
                  </a:cubicBezTo>
                  <a:lnTo>
                    <a:pt x="420" y="7182"/>
                  </a:lnTo>
                  <a:cubicBezTo>
                    <a:pt x="435" y="7073"/>
                    <a:pt x="327" y="7019"/>
                    <a:pt x="218" y="7019"/>
                  </a:cubicBezTo>
                  <a:cubicBezTo>
                    <a:pt x="109" y="7019"/>
                    <a:pt x="1" y="7073"/>
                    <a:pt x="16" y="7182"/>
                  </a:cubicBezTo>
                  <a:lnTo>
                    <a:pt x="16" y="13262"/>
                  </a:lnTo>
                  <a:cubicBezTo>
                    <a:pt x="16" y="13665"/>
                    <a:pt x="327" y="13975"/>
                    <a:pt x="730" y="13975"/>
                  </a:cubicBezTo>
                  <a:lnTo>
                    <a:pt x="6872" y="13975"/>
                  </a:lnTo>
                  <a:cubicBezTo>
                    <a:pt x="7244" y="13975"/>
                    <a:pt x="7585" y="13665"/>
                    <a:pt x="7585" y="13262"/>
                  </a:cubicBezTo>
                  <a:lnTo>
                    <a:pt x="7585" y="9167"/>
                  </a:lnTo>
                  <a:lnTo>
                    <a:pt x="8237" y="8454"/>
                  </a:lnTo>
                  <a:cubicBezTo>
                    <a:pt x="8485" y="8174"/>
                    <a:pt x="8640" y="7802"/>
                    <a:pt x="8640" y="7430"/>
                  </a:cubicBezTo>
                  <a:lnTo>
                    <a:pt x="8640" y="5321"/>
                  </a:lnTo>
                  <a:cubicBezTo>
                    <a:pt x="8640" y="5181"/>
                    <a:pt x="8531" y="5111"/>
                    <a:pt x="8423" y="5111"/>
                  </a:cubicBezTo>
                  <a:cubicBezTo>
                    <a:pt x="8314" y="5111"/>
                    <a:pt x="8206" y="5181"/>
                    <a:pt x="8206" y="5321"/>
                  </a:cubicBezTo>
                  <a:lnTo>
                    <a:pt x="8206" y="7430"/>
                  </a:lnTo>
                  <a:cubicBezTo>
                    <a:pt x="8206" y="7709"/>
                    <a:pt x="8112" y="7957"/>
                    <a:pt x="7926" y="8174"/>
                  </a:cubicBezTo>
                  <a:lnTo>
                    <a:pt x="7554" y="8578"/>
                  </a:lnTo>
                  <a:lnTo>
                    <a:pt x="7554" y="2653"/>
                  </a:lnTo>
                  <a:lnTo>
                    <a:pt x="8019" y="2653"/>
                  </a:lnTo>
                  <a:cubicBezTo>
                    <a:pt x="8143" y="2653"/>
                    <a:pt x="8206" y="2746"/>
                    <a:pt x="8206" y="2839"/>
                  </a:cubicBezTo>
                  <a:lnTo>
                    <a:pt x="8206" y="4514"/>
                  </a:lnTo>
                  <a:cubicBezTo>
                    <a:pt x="8206" y="4607"/>
                    <a:pt x="8299" y="4700"/>
                    <a:pt x="8423" y="4700"/>
                  </a:cubicBezTo>
                  <a:lnTo>
                    <a:pt x="8423" y="4731"/>
                  </a:lnTo>
                  <a:cubicBezTo>
                    <a:pt x="8547" y="4731"/>
                    <a:pt x="8640" y="4607"/>
                    <a:pt x="8640" y="4514"/>
                  </a:cubicBezTo>
                  <a:lnTo>
                    <a:pt x="8640" y="2839"/>
                  </a:lnTo>
                  <a:cubicBezTo>
                    <a:pt x="8640" y="2498"/>
                    <a:pt x="8361" y="2219"/>
                    <a:pt x="8050" y="2219"/>
                  </a:cubicBezTo>
                  <a:lnTo>
                    <a:pt x="7585" y="2219"/>
                  </a:lnTo>
                  <a:lnTo>
                    <a:pt x="7585" y="1598"/>
                  </a:lnTo>
                  <a:cubicBezTo>
                    <a:pt x="7585" y="1195"/>
                    <a:pt x="7275" y="885"/>
                    <a:pt x="6872" y="885"/>
                  </a:cubicBezTo>
                  <a:lnTo>
                    <a:pt x="6437" y="885"/>
                  </a:lnTo>
                  <a:lnTo>
                    <a:pt x="6437" y="420"/>
                  </a:lnTo>
                  <a:cubicBezTo>
                    <a:pt x="6437" y="226"/>
                    <a:pt x="6267" y="70"/>
                    <a:pt x="6089" y="70"/>
                  </a:cubicBezTo>
                  <a:cubicBezTo>
                    <a:pt x="6039" y="70"/>
                    <a:pt x="5989" y="82"/>
                    <a:pt x="5941" y="109"/>
                  </a:cubicBezTo>
                  <a:lnTo>
                    <a:pt x="5631" y="234"/>
                  </a:lnTo>
                  <a:lnTo>
                    <a:pt x="5135" y="47"/>
                  </a:lnTo>
                  <a:cubicBezTo>
                    <a:pt x="5088" y="16"/>
                    <a:pt x="5042" y="1"/>
                    <a:pt x="4995" y="1"/>
                  </a:cubicBezTo>
                  <a:cubicBezTo>
                    <a:pt x="4949" y="1"/>
                    <a:pt x="4902" y="16"/>
                    <a:pt x="4855" y="47"/>
                  </a:cubicBezTo>
                  <a:lnTo>
                    <a:pt x="4359" y="234"/>
                  </a:lnTo>
                  <a:lnTo>
                    <a:pt x="3894" y="47"/>
                  </a:lnTo>
                  <a:cubicBezTo>
                    <a:pt x="3847" y="16"/>
                    <a:pt x="3793" y="1"/>
                    <a:pt x="3739" y="1"/>
                  </a:cubicBezTo>
                  <a:cubicBezTo>
                    <a:pt x="3684" y="1"/>
                    <a:pt x="3630" y="16"/>
                    <a:pt x="3584" y="47"/>
                  </a:cubicBezTo>
                  <a:lnTo>
                    <a:pt x="3118" y="234"/>
                  </a:lnTo>
                  <a:lnTo>
                    <a:pt x="2653" y="47"/>
                  </a:lnTo>
                  <a:cubicBezTo>
                    <a:pt x="2607" y="16"/>
                    <a:pt x="2552" y="1"/>
                    <a:pt x="2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8"/>
            <p:cNvSpPr/>
            <p:nvPr/>
          </p:nvSpPr>
          <p:spPr>
            <a:xfrm>
              <a:off x="5699778" y="3642525"/>
              <a:ext cx="38508" cy="38535"/>
            </a:xfrm>
            <a:custGeom>
              <a:rect b="b" l="l" r="r" t="t"/>
              <a:pathLst>
                <a:path extrusionOk="0" h="1428" w="1427">
                  <a:moveTo>
                    <a:pt x="962" y="404"/>
                  </a:moveTo>
                  <a:cubicBezTo>
                    <a:pt x="962" y="404"/>
                    <a:pt x="993" y="435"/>
                    <a:pt x="993" y="435"/>
                  </a:cubicBezTo>
                  <a:lnTo>
                    <a:pt x="993" y="993"/>
                  </a:lnTo>
                  <a:cubicBezTo>
                    <a:pt x="993" y="993"/>
                    <a:pt x="962" y="993"/>
                    <a:pt x="962" y="1024"/>
                  </a:cubicBezTo>
                  <a:lnTo>
                    <a:pt x="434" y="1024"/>
                  </a:lnTo>
                  <a:cubicBezTo>
                    <a:pt x="403" y="993"/>
                    <a:pt x="403" y="993"/>
                    <a:pt x="403" y="993"/>
                  </a:cubicBezTo>
                  <a:lnTo>
                    <a:pt x="403" y="435"/>
                  </a:lnTo>
                  <a:cubicBezTo>
                    <a:pt x="403" y="435"/>
                    <a:pt x="403" y="404"/>
                    <a:pt x="434" y="404"/>
                  </a:cubicBezTo>
                  <a:close/>
                  <a:moveTo>
                    <a:pt x="434" y="0"/>
                  </a:moveTo>
                  <a:cubicBezTo>
                    <a:pt x="186" y="0"/>
                    <a:pt x="0" y="186"/>
                    <a:pt x="0" y="435"/>
                  </a:cubicBezTo>
                  <a:lnTo>
                    <a:pt x="0" y="993"/>
                  </a:lnTo>
                  <a:cubicBezTo>
                    <a:pt x="0" y="1210"/>
                    <a:pt x="186" y="1427"/>
                    <a:pt x="434" y="1427"/>
                  </a:cubicBezTo>
                  <a:lnTo>
                    <a:pt x="993" y="1427"/>
                  </a:lnTo>
                  <a:cubicBezTo>
                    <a:pt x="1210" y="1427"/>
                    <a:pt x="1427" y="1210"/>
                    <a:pt x="1427" y="993"/>
                  </a:cubicBezTo>
                  <a:lnTo>
                    <a:pt x="1427" y="435"/>
                  </a:lnTo>
                  <a:cubicBezTo>
                    <a:pt x="1427" y="186"/>
                    <a:pt x="1210" y="0"/>
                    <a:pt x="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8"/>
            <p:cNvSpPr/>
            <p:nvPr/>
          </p:nvSpPr>
          <p:spPr>
            <a:xfrm>
              <a:off x="5753343" y="3642525"/>
              <a:ext cx="38535" cy="38535"/>
            </a:xfrm>
            <a:custGeom>
              <a:rect b="b" l="l" r="r" t="t"/>
              <a:pathLst>
                <a:path extrusionOk="0" h="1428" w="1428">
                  <a:moveTo>
                    <a:pt x="993" y="404"/>
                  </a:moveTo>
                  <a:cubicBezTo>
                    <a:pt x="993" y="404"/>
                    <a:pt x="1024" y="435"/>
                    <a:pt x="1024" y="435"/>
                  </a:cubicBezTo>
                  <a:lnTo>
                    <a:pt x="1024" y="993"/>
                  </a:lnTo>
                  <a:cubicBezTo>
                    <a:pt x="1024" y="993"/>
                    <a:pt x="993" y="993"/>
                    <a:pt x="993" y="1024"/>
                  </a:cubicBezTo>
                  <a:lnTo>
                    <a:pt x="435" y="1024"/>
                  </a:lnTo>
                  <a:cubicBezTo>
                    <a:pt x="435" y="1024"/>
                    <a:pt x="404" y="993"/>
                    <a:pt x="404" y="993"/>
                  </a:cubicBezTo>
                  <a:lnTo>
                    <a:pt x="404" y="435"/>
                  </a:lnTo>
                  <a:cubicBezTo>
                    <a:pt x="404" y="435"/>
                    <a:pt x="435" y="404"/>
                    <a:pt x="435" y="404"/>
                  </a:cubicBezTo>
                  <a:close/>
                  <a:moveTo>
                    <a:pt x="435" y="0"/>
                  </a:moveTo>
                  <a:cubicBezTo>
                    <a:pt x="217" y="0"/>
                    <a:pt x="0" y="186"/>
                    <a:pt x="0" y="435"/>
                  </a:cubicBezTo>
                  <a:lnTo>
                    <a:pt x="0" y="993"/>
                  </a:lnTo>
                  <a:cubicBezTo>
                    <a:pt x="0" y="1210"/>
                    <a:pt x="217" y="1427"/>
                    <a:pt x="435" y="1427"/>
                  </a:cubicBezTo>
                  <a:lnTo>
                    <a:pt x="993" y="1427"/>
                  </a:lnTo>
                  <a:cubicBezTo>
                    <a:pt x="1210" y="1427"/>
                    <a:pt x="1427" y="1210"/>
                    <a:pt x="1427" y="993"/>
                  </a:cubicBezTo>
                  <a:lnTo>
                    <a:pt x="1427" y="435"/>
                  </a:lnTo>
                  <a:cubicBezTo>
                    <a:pt x="1427" y="186"/>
                    <a:pt x="1210" y="0"/>
                    <a:pt x="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8"/>
            <p:cNvSpPr/>
            <p:nvPr/>
          </p:nvSpPr>
          <p:spPr>
            <a:xfrm>
              <a:off x="5806909" y="3642525"/>
              <a:ext cx="38535" cy="38535"/>
            </a:xfrm>
            <a:custGeom>
              <a:rect b="b" l="l" r="r" t="t"/>
              <a:pathLst>
                <a:path extrusionOk="0" h="1428" w="1428">
                  <a:moveTo>
                    <a:pt x="993" y="404"/>
                  </a:moveTo>
                  <a:cubicBezTo>
                    <a:pt x="993" y="404"/>
                    <a:pt x="1024" y="435"/>
                    <a:pt x="1024" y="435"/>
                  </a:cubicBezTo>
                  <a:lnTo>
                    <a:pt x="1024" y="993"/>
                  </a:lnTo>
                  <a:cubicBezTo>
                    <a:pt x="1024" y="993"/>
                    <a:pt x="993" y="993"/>
                    <a:pt x="993" y="1024"/>
                  </a:cubicBezTo>
                  <a:lnTo>
                    <a:pt x="466" y="1024"/>
                  </a:lnTo>
                  <a:cubicBezTo>
                    <a:pt x="435" y="1024"/>
                    <a:pt x="435" y="993"/>
                    <a:pt x="435" y="993"/>
                  </a:cubicBezTo>
                  <a:lnTo>
                    <a:pt x="435" y="435"/>
                  </a:lnTo>
                  <a:cubicBezTo>
                    <a:pt x="435" y="435"/>
                    <a:pt x="435" y="404"/>
                    <a:pt x="466" y="404"/>
                  </a:cubicBezTo>
                  <a:close/>
                  <a:moveTo>
                    <a:pt x="466" y="0"/>
                  </a:moveTo>
                  <a:cubicBezTo>
                    <a:pt x="218" y="0"/>
                    <a:pt x="1" y="186"/>
                    <a:pt x="1" y="435"/>
                  </a:cubicBezTo>
                  <a:lnTo>
                    <a:pt x="1" y="993"/>
                  </a:lnTo>
                  <a:cubicBezTo>
                    <a:pt x="1" y="1210"/>
                    <a:pt x="218" y="1427"/>
                    <a:pt x="466" y="1427"/>
                  </a:cubicBezTo>
                  <a:lnTo>
                    <a:pt x="993" y="1427"/>
                  </a:lnTo>
                  <a:cubicBezTo>
                    <a:pt x="1241" y="1427"/>
                    <a:pt x="1427" y="1210"/>
                    <a:pt x="1427" y="993"/>
                  </a:cubicBezTo>
                  <a:lnTo>
                    <a:pt x="1427" y="435"/>
                  </a:lnTo>
                  <a:cubicBezTo>
                    <a:pt x="1427" y="186"/>
                    <a:pt x="1241" y="0"/>
                    <a:pt x="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8"/>
            <p:cNvSpPr/>
            <p:nvPr/>
          </p:nvSpPr>
          <p:spPr>
            <a:xfrm>
              <a:off x="5699778" y="3691071"/>
              <a:ext cx="38508" cy="38535"/>
            </a:xfrm>
            <a:custGeom>
              <a:rect b="b" l="l" r="r" t="t"/>
              <a:pathLst>
                <a:path extrusionOk="0" h="1428" w="1427">
                  <a:moveTo>
                    <a:pt x="962" y="435"/>
                  </a:moveTo>
                  <a:cubicBezTo>
                    <a:pt x="962" y="435"/>
                    <a:pt x="993" y="435"/>
                    <a:pt x="993" y="466"/>
                  </a:cubicBezTo>
                  <a:lnTo>
                    <a:pt x="993" y="993"/>
                  </a:lnTo>
                  <a:cubicBezTo>
                    <a:pt x="993" y="993"/>
                    <a:pt x="962" y="1024"/>
                    <a:pt x="962" y="1024"/>
                  </a:cubicBezTo>
                  <a:lnTo>
                    <a:pt x="434" y="1024"/>
                  </a:lnTo>
                  <a:cubicBezTo>
                    <a:pt x="403" y="1024"/>
                    <a:pt x="403" y="993"/>
                    <a:pt x="403" y="993"/>
                  </a:cubicBezTo>
                  <a:lnTo>
                    <a:pt x="403" y="466"/>
                  </a:lnTo>
                  <a:cubicBezTo>
                    <a:pt x="403" y="435"/>
                    <a:pt x="403" y="435"/>
                    <a:pt x="434" y="435"/>
                  </a:cubicBezTo>
                  <a:close/>
                  <a:moveTo>
                    <a:pt x="434" y="0"/>
                  </a:moveTo>
                  <a:cubicBezTo>
                    <a:pt x="186" y="0"/>
                    <a:pt x="0" y="218"/>
                    <a:pt x="0" y="466"/>
                  </a:cubicBezTo>
                  <a:lnTo>
                    <a:pt x="0" y="993"/>
                  </a:lnTo>
                  <a:cubicBezTo>
                    <a:pt x="0" y="1241"/>
                    <a:pt x="186" y="1427"/>
                    <a:pt x="434" y="1427"/>
                  </a:cubicBezTo>
                  <a:lnTo>
                    <a:pt x="993" y="1427"/>
                  </a:lnTo>
                  <a:cubicBezTo>
                    <a:pt x="1210" y="1427"/>
                    <a:pt x="1427" y="1241"/>
                    <a:pt x="1427" y="993"/>
                  </a:cubicBezTo>
                  <a:lnTo>
                    <a:pt x="1427" y="466"/>
                  </a:lnTo>
                  <a:cubicBezTo>
                    <a:pt x="1427" y="218"/>
                    <a:pt x="1210" y="0"/>
                    <a:pt x="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8"/>
            <p:cNvSpPr/>
            <p:nvPr/>
          </p:nvSpPr>
          <p:spPr>
            <a:xfrm>
              <a:off x="5753343" y="3691071"/>
              <a:ext cx="38535" cy="38535"/>
            </a:xfrm>
            <a:custGeom>
              <a:rect b="b" l="l" r="r" t="t"/>
              <a:pathLst>
                <a:path extrusionOk="0" h="1428" w="1428">
                  <a:moveTo>
                    <a:pt x="993" y="435"/>
                  </a:moveTo>
                  <a:cubicBezTo>
                    <a:pt x="993" y="435"/>
                    <a:pt x="1024" y="435"/>
                    <a:pt x="1024" y="466"/>
                  </a:cubicBezTo>
                  <a:lnTo>
                    <a:pt x="1024" y="993"/>
                  </a:lnTo>
                  <a:cubicBezTo>
                    <a:pt x="1024" y="993"/>
                    <a:pt x="993" y="1024"/>
                    <a:pt x="993" y="1024"/>
                  </a:cubicBezTo>
                  <a:lnTo>
                    <a:pt x="435" y="1024"/>
                  </a:lnTo>
                  <a:cubicBezTo>
                    <a:pt x="435" y="1024"/>
                    <a:pt x="404" y="993"/>
                    <a:pt x="404" y="993"/>
                  </a:cubicBezTo>
                  <a:lnTo>
                    <a:pt x="404" y="466"/>
                  </a:lnTo>
                  <a:cubicBezTo>
                    <a:pt x="404" y="435"/>
                    <a:pt x="435" y="435"/>
                    <a:pt x="435" y="435"/>
                  </a:cubicBezTo>
                  <a:close/>
                  <a:moveTo>
                    <a:pt x="435" y="0"/>
                  </a:moveTo>
                  <a:cubicBezTo>
                    <a:pt x="217" y="0"/>
                    <a:pt x="0" y="218"/>
                    <a:pt x="0" y="466"/>
                  </a:cubicBezTo>
                  <a:lnTo>
                    <a:pt x="0" y="993"/>
                  </a:lnTo>
                  <a:cubicBezTo>
                    <a:pt x="0" y="1241"/>
                    <a:pt x="217" y="1427"/>
                    <a:pt x="435" y="1427"/>
                  </a:cubicBezTo>
                  <a:lnTo>
                    <a:pt x="993" y="1427"/>
                  </a:lnTo>
                  <a:cubicBezTo>
                    <a:pt x="1210" y="1427"/>
                    <a:pt x="1427" y="1241"/>
                    <a:pt x="1427" y="993"/>
                  </a:cubicBezTo>
                  <a:lnTo>
                    <a:pt x="1427" y="466"/>
                  </a:lnTo>
                  <a:cubicBezTo>
                    <a:pt x="1427" y="218"/>
                    <a:pt x="1210" y="0"/>
                    <a:pt x="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8"/>
            <p:cNvSpPr/>
            <p:nvPr/>
          </p:nvSpPr>
          <p:spPr>
            <a:xfrm>
              <a:off x="5806909" y="3691071"/>
              <a:ext cx="38535" cy="38535"/>
            </a:xfrm>
            <a:custGeom>
              <a:rect b="b" l="l" r="r" t="t"/>
              <a:pathLst>
                <a:path extrusionOk="0" h="1428" w="1428">
                  <a:moveTo>
                    <a:pt x="993" y="435"/>
                  </a:moveTo>
                  <a:cubicBezTo>
                    <a:pt x="993" y="435"/>
                    <a:pt x="1024" y="435"/>
                    <a:pt x="1024" y="466"/>
                  </a:cubicBezTo>
                  <a:lnTo>
                    <a:pt x="1024" y="993"/>
                  </a:lnTo>
                  <a:cubicBezTo>
                    <a:pt x="1024" y="993"/>
                    <a:pt x="993" y="1024"/>
                    <a:pt x="993" y="1024"/>
                  </a:cubicBezTo>
                  <a:lnTo>
                    <a:pt x="466" y="1024"/>
                  </a:lnTo>
                  <a:cubicBezTo>
                    <a:pt x="435" y="1024"/>
                    <a:pt x="404" y="993"/>
                    <a:pt x="435" y="993"/>
                  </a:cubicBezTo>
                  <a:lnTo>
                    <a:pt x="435" y="466"/>
                  </a:lnTo>
                  <a:cubicBezTo>
                    <a:pt x="404" y="435"/>
                    <a:pt x="435" y="435"/>
                    <a:pt x="466" y="435"/>
                  </a:cubicBezTo>
                  <a:close/>
                  <a:moveTo>
                    <a:pt x="466" y="0"/>
                  </a:moveTo>
                  <a:cubicBezTo>
                    <a:pt x="218" y="0"/>
                    <a:pt x="1" y="218"/>
                    <a:pt x="1" y="466"/>
                  </a:cubicBezTo>
                  <a:lnTo>
                    <a:pt x="1" y="993"/>
                  </a:lnTo>
                  <a:cubicBezTo>
                    <a:pt x="1" y="1241"/>
                    <a:pt x="218" y="1427"/>
                    <a:pt x="466" y="1427"/>
                  </a:cubicBezTo>
                  <a:lnTo>
                    <a:pt x="993" y="1427"/>
                  </a:lnTo>
                  <a:cubicBezTo>
                    <a:pt x="1241" y="1427"/>
                    <a:pt x="1427" y="1241"/>
                    <a:pt x="1427" y="993"/>
                  </a:cubicBezTo>
                  <a:lnTo>
                    <a:pt x="1427" y="466"/>
                  </a:lnTo>
                  <a:cubicBezTo>
                    <a:pt x="1427" y="218"/>
                    <a:pt x="1241" y="0"/>
                    <a:pt x="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8"/>
            <p:cNvSpPr/>
            <p:nvPr/>
          </p:nvSpPr>
          <p:spPr>
            <a:xfrm>
              <a:off x="5699778" y="3740454"/>
              <a:ext cx="38508" cy="37698"/>
            </a:xfrm>
            <a:custGeom>
              <a:rect b="b" l="l" r="r" t="t"/>
              <a:pathLst>
                <a:path extrusionOk="0" h="1397" w="1427">
                  <a:moveTo>
                    <a:pt x="962" y="404"/>
                  </a:moveTo>
                  <a:cubicBezTo>
                    <a:pt x="962" y="404"/>
                    <a:pt x="993" y="404"/>
                    <a:pt x="993" y="435"/>
                  </a:cubicBezTo>
                  <a:lnTo>
                    <a:pt x="993" y="962"/>
                  </a:lnTo>
                  <a:cubicBezTo>
                    <a:pt x="993" y="993"/>
                    <a:pt x="962" y="993"/>
                    <a:pt x="962" y="993"/>
                  </a:cubicBezTo>
                  <a:lnTo>
                    <a:pt x="434" y="993"/>
                  </a:lnTo>
                  <a:cubicBezTo>
                    <a:pt x="403" y="993"/>
                    <a:pt x="403" y="993"/>
                    <a:pt x="403" y="962"/>
                  </a:cubicBezTo>
                  <a:lnTo>
                    <a:pt x="403" y="435"/>
                  </a:lnTo>
                  <a:cubicBezTo>
                    <a:pt x="403" y="404"/>
                    <a:pt x="403" y="404"/>
                    <a:pt x="434" y="404"/>
                  </a:cubicBezTo>
                  <a:close/>
                  <a:moveTo>
                    <a:pt x="434" y="1"/>
                  </a:moveTo>
                  <a:cubicBezTo>
                    <a:pt x="186" y="1"/>
                    <a:pt x="0" y="187"/>
                    <a:pt x="0" y="435"/>
                  </a:cubicBezTo>
                  <a:lnTo>
                    <a:pt x="0" y="962"/>
                  </a:lnTo>
                  <a:cubicBezTo>
                    <a:pt x="0" y="1210"/>
                    <a:pt x="186" y="1396"/>
                    <a:pt x="434" y="1396"/>
                  </a:cubicBezTo>
                  <a:lnTo>
                    <a:pt x="993" y="1396"/>
                  </a:lnTo>
                  <a:cubicBezTo>
                    <a:pt x="1210" y="1396"/>
                    <a:pt x="1427" y="1210"/>
                    <a:pt x="1427" y="962"/>
                  </a:cubicBezTo>
                  <a:lnTo>
                    <a:pt x="1427" y="435"/>
                  </a:lnTo>
                  <a:cubicBezTo>
                    <a:pt x="1427" y="187"/>
                    <a:pt x="1210" y="1"/>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8"/>
            <p:cNvSpPr/>
            <p:nvPr/>
          </p:nvSpPr>
          <p:spPr>
            <a:xfrm>
              <a:off x="5753343" y="3740454"/>
              <a:ext cx="38535" cy="37698"/>
            </a:xfrm>
            <a:custGeom>
              <a:rect b="b" l="l" r="r" t="t"/>
              <a:pathLst>
                <a:path extrusionOk="0" h="1397" w="1428">
                  <a:moveTo>
                    <a:pt x="993" y="404"/>
                  </a:moveTo>
                  <a:cubicBezTo>
                    <a:pt x="993" y="404"/>
                    <a:pt x="1024" y="404"/>
                    <a:pt x="1024" y="435"/>
                  </a:cubicBezTo>
                  <a:lnTo>
                    <a:pt x="1024" y="962"/>
                  </a:lnTo>
                  <a:cubicBezTo>
                    <a:pt x="1024" y="993"/>
                    <a:pt x="993" y="993"/>
                    <a:pt x="993" y="993"/>
                  </a:cubicBezTo>
                  <a:lnTo>
                    <a:pt x="435" y="993"/>
                  </a:lnTo>
                  <a:cubicBezTo>
                    <a:pt x="435" y="993"/>
                    <a:pt x="404" y="993"/>
                    <a:pt x="404" y="962"/>
                  </a:cubicBezTo>
                  <a:lnTo>
                    <a:pt x="404" y="435"/>
                  </a:lnTo>
                  <a:cubicBezTo>
                    <a:pt x="404" y="404"/>
                    <a:pt x="435" y="404"/>
                    <a:pt x="435" y="404"/>
                  </a:cubicBezTo>
                  <a:close/>
                  <a:moveTo>
                    <a:pt x="435" y="1"/>
                  </a:moveTo>
                  <a:cubicBezTo>
                    <a:pt x="217" y="1"/>
                    <a:pt x="0" y="187"/>
                    <a:pt x="0" y="435"/>
                  </a:cubicBezTo>
                  <a:lnTo>
                    <a:pt x="0" y="962"/>
                  </a:lnTo>
                  <a:cubicBezTo>
                    <a:pt x="0" y="1210"/>
                    <a:pt x="217" y="1396"/>
                    <a:pt x="435" y="1396"/>
                  </a:cubicBezTo>
                  <a:lnTo>
                    <a:pt x="993" y="1396"/>
                  </a:lnTo>
                  <a:cubicBezTo>
                    <a:pt x="1210" y="1396"/>
                    <a:pt x="1427" y="1210"/>
                    <a:pt x="1427" y="962"/>
                  </a:cubicBezTo>
                  <a:lnTo>
                    <a:pt x="1427" y="435"/>
                  </a:lnTo>
                  <a:cubicBezTo>
                    <a:pt x="1427" y="187"/>
                    <a:pt x="1210" y="1"/>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8"/>
            <p:cNvSpPr/>
            <p:nvPr/>
          </p:nvSpPr>
          <p:spPr>
            <a:xfrm>
              <a:off x="5806909" y="3740454"/>
              <a:ext cx="38535" cy="37698"/>
            </a:xfrm>
            <a:custGeom>
              <a:rect b="b" l="l" r="r" t="t"/>
              <a:pathLst>
                <a:path extrusionOk="0" h="1397" w="1428">
                  <a:moveTo>
                    <a:pt x="993" y="404"/>
                  </a:moveTo>
                  <a:cubicBezTo>
                    <a:pt x="993" y="404"/>
                    <a:pt x="1024" y="404"/>
                    <a:pt x="1024" y="435"/>
                  </a:cubicBezTo>
                  <a:lnTo>
                    <a:pt x="1024" y="962"/>
                  </a:lnTo>
                  <a:cubicBezTo>
                    <a:pt x="1024" y="993"/>
                    <a:pt x="993" y="993"/>
                    <a:pt x="993" y="993"/>
                  </a:cubicBezTo>
                  <a:lnTo>
                    <a:pt x="466" y="993"/>
                  </a:lnTo>
                  <a:cubicBezTo>
                    <a:pt x="435" y="993"/>
                    <a:pt x="404" y="993"/>
                    <a:pt x="435" y="962"/>
                  </a:cubicBezTo>
                  <a:lnTo>
                    <a:pt x="435" y="435"/>
                  </a:lnTo>
                  <a:cubicBezTo>
                    <a:pt x="404" y="404"/>
                    <a:pt x="435" y="404"/>
                    <a:pt x="466" y="404"/>
                  </a:cubicBezTo>
                  <a:close/>
                  <a:moveTo>
                    <a:pt x="466" y="1"/>
                  </a:moveTo>
                  <a:cubicBezTo>
                    <a:pt x="218" y="1"/>
                    <a:pt x="1" y="187"/>
                    <a:pt x="1" y="435"/>
                  </a:cubicBezTo>
                  <a:lnTo>
                    <a:pt x="1" y="962"/>
                  </a:lnTo>
                  <a:cubicBezTo>
                    <a:pt x="1" y="1210"/>
                    <a:pt x="218" y="1396"/>
                    <a:pt x="466" y="1396"/>
                  </a:cubicBezTo>
                  <a:lnTo>
                    <a:pt x="993" y="1396"/>
                  </a:lnTo>
                  <a:cubicBezTo>
                    <a:pt x="1241" y="1396"/>
                    <a:pt x="1427" y="1210"/>
                    <a:pt x="1427" y="962"/>
                  </a:cubicBezTo>
                  <a:lnTo>
                    <a:pt x="1427" y="435"/>
                  </a:lnTo>
                  <a:cubicBezTo>
                    <a:pt x="1427" y="187"/>
                    <a:pt x="1241" y="1"/>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8"/>
            <p:cNvSpPr/>
            <p:nvPr/>
          </p:nvSpPr>
          <p:spPr>
            <a:xfrm>
              <a:off x="5698942" y="3527003"/>
              <a:ext cx="146502" cy="99629"/>
            </a:xfrm>
            <a:custGeom>
              <a:rect b="b" l="l" r="r" t="t"/>
              <a:pathLst>
                <a:path extrusionOk="0" h="3692" w="5429">
                  <a:moveTo>
                    <a:pt x="5025" y="404"/>
                  </a:moveTo>
                  <a:lnTo>
                    <a:pt x="5025" y="3258"/>
                  </a:lnTo>
                  <a:lnTo>
                    <a:pt x="434" y="3258"/>
                  </a:lnTo>
                  <a:lnTo>
                    <a:pt x="434" y="404"/>
                  </a:lnTo>
                  <a:close/>
                  <a:moveTo>
                    <a:pt x="372" y="1"/>
                  </a:moveTo>
                  <a:cubicBezTo>
                    <a:pt x="186" y="1"/>
                    <a:pt x="0" y="156"/>
                    <a:pt x="31" y="373"/>
                  </a:cubicBezTo>
                  <a:lnTo>
                    <a:pt x="31" y="3289"/>
                  </a:lnTo>
                  <a:cubicBezTo>
                    <a:pt x="0" y="3506"/>
                    <a:pt x="186" y="3692"/>
                    <a:pt x="372" y="3692"/>
                  </a:cubicBezTo>
                  <a:lnTo>
                    <a:pt x="5025" y="3692"/>
                  </a:lnTo>
                  <a:cubicBezTo>
                    <a:pt x="5242" y="3692"/>
                    <a:pt x="5428" y="3506"/>
                    <a:pt x="5428" y="3289"/>
                  </a:cubicBezTo>
                  <a:lnTo>
                    <a:pt x="5428" y="373"/>
                  </a:lnTo>
                  <a:cubicBezTo>
                    <a:pt x="5428" y="156"/>
                    <a:pt x="5242" y="1"/>
                    <a:pt x="5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8"/>
            <p:cNvSpPr/>
            <p:nvPr/>
          </p:nvSpPr>
          <p:spPr>
            <a:xfrm>
              <a:off x="5725225" y="3557684"/>
              <a:ext cx="43743" cy="11334"/>
            </a:xfrm>
            <a:custGeom>
              <a:rect b="b" l="l" r="r" t="t"/>
              <a:pathLst>
                <a:path extrusionOk="0" h="420" w="1621">
                  <a:moveTo>
                    <a:pt x="183" y="1"/>
                  </a:moveTo>
                  <a:cubicBezTo>
                    <a:pt x="0" y="1"/>
                    <a:pt x="5" y="419"/>
                    <a:pt x="199" y="419"/>
                  </a:cubicBezTo>
                  <a:cubicBezTo>
                    <a:pt x="210" y="419"/>
                    <a:pt x="223" y="418"/>
                    <a:pt x="236" y="415"/>
                  </a:cubicBezTo>
                  <a:lnTo>
                    <a:pt x="1415" y="415"/>
                  </a:lnTo>
                  <a:cubicBezTo>
                    <a:pt x="1426" y="418"/>
                    <a:pt x="1437" y="419"/>
                    <a:pt x="1447" y="419"/>
                  </a:cubicBezTo>
                  <a:cubicBezTo>
                    <a:pt x="1616" y="419"/>
                    <a:pt x="1621" y="1"/>
                    <a:pt x="1461" y="1"/>
                  </a:cubicBezTo>
                  <a:cubicBezTo>
                    <a:pt x="1447" y="1"/>
                    <a:pt x="1431" y="4"/>
                    <a:pt x="1415" y="11"/>
                  </a:cubicBezTo>
                  <a:lnTo>
                    <a:pt x="236" y="11"/>
                  </a:lnTo>
                  <a:cubicBezTo>
                    <a:pt x="217" y="4"/>
                    <a:pt x="199" y="1"/>
                    <a:pt x="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8"/>
            <p:cNvSpPr/>
            <p:nvPr/>
          </p:nvSpPr>
          <p:spPr>
            <a:xfrm>
              <a:off x="5724038" y="3578058"/>
              <a:ext cx="69513" cy="11765"/>
            </a:xfrm>
            <a:custGeom>
              <a:rect b="b" l="l" r="r" t="t"/>
              <a:pathLst>
                <a:path extrusionOk="0" h="436" w="2576">
                  <a:moveTo>
                    <a:pt x="280" y="1"/>
                  </a:moveTo>
                  <a:cubicBezTo>
                    <a:pt x="1" y="1"/>
                    <a:pt x="1" y="435"/>
                    <a:pt x="280" y="435"/>
                  </a:cubicBezTo>
                  <a:lnTo>
                    <a:pt x="2296" y="435"/>
                  </a:lnTo>
                  <a:cubicBezTo>
                    <a:pt x="2575" y="435"/>
                    <a:pt x="2575" y="1"/>
                    <a:pt x="2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8"/>
            <p:cNvSpPr/>
            <p:nvPr/>
          </p:nvSpPr>
          <p:spPr>
            <a:xfrm>
              <a:off x="5729057" y="3457543"/>
              <a:ext cx="52756" cy="10902"/>
            </a:xfrm>
            <a:custGeom>
              <a:rect b="b" l="l" r="r" t="t"/>
              <a:pathLst>
                <a:path extrusionOk="0" h="404" w="1955">
                  <a:moveTo>
                    <a:pt x="280" y="0"/>
                  </a:moveTo>
                  <a:cubicBezTo>
                    <a:pt x="1" y="0"/>
                    <a:pt x="1" y="403"/>
                    <a:pt x="280" y="403"/>
                  </a:cubicBezTo>
                  <a:lnTo>
                    <a:pt x="1676" y="403"/>
                  </a:lnTo>
                  <a:cubicBezTo>
                    <a:pt x="1955" y="403"/>
                    <a:pt x="1955" y="0"/>
                    <a:pt x="16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8"/>
            <p:cNvSpPr/>
            <p:nvPr/>
          </p:nvSpPr>
          <p:spPr>
            <a:xfrm>
              <a:off x="5729057" y="3477620"/>
              <a:ext cx="86244" cy="10902"/>
            </a:xfrm>
            <a:custGeom>
              <a:rect b="b" l="l" r="r" t="t"/>
              <a:pathLst>
                <a:path extrusionOk="0" h="404" w="3196">
                  <a:moveTo>
                    <a:pt x="280" y="1"/>
                  </a:moveTo>
                  <a:cubicBezTo>
                    <a:pt x="1" y="1"/>
                    <a:pt x="1" y="404"/>
                    <a:pt x="280" y="404"/>
                  </a:cubicBezTo>
                  <a:lnTo>
                    <a:pt x="2917" y="404"/>
                  </a:lnTo>
                  <a:cubicBezTo>
                    <a:pt x="3196" y="404"/>
                    <a:pt x="3196" y="1"/>
                    <a:pt x="2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58"/>
          <p:cNvGrpSpPr/>
          <p:nvPr/>
        </p:nvGrpSpPr>
        <p:grpSpPr>
          <a:xfrm>
            <a:off x="6414611" y="3367910"/>
            <a:ext cx="377547" cy="188355"/>
            <a:chOff x="6414611" y="3520310"/>
            <a:chExt cx="377547" cy="188355"/>
          </a:xfrm>
        </p:grpSpPr>
        <p:sp>
          <p:nvSpPr>
            <p:cNvPr id="867" name="Google Shape;867;p58"/>
            <p:cNvSpPr/>
            <p:nvPr/>
          </p:nvSpPr>
          <p:spPr>
            <a:xfrm>
              <a:off x="6465181" y="3611277"/>
              <a:ext cx="46225" cy="11307"/>
            </a:xfrm>
            <a:custGeom>
              <a:rect b="b" l="l" r="r" t="t"/>
              <a:pathLst>
                <a:path extrusionOk="0" h="419" w="1713">
                  <a:moveTo>
                    <a:pt x="183" y="0"/>
                  </a:moveTo>
                  <a:cubicBezTo>
                    <a:pt x="0" y="0"/>
                    <a:pt x="6" y="419"/>
                    <a:pt x="199" y="419"/>
                  </a:cubicBezTo>
                  <a:cubicBezTo>
                    <a:pt x="210" y="419"/>
                    <a:pt x="223" y="417"/>
                    <a:pt x="236" y="414"/>
                  </a:cubicBezTo>
                  <a:lnTo>
                    <a:pt x="1477" y="414"/>
                  </a:lnTo>
                  <a:cubicBezTo>
                    <a:pt x="1490" y="417"/>
                    <a:pt x="1502" y="419"/>
                    <a:pt x="1514" y="419"/>
                  </a:cubicBezTo>
                  <a:cubicBezTo>
                    <a:pt x="1707" y="419"/>
                    <a:pt x="1712" y="0"/>
                    <a:pt x="1530" y="0"/>
                  </a:cubicBezTo>
                  <a:cubicBezTo>
                    <a:pt x="1514" y="0"/>
                    <a:pt x="1496" y="3"/>
                    <a:pt x="1477" y="11"/>
                  </a:cubicBezTo>
                  <a:lnTo>
                    <a:pt x="236" y="11"/>
                  </a:lnTo>
                  <a:cubicBezTo>
                    <a:pt x="217" y="3"/>
                    <a:pt x="199"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8"/>
            <p:cNvSpPr/>
            <p:nvPr/>
          </p:nvSpPr>
          <p:spPr>
            <a:xfrm>
              <a:off x="6463993" y="3636670"/>
              <a:ext cx="47736" cy="10902"/>
            </a:xfrm>
            <a:custGeom>
              <a:rect b="b" l="l" r="r" t="t"/>
              <a:pathLst>
                <a:path extrusionOk="0" h="404" w="1769">
                  <a:moveTo>
                    <a:pt x="280" y="0"/>
                  </a:moveTo>
                  <a:cubicBezTo>
                    <a:pt x="1" y="0"/>
                    <a:pt x="1" y="403"/>
                    <a:pt x="280" y="403"/>
                  </a:cubicBezTo>
                  <a:lnTo>
                    <a:pt x="1521" y="403"/>
                  </a:lnTo>
                  <a:cubicBezTo>
                    <a:pt x="1769" y="403"/>
                    <a:pt x="1769" y="0"/>
                    <a:pt x="15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8"/>
            <p:cNvSpPr/>
            <p:nvPr/>
          </p:nvSpPr>
          <p:spPr>
            <a:xfrm>
              <a:off x="6463993" y="3661766"/>
              <a:ext cx="47736" cy="10902"/>
            </a:xfrm>
            <a:custGeom>
              <a:rect b="b" l="l" r="r" t="t"/>
              <a:pathLst>
                <a:path extrusionOk="0" h="404" w="1769">
                  <a:moveTo>
                    <a:pt x="280" y="1"/>
                  </a:moveTo>
                  <a:cubicBezTo>
                    <a:pt x="1" y="1"/>
                    <a:pt x="1" y="404"/>
                    <a:pt x="280" y="404"/>
                  </a:cubicBezTo>
                  <a:lnTo>
                    <a:pt x="1521" y="404"/>
                  </a:lnTo>
                  <a:cubicBezTo>
                    <a:pt x="1769" y="404"/>
                    <a:pt x="1769" y="1"/>
                    <a:pt x="1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8"/>
            <p:cNvSpPr/>
            <p:nvPr/>
          </p:nvSpPr>
          <p:spPr>
            <a:xfrm>
              <a:off x="6696334" y="3611277"/>
              <a:ext cx="45119" cy="10632"/>
            </a:xfrm>
            <a:custGeom>
              <a:rect b="b" l="l" r="r" t="t"/>
              <a:pathLst>
                <a:path extrusionOk="0" h="394" w="1672">
                  <a:moveTo>
                    <a:pt x="178" y="0"/>
                  </a:moveTo>
                  <a:cubicBezTo>
                    <a:pt x="1" y="0"/>
                    <a:pt x="1" y="393"/>
                    <a:pt x="178" y="393"/>
                  </a:cubicBezTo>
                  <a:cubicBezTo>
                    <a:pt x="194" y="393"/>
                    <a:pt x="212" y="390"/>
                    <a:pt x="231" y="383"/>
                  </a:cubicBezTo>
                  <a:lnTo>
                    <a:pt x="1441" y="383"/>
                  </a:lnTo>
                  <a:cubicBezTo>
                    <a:pt x="1460" y="390"/>
                    <a:pt x="1478" y="393"/>
                    <a:pt x="1494" y="393"/>
                  </a:cubicBezTo>
                  <a:cubicBezTo>
                    <a:pt x="1671" y="393"/>
                    <a:pt x="1671" y="0"/>
                    <a:pt x="1494" y="0"/>
                  </a:cubicBezTo>
                  <a:cubicBezTo>
                    <a:pt x="1478" y="0"/>
                    <a:pt x="1460" y="3"/>
                    <a:pt x="1441" y="11"/>
                  </a:cubicBezTo>
                  <a:lnTo>
                    <a:pt x="231" y="11"/>
                  </a:lnTo>
                  <a:cubicBezTo>
                    <a:pt x="212" y="3"/>
                    <a:pt x="194" y="0"/>
                    <a:pt x="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8"/>
            <p:cNvSpPr/>
            <p:nvPr/>
          </p:nvSpPr>
          <p:spPr>
            <a:xfrm>
              <a:off x="6695039" y="3635833"/>
              <a:ext cx="46063" cy="11738"/>
            </a:xfrm>
            <a:custGeom>
              <a:rect b="b" l="l" r="r" t="t"/>
              <a:pathLst>
                <a:path extrusionOk="0" h="435" w="1707">
                  <a:moveTo>
                    <a:pt x="279" y="0"/>
                  </a:moveTo>
                  <a:cubicBezTo>
                    <a:pt x="0" y="0"/>
                    <a:pt x="0" y="434"/>
                    <a:pt x="279" y="434"/>
                  </a:cubicBezTo>
                  <a:lnTo>
                    <a:pt x="1489" y="434"/>
                  </a:lnTo>
                  <a:cubicBezTo>
                    <a:pt x="1613" y="434"/>
                    <a:pt x="1706" y="341"/>
                    <a:pt x="1706" y="217"/>
                  </a:cubicBezTo>
                  <a:cubicBezTo>
                    <a:pt x="1706" y="93"/>
                    <a:pt x="1613" y="0"/>
                    <a:pt x="1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8"/>
            <p:cNvSpPr/>
            <p:nvPr/>
          </p:nvSpPr>
          <p:spPr>
            <a:xfrm>
              <a:off x="6695039" y="3661766"/>
              <a:ext cx="30142" cy="10902"/>
            </a:xfrm>
            <a:custGeom>
              <a:rect b="b" l="l" r="r" t="t"/>
              <a:pathLst>
                <a:path extrusionOk="0" h="404" w="1117">
                  <a:moveTo>
                    <a:pt x="279" y="1"/>
                  </a:moveTo>
                  <a:cubicBezTo>
                    <a:pt x="0" y="1"/>
                    <a:pt x="0" y="404"/>
                    <a:pt x="279" y="404"/>
                  </a:cubicBezTo>
                  <a:lnTo>
                    <a:pt x="838" y="404"/>
                  </a:lnTo>
                  <a:cubicBezTo>
                    <a:pt x="1117" y="404"/>
                    <a:pt x="1117" y="1"/>
                    <a:pt x="8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8"/>
            <p:cNvSpPr/>
            <p:nvPr/>
          </p:nvSpPr>
          <p:spPr>
            <a:xfrm>
              <a:off x="6582862" y="3610656"/>
              <a:ext cx="44957" cy="21021"/>
            </a:xfrm>
            <a:custGeom>
              <a:rect b="b" l="l" r="r" t="t"/>
              <a:pathLst>
                <a:path extrusionOk="0" h="779" w="1666">
                  <a:moveTo>
                    <a:pt x="1368" y="0"/>
                  </a:moveTo>
                  <a:cubicBezTo>
                    <a:pt x="1357" y="0"/>
                    <a:pt x="1346" y="1"/>
                    <a:pt x="1334" y="3"/>
                  </a:cubicBezTo>
                  <a:lnTo>
                    <a:pt x="187" y="375"/>
                  </a:lnTo>
                  <a:cubicBezTo>
                    <a:pt x="62" y="406"/>
                    <a:pt x="0" y="530"/>
                    <a:pt x="31" y="654"/>
                  </a:cubicBezTo>
                  <a:lnTo>
                    <a:pt x="31" y="623"/>
                  </a:lnTo>
                  <a:cubicBezTo>
                    <a:pt x="62" y="716"/>
                    <a:pt x="156" y="778"/>
                    <a:pt x="249" y="778"/>
                  </a:cubicBezTo>
                  <a:lnTo>
                    <a:pt x="311" y="778"/>
                  </a:lnTo>
                  <a:lnTo>
                    <a:pt x="1458" y="375"/>
                  </a:lnTo>
                  <a:cubicBezTo>
                    <a:pt x="1665" y="286"/>
                    <a:pt x="1591"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8"/>
            <p:cNvSpPr/>
            <p:nvPr/>
          </p:nvSpPr>
          <p:spPr>
            <a:xfrm>
              <a:off x="6591228" y="3634619"/>
              <a:ext cx="45308" cy="21318"/>
            </a:xfrm>
            <a:custGeom>
              <a:rect b="b" l="l" r="r" t="t"/>
              <a:pathLst>
                <a:path extrusionOk="0" h="790" w="1679">
                  <a:moveTo>
                    <a:pt x="1384" y="0"/>
                  </a:moveTo>
                  <a:cubicBezTo>
                    <a:pt x="1359" y="0"/>
                    <a:pt x="1332" y="5"/>
                    <a:pt x="1303" y="14"/>
                  </a:cubicBezTo>
                  <a:lnTo>
                    <a:pt x="156" y="417"/>
                  </a:lnTo>
                  <a:cubicBezTo>
                    <a:pt x="63" y="448"/>
                    <a:pt x="1" y="541"/>
                    <a:pt x="32" y="666"/>
                  </a:cubicBezTo>
                  <a:cubicBezTo>
                    <a:pt x="63" y="728"/>
                    <a:pt x="125" y="790"/>
                    <a:pt x="218" y="790"/>
                  </a:cubicBezTo>
                  <a:lnTo>
                    <a:pt x="280" y="790"/>
                  </a:lnTo>
                  <a:lnTo>
                    <a:pt x="1428" y="417"/>
                  </a:lnTo>
                  <a:cubicBezTo>
                    <a:pt x="1678" y="334"/>
                    <a:pt x="1604" y="0"/>
                    <a:pt x="1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8"/>
            <p:cNvSpPr/>
            <p:nvPr/>
          </p:nvSpPr>
          <p:spPr>
            <a:xfrm>
              <a:off x="6414611" y="3520310"/>
              <a:ext cx="377547" cy="188355"/>
            </a:xfrm>
            <a:custGeom>
              <a:rect b="b" l="l" r="r" t="t"/>
              <a:pathLst>
                <a:path extrusionOk="0" h="6980" w="13991">
                  <a:moveTo>
                    <a:pt x="12812" y="2048"/>
                  </a:moveTo>
                  <a:lnTo>
                    <a:pt x="12812" y="2451"/>
                  </a:lnTo>
                  <a:lnTo>
                    <a:pt x="1117" y="2451"/>
                  </a:lnTo>
                  <a:lnTo>
                    <a:pt x="1117" y="2048"/>
                  </a:lnTo>
                  <a:close/>
                  <a:moveTo>
                    <a:pt x="8128" y="2854"/>
                  </a:moveTo>
                  <a:lnTo>
                    <a:pt x="8934" y="5336"/>
                  </a:lnTo>
                  <a:lnTo>
                    <a:pt x="8655" y="5336"/>
                  </a:lnTo>
                  <a:cubicBezTo>
                    <a:pt x="8531" y="5336"/>
                    <a:pt x="8438" y="5367"/>
                    <a:pt x="8376" y="5429"/>
                  </a:cubicBezTo>
                  <a:lnTo>
                    <a:pt x="8035" y="5801"/>
                  </a:lnTo>
                  <a:lnTo>
                    <a:pt x="6918" y="5863"/>
                  </a:lnTo>
                  <a:cubicBezTo>
                    <a:pt x="6856" y="5863"/>
                    <a:pt x="6794" y="5894"/>
                    <a:pt x="6732" y="5925"/>
                  </a:cubicBezTo>
                  <a:lnTo>
                    <a:pt x="6422" y="6142"/>
                  </a:lnTo>
                  <a:lnTo>
                    <a:pt x="5367" y="2854"/>
                  </a:lnTo>
                  <a:close/>
                  <a:moveTo>
                    <a:pt x="4002" y="2854"/>
                  </a:moveTo>
                  <a:lnTo>
                    <a:pt x="4002" y="6421"/>
                  </a:lnTo>
                  <a:lnTo>
                    <a:pt x="3723" y="6328"/>
                  </a:lnTo>
                  <a:cubicBezTo>
                    <a:pt x="3684" y="6316"/>
                    <a:pt x="3640" y="6308"/>
                    <a:pt x="3596" y="6308"/>
                  </a:cubicBezTo>
                  <a:cubicBezTo>
                    <a:pt x="3532" y="6308"/>
                    <a:pt x="3467" y="6323"/>
                    <a:pt x="3413" y="6359"/>
                  </a:cubicBezTo>
                  <a:lnTo>
                    <a:pt x="2978" y="6577"/>
                  </a:lnTo>
                  <a:lnTo>
                    <a:pt x="1924" y="6297"/>
                  </a:lnTo>
                  <a:lnTo>
                    <a:pt x="1707" y="6297"/>
                  </a:lnTo>
                  <a:lnTo>
                    <a:pt x="1365" y="6421"/>
                  </a:lnTo>
                  <a:lnTo>
                    <a:pt x="1365" y="2854"/>
                  </a:lnTo>
                  <a:close/>
                  <a:moveTo>
                    <a:pt x="13494" y="1"/>
                  </a:moveTo>
                  <a:lnTo>
                    <a:pt x="13432" y="32"/>
                  </a:lnTo>
                  <a:lnTo>
                    <a:pt x="2885" y="32"/>
                  </a:lnTo>
                  <a:cubicBezTo>
                    <a:pt x="2761" y="32"/>
                    <a:pt x="2668" y="94"/>
                    <a:pt x="2668" y="218"/>
                  </a:cubicBezTo>
                  <a:cubicBezTo>
                    <a:pt x="2668" y="342"/>
                    <a:pt x="2761" y="435"/>
                    <a:pt x="2885" y="435"/>
                  </a:cubicBezTo>
                  <a:lnTo>
                    <a:pt x="13432" y="435"/>
                  </a:lnTo>
                  <a:cubicBezTo>
                    <a:pt x="13494" y="435"/>
                    <a:pt x="13525" y="466"/>
                    <a:pt x="13525" y="528"/>
                  </a:cubicBezTo>
                  <a:lnTo>
                    <a:pt x="13525" y="1551"/>
                  </a:lnTo>
                  <a:cubicBezTo>
                    <a:pt x="13525" y="1583"/>
                    <a:pt x="13494" y="1614"/>
                    <a:pt x="13432" y="1614"/>
                  </a:cubicBezTo>
                  <a:lnTo>
                    <a:pt x="497" y="1614"/>
                  </a:lnTo>
                  <a:cubicBezTo>
                    <a:pt x="435" y="1614"/>
                    <a:pt x="404" y="1583"/>
                    <a:pt x="404" y="1551"/>
                  </a:cubicBezTo>
                  <a:lnTo>
                    <a:pt x="404" y="528"/>
                  </a:lnTo>
                  <a:cubicBezTo>
                    <a:pt x="404" y="466"/>
                    <a:pt x="435" y="435"/>
                    <a:pt x="497" y="435"/>
                  </a:cubicBezTo>
                  <a:lnTo>
                    <a:pt x="2048" y="435"/>
                  </a:lnTo>
                  <a:cubicBezTo>
                    <a:pt x="2172" y="435"/>
                    <a:pt x="2265" y="342"/>
                    <a:pt x="2265" y="218"/>
                  </a:cubicBezTo>
                  <a:cubicBezTo>
                    <a:pt x="2265" y="94"/>
                    <a:pt x="2172" y="32"/>
                    <a:pt x="2048" y="32"/>
                  </a:cubicBezTo>
                  <a:lnTo>
                    <a:pt x="497" y="32"/>
                  </a:lnTo>
                  <a:cubicBezTo>
                    <a:pt x="218" y="32"/>
                    <a:pt x="1" y="249"/>
                    <a:pt x="1" y="528"/>
                  </a:cubicBezTo>
                  <a:lnTo>
                    <a:pt x="1" y="1551"/>
                  </a:lnTo>
                  <a:cubicBezTo>
                    <a:pt x="1" y="1800"/>
                    <a:pt x="218" y="2048"/>
                    <a:pt x="497" y="2048"/>
                  </a:cubicBezTo>
                  <a:lnTo>
                    <a:pt x="714" y="2048"/>
                  </a:lnTo>
                  <a:lnTo>
                    <a:pt x="714" y="2513"/>
                  </a:lnTo>
                  <a:cubicBezTo>
                    <a:pt x="714" y="2668"/>
                    <a:pt x="838" y="2792"/>
                    <a:pt x="993" y="2823"/>
                  </a:cubicBezTo>
                  <a:lnTo>
                    <a:pt x="993" y="6452"/>
                  </a:lnTo>
                  <a:cubicBezTo>
                    <a:pt x="993" y="6668"/>
                    <a:pt x="1180" y="6837"/>
                    <a:pt x="1392" y="6837"/>
                  </a:cubicBezTo>
                  <a:cubicBezTo>
                    <a:pt x="1424" y="6837"/>
                    <a:pt x="1457" y="6833"/>
                    <a:pt x="1490" y="6825"/>
                  </a:cubicBezTo>
                  <a:lnTo>
                    <a:pt x="1862" y="6701"/>
                  </a:lnTo>
                  <a:lnTo>
                    <a:pt x="2947" y="6980"/>
                  </a:lnTo>
                  <a:lnTo>
                    <a:pt x="3040" y="6980"/>
                  </a:lnTo>
                  <a:cubicBezTo>
                    <a:pt x="3103" y="6980"/>
                    <a:pt x="3165" y="6949"/>
                    <a:pt x="3227" y="6949"/>
                  </a:cubicBezTo>
                  <a:lnTo>
                    <a:pt x="3661" y="6701"/>
                  </a:lnTo>
                  <a:lnTo>
                    <a:pt x="3940" y="6794"/>
                  </a:lnTo>
                  <a:cubicBezTo>
                    <a:pt x="3984" y="6810"/>
                    <a:pt x="4029" y="6818"/>
                    <a:pt x="4072" y="6818"/>
                  </a:cubicBezTo>
                  <a:cubicBezTo>
                    <a:pt x="4269" y="6818"/>
                    <a:pt x="4436" y="6656"/>
                    <a:pt x="4436" y="6452"/>
                  </a:cubicBezTo>
                  <a:lnTo>
                    <a:pt x="4436" y="2823"/>
                  </a:lnTo>
                  <a:lnTo>
                    <a:pt x="4995" y="2823"/>
                  </a:lnTo>
                  <a:lnTo>
                    <a:pt x="6111" y="6297"/>
                  </a:lnTo>
                  <a:cubicBezTo>
                    <a:pt x="6142" y="6390"/>
                    <a:pt x="6235" y="6484"/>
                    <a:pt x="6360" y="6515"/>
                  </a:cubicBezTo>
                  <a:cubicBezTo>
                    <a:pt x="6391" y="6546"/>
                    <a:pt x="6422" y="6546"/>
                    <a:pt x="6453" y="6546"/>
                  </a:cubicBezTo>
                  <a:cubicBezTo>
                    <a:pt x="6546" y="6546"/>
                    <a:pt x="6639" y="6515"/>
                    <a:pt x="6701" y="6484"/>
                  </a:cubicBezTo>
                  <a:lnTo>
                    <a:pt x="7011" y="6266"/>
                  </a:lnTo>
                  <a:lnTo>
                    <a:pt x="8097" y="6173"/>
                  </a:lnTo>
                  <a:cubicBezTo>
                    <a:pt x="8221" y="6173"/>
                    <a:pt x="8283" y="6142"/>
                    <a:pt x="8376" y="6080"/>
                  </a:cubicBezTo>
                  <a:lnTo>
                    <a:pt x="8686" y="5708"/>
                  </a:lnTo>
                  <a:lnTo>
                    <a:pt x="9027" y="5708"/>
                  </a:lnTo>
                  <a:cubicBezTo>
                    <a:pt x="9151" y="5708"/>
                    <a:pt x="9244" y="5646"/>
                    <a:pt x="9337" y="5553"/>
                  </a:cubicBezTo>
                  <a:cubicBezTo>
                    <a:pt x="9399" y="5460"/>
                    <a:pt x="9430" y="5336"/>
                    <a:pt x="9368" y="5212"/>
                  </a:cubicBezTo>
                  <a:lnTo>
                    <a:pt x="8593" y="2823"/>
                  </a:lnTo>
                  <a:lnTo>
                    <a:pt x="9555" y="2823"/>
                  </a:lnTo>
                  <a:lnTo>
                    <a:pt x="9555" y="6452"/>
                  </a:lnTo>
                  <a:cubicBezTo>
                    <a:pt x="9555" y="6664"/>
                    <a:pt x="9734" y="6807"/>
                    <a:pt x="9941" y="6807"/>
                  </a:cubicBezTo>
                  <a:cubicBezTo>
                    <a:pt x="9977" y="6807"/>
                    <a:pt x="10014" y="6803"/>
                    <a:pt x="10051" y="6794"/>
                  </a:cubicBezTo>
                  <a:lnTo>
                    <a:pt x="10423" y="6701"/>
                  </a:lnTo>
                  <a:lnTo>
                    <a:pt x="11509" y="6949"/>
                  </a:lnTo>
                  <a:lnTo>
                    <a:pt x="11602" y="6949"/>
                  </a:lnTo>
                  <a:cubicBezTo>
                    <a:pt x="11664" y="6949"/>
                    <a:pt x="11726" y="6949"/>
                    <a:pt x="11788" y="6918"/>
                  </a:cubicBezTo>
                  <a:lnTo>
                    <a:pt x="12222" y="6701"/>
                  </a:lnTo>
                  <a:lnTo>
                    <a:pt x="12501" y="6794"/>
                  </a:lnTo>
                  <a:cubicBezTo>
                    <a:pt x="12534" y="6802"/>
                    <a:pt x="12567" y="6806"/>
                    <a:pt x="12599" y="6806"/>
                  </a:cubicBezTo>
                  <a:cubicBezTo>
                    <a:pt x="12811" y="6806"/>
                    <a:pt x="13002" y="6637"/>
                    <a:pt x="13029" y="6421"/>
                  </a:cubicBezTo>
                  <a:lnTo>
                    <a:pt x="13029" y="5832"/>
                  </a:lnTo>
                  <a:cubicBezTo>
                    <a:pt x="13029" y="5693"/>
                    <a:pt x="12920" y="5623"/>
                    <a:pt x="12812" y="5623"/>
                  </a:cubicBezTo>
                  <a:cubicBezTo>
                    <a:pt x="12703" y="5623"/>
                    <a:pt x="12594" y="5693"/>
                    <a:pt x="12594" y="5832"/>
                  </a:cubicBezTo>
                  <a:lnTo>
                    <a:pt x="12594" y="6390"/>
                  </a:lnTo>
                  <a:lnTo>
                    <a:pt x="12346" y="6297"/>
                  </a:lnTo>
                  <a:cubicBezTo>
                    <a:pt x="12308" y="6285"/>
                    <a:pt x="12264" y="6277"/>
                    <a:pt x="12219" y="6277"/>
                  </a:cubicBezTo>
                  <a:cubicBezTo>
                    <a:pt x="12156" y="6277"/>
                    <a:pt x="12091" y="6292"/>
                    <a:pt x="12036" y="6328"/>
                  </a:cubicBezTo>
                  <a:lnTo>
                    <a:pt x="11602" y="6546"/>
                  </a:lnTo>
                  <a:lnTo>
                    <a:pt x="10516" y="6266"/>
                  </a:lnTo>
                  <a:lnTo>
                    <a:pt x="10330" y="6266"/>
                  </a:lnTo>
                  <a:lnTo>
                    <a:pt x="9989" y="6390"/>
                  </a:lnTo>
                  <a:lnTo>
                    <a:pt x="9989" y="2823"/>
                  </a:lnTo>
                  <a:lnTo>
                    <a:pt x="12594" y="2823"/>
                  </a:lnTo>
                  <a:lnTo>
                    <a:pt x="12594" y="4995"/>
                  </a:lnTo>
                  <a:cubicBezTo>
                    <a:pt x="12594" y="5134"/>
                    <a:pt x="12703" y="5204"/>
                    <a:pt x="12812" y="5204"/>
                  </a:cubicBezTo>
                  <a:cubicBezTo>
                    <a:pt x="12920" y="5204"/>
                    <a:pt x="13029" y="5134"/>
                    <a:pt x="13029" y="4995"/>
                  </a:cubicBezTo>
                  <a:lnTo>
                    <a:pt x="13029" y="2792"/>
                  </a:lnTo>
                  <a:cubicBezTo>
                    <a:pt x="13184" y="2761"/>
                    <a:pt x="13277" y="2637"/>
                    <a:pt x="13277" y="2482"/>
                  </a:cubicBezTo>
                  <a:lnTo>
                    <a:pt x="13277" y="2017"/>
                  </a:lnTo>
                  <a:lnTo>
                    <a:pt x="13494" y="2017"/>
                  </a:lnTo>
                  <a:cubicBezTo>
                    <a:pt x="13773" y="2017"/>
                    <a:pt x="13990" y="1769"/>
                    <a:pt x="13990" y="1520"/>
                  </a:cubicBezTo>
                  <a:lnTo>
                    <a:pt x="13990" y="497"/>
                  </a:lnTo>
                  <a:cubicBezTo>
                    <a:pt x="13990" y="218"/>
                    <a:pt x="13773" y="1"/>
                    <a:pt x="13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58"/>
          <p:cNvGrpSpPr/>
          <p:nvPr/>
        </p:nvGrpSpPr>
        <p:grpSpPr>
          <a:xfrm>
            <a:off x="7266743" y="2068394"/>
            <a:ext cx="282101" cy="377115"/>
            <a:chOff x="7266743" y="2220794"/>
            <a:chExt cx="282101" cy="377115"/>
          </a:xfrm>
        </p:grpSpPr>
        <p:sp>
          <p:nvSpPr>
            <p:cNvPr id="877" name="Google Shape;877;p58"/>
            <p:cNvSpPr/>
            <p:nvPr/>
          </p:nvSpPr>
          <p:spPr>
            <a:xfrm>
              <a:off x="7283717" y="2561884"/>
              <a:ext cx="12332" cy="8527"/>
            </a:xfrm>
            <a:custGeom>
              <a:rect b="b" l="l" r="r" t="t"/>
              <a:pathLst>
                <a:path extrusionOk="0" h="316" w="457">
                  <a:moveTo>
                    <a:pt x="240" y="1"/>
                  </a:moveTo>
                  <a:cubicBezTo>
                    <a:pt x="0" y="1"/>
                    <a:pt x="260" y="316"/>
                    <a:pt x="391" y="316"/>
                  </a:cubicBezTo>
                  <a:cubicBezTo>
                    <a:pt x="430" y="316"/>
                    <a:pt x="457" y="288"/>
                    <a:pt x="457" y="218"/>
                  </a:cubicBezTo>
                  <a:cubicBezTo>
                    <a:pt x="457" y="94"/>
                    <a:pt x="364"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8"/>
            <p:cNvSpPr/>
            <p:nvPr/>
          </p:nvSpPr>
          <p:spPr>
            <a:xfrm>
              <a:off x="7429976" y="2561884"/>
              <a:ext cx="13412" cy="10902"/>
            </a:xfrm>
            <a:custGeom>
              <a:rect b="b" l="l" r="r" t="t"/>
              <a:pathLst>
                <a:path extrusionOk="0" h="404" w="497">
                  <a:moveTo>
                    <a:pt x="279" y="1"/>
                  </a:moveTo>
                  <a:cubicBezTo>
                    <a:pt x="0" y="1"/>
                    <a:pt x="0" y="404"/>
                    <a:pt x="279" y="404"/>
                  </a:cubicBezTo>
                  <a:cubicBezTo>
                    <a:pt x="403" y="404"/>
                    <a:pt x="496" y="311"/>
                    <a:pt x="496" y="218"/>
                  </a:cubicBezTo>
                  <a:cubicBezTo>
                    <a:pt x="496" y="94"/>
                    <a:pt x="403"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8"/>
            <p:cNvSpPr/>
            <p:nvPr/>
          </p:nvSpPr>
          <p:spPr>
            <a:xfrm>
              <a:off x="7519755" y="2561884"/>
              <a:ext cx="12359" cy="8527"/>
            </a:xfrm>
            <a:custGeom>
              <a:rect b="b" l="l" r="r" t="t"/>
              <a:pathLst>
                <a:path extrusionOk="0" h="316" w="458">
                  <a:moveTo>
                    <a:pt x="240" y="1"/>
                  </a:moveTo>
                  <a:cubicBezTo>
                    <a:pt x="1" y="1"/>
                    <a:pt x="261" y="316"/>
                    <a:pt x="392" y="316"/>
                  </a:cubicBezTo>
                  <a:cubicBezTo>
                    <a:pt x="430" y="316"/>
                    <a:pt x="457" y="288"/>
                    <a:pt x="457" y="218"/>
                  </a:cubicBezTo>
                  <a:cubicBezTo>
                    <a:pt x="457" y="94"/>
                    <a:pt x="364"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8"/>
            <p:cNvSpPr/>
            <p:nvPr/>
          </p:nvSpPr>
          <p:spPr>
            <a:xfrm>
              <a:off x="7414054" y="2220794"/>
              <a:ext cx="62821" cy="377115"/>
            </a:xfrm>
            <a:custGeom>
              <a:rect b="b" l="l" r="r" t="t"/>
              <a:pathLst>
                <a:path extrusionOk="0" h="13975" w="2328">
                  <a:moveTo>
                    <a:pt x="404" y="636"/>
                  </a:moveTo>
                  <a:cubicBezTo>
                    <a:pt x="1365" y="1784"/>
                    <a:pt x="1893" y="3273"/>
                    <a:pt x="1893" y="4762"/>
                  </a:cubicBezTo>
                  <a:lnTo>
                    <a:pt x="1893" y="7212"/>
                  </a:lnTo>
                  <a:lnTo>
                    <a:pt x="1738" y="7212"/>
                  </a:lnTo>
                  <a:cubicBezTo>
                    <a:pt x="1334" y="7212"/>
                    <a:pt x="993" y="7523"/>
                    <a:pt x="931" y="7957"/>
                  </a:cubicBezTo>
                  <a:lnTo>
                    <a:pt x="869" y="8329"/>
                  </a:lnTo>
                  <a:lnTo>
                    <a:pt x="404" y="8329"/>
                  </a:lnTo>
                  <a:lnTo>
                    <a:pt x="404" y="636"/>
                  </a:lnTo>
                  <a:close/>
                  <a:moveTo>
                    <a:pt x="1179" y="8732"/>
                  </a:moveTo>
                  <a:cubicBezTo>
                    <a:pt x="1241" y="8732"/>
                    <a:pt x="1303" y="8763"/>
                    <a:pt x="1303" y="8825"/>
                  </a:cubicBezTo>
                  <a:lnTo>
                    <a:pt x="1303" y="13137"/>
                  </a:lnTo>
                  <a:cubicBezTo>
                    <a:pt x="1303" y="13354"/>
                    <a:pt x="1117" y="13540"/>
                    <a:pt x="869" y="13540"/>
                  </a:cubicBezTo>
                  <a:lnTo>
                    <a:pt x="838" y="13540"/>
                  </a:lnTo>
                  <a:cubicBezTo>
                    <a:pt x="590" y="13540"/>
                    <a:pt x="404" y="13354"/>
                    <a:pt x="404" y="13137"/>
                  </a:cubicBezTo>
                  <a:lnTo>
                    <a:pt x="404" y="8732"/>
                  </a:lnTo>
                  <a:close/>
                  <a:moveTo>
                    <a:pt x="276" y="0"/>
                  </a:moveTo>
                  <a:cubicBezTo>
                    <a:pt x="226" y="0"/>
                    <a:pt x="171" y="16"/>
                    <a:pt x="125" y="47"/>
                  </a:cubicBezTo>
                  <a:cubicBezTo>
                    <a:pt x="63" y="78"/>
                    <a:pt x="1" y="171"/>
                    <a:pt x="1" y="295"/>
                  </a:cubicBezTo>
                  <a:lnTo>
                    <a:pt x="1" y="13137"/>
                  </a:lnTo>
                  <a:cubicBezTo>
                    <a:pt x="1" y="13602"/>
                    <a:pt x="373" y="13974"/>
                    <a:pt x="838" y="13974"/>
                  </a:cubicBezTo>
                  <a:lnTo>
                    <a:pt x="869" y="13974"/>
                  </a:lnTo>
                  <a:cubicBezTo>
                    <a:pt x="1334" y="13974"/>
                    <a:pt x="1707" y="13602"/>
                    <a:pt x="1707" y="13137"/>
                  </a:cubicBezTo>
                  <a:lnTo>
                    <a:pt x="1707" y="8856"/>
                  </a:lnTo>
                  <a:cubicBezTo>
                    <a:pt x="1707" y="8608"/>
                    <a:pt x="1552" y="8391"/>
                    <a:pt x="1303" y="8329"/>
                  </a:cubicBezTo>
                  <a:lnTo>
                    <a:pt x="1334" y="7988"/>
                  </a:lnTo>
                  <a:cubicBezTo>
                    <a:pt x="1365" y="7802"/>
                    <a:pt x="1552" y="7647"/>
                    <a:pt x="1738" y="7647"/>
                  </a:cubicBezTo>
                  <a:lnTo>
                    <a:pt x="2017" y="7647"/>
                  </a:lnTo>
                  <a:cubicBezTo>
                    <a:pt x="2172" y="7647"/>
                    <a:pt x="2296" y="7523"/>
                    <a:pt x="2296" y="7336"/>
                  </a:cubicBezTo>
                  <a:lnTo>
                    <a:pt x="2296" y="4762"/>
                  </a:lnTo>
                  <a:cubicBezTo>
                    <a:pt x="2327" y="3025"/>
                    <a:pt x="1645" y="1350"/>
                    <a:pt x="466" y="78"/>
                  </a:cubicBezTo>
                  <a:cubicBezTo>
                    <a:pt x="466" y="47"/>
                    <a:pt x="435" y="47"/>
                    <a:pt x="404" y="47"/>
                  </a:cubicBezTo>
                  <a:cubicBezTo>
                    <a:pt x="373" y="16"/>
                    <a:pt x="326" y="0"/>
                    <a:pt x="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8"/>
            <p:cNvSpPr/>
            <p:nvPr/>
          </p:nvSpPr>
          <p:spPr>
            <a:xfrm>
              <a:off x="7502781" y="2321852"/>
              <a:ext cx="46063" cy="276057"/>
            </a:xfrm>
            <a:custGeom>
              <a:rect b="b" l="l" r="r" t="t"/>
              <a:pathLst>
                <a:path extrusionOk="0" h="10230" w="1707">
                  <a:moveTo>
                    <a:pt x="1304" y="4987"/>
                  </a:moveTo>
                  <a:lnTo>
                    <a:pt x="1304" y="9392"/>
                  </a:lnTo>
                  <a:cubicBezTo>
                    <a:pt x="1333" y="9595"/>
                    <a:pt x="1144" y="9798"/>
                    <a:pt x="942" y="9798"/>
                  </a:cubicBezTo>
                  <a:cubicBezTo>
                    <a:pt x="928" y="9798"/>
                    <a:pt x="914" y="9797"/>
                    <a:pt x="900" y="9795"/>
                  </a:cubicBezTo>
                  <a:lnTo>
                    <a:pt x="838" y="9795"/>
                  </a:lnTo>
                  <a:cubicBezTo>
                    <a:pt x="590" y="9795"/>
                    <a:pt x="404" y="9609"/>
                    <a:pt x="404" y="9392"/>
                  </a:cubicBezTo>
                  <a:lnTo>
                    <a:pt x="404" y="4987"/>
                  </a:lnTo>
                  <a:close/>
                  <a:moveTo>
                    <a:pt x="264" y="1"/>
                  </a:moveTo>
                  <a:cubicBezTo>
                    <a:pt x="218" y="1"/>
                    <a:pt x="171" y="9"/>
                    <a:pt x="125" y="24"/>
                  </a:cubicBezTo>
                  <a:cubicBezTo>
                    <a:pt x="63" y="86"/>
                    <a:pt x="1" y="179"/>
                    <a:pt x="1" y="272"/>
                  </a:cubicBezTo>
                  <a:lnTo>
                    <a:pt x="1" y="2661"/>
                  </a:lnTo>
                  <a:cubicBezTo>
                    <a:pt x="1" y="2785"/>
                    <a:pt x="109" y="2847"/>
                    <a:pt x="218" y="2847"/>
                  </a:cubicBezTo>
                  <a:cubicBezTo>
                    <a:pt x="326" y="2847"/>
                    <a:pt x="435" y="2785"/>
                    <a:pt x="435" y="2661"/>
                  </a:cubicBezTo>
                  <a:lnTo>
                    <a:pt x="435" y="676"/>
                  </a:lnTo>
                  <a:cubicBezTo>
                    <a:pt x="993" y="1451"/>
                    <a:pt x="1304" y="2382"/>
                    <a:pt x="1304" y="3343"/>
                  </a:cubicBezTo>
                  <a:lnTo>
                    <a:pt x="1304" y="4553"/>
                  </a:lnTo>
                  <a:lnTo>
                    <a:pt x="435" y="4553"/>
                  </a:lnTo>
                  <a:lnTo>
                    <a:pt x="435" y="3467"/>
                  </a:lnTo>
                  <a:cubicBezTo>
                    <a:pt x="435" y="3343"/>
                    <a:pt x="326" y="3281"/>
                    <a:pt x="218" y="3281"/>
                  </a:cubicBezTo>
                  <a:cubicBezTo>
                    <a:pt x="109" y="3281"/>
                    <a:pt x="1" y="3343"/>
                    <a:pt x="1" y="3467"/>
                  </a:cubicBezTo>
                  <a:lnTo>
                    <a:pt x="1" y="9392"/>
                  </a:lnTo>
                  <a:cubicBezTo>
                    <a:pt x="1" y="9857"/>
                    <a:pt x="373" y="10229"/>
                    <a:pt x="838" y="10229"/>
                  </a:cubicBezTo>
                  <a:lnTo>
                    <a:pt x="900" y="10229"/>
                  </a:lnTo>
                  <a:cubicBezTo>
                    <a:pt x="1335" y="10229"/>
                    <a:pt x="1707" y="9857"/>
                    <a:pt x="1707" y="9392"/>
                  </a:cubicBezTo>
                  <a:lnTo>
                    <a:pt x="1707" y="3343"/>
                  </a:lnTo>
                  <a:cubicBezTo>
                    <a:pt x="1707" y="2134"/>
                    <a:pt x="1241" y="955"/>
                    <a:pt x="435" y="86"/>
                  </a:cubicBezTo>
                  <a:lnTo>
                    <a:pt x="466" y="86"/>
                  </a:lnTo>
                  <a:cubicBezTo>
                    <a:pt x="435" y="55"/>
                    <a:pt x="404" y="55"/>
                    <a:pt x="404" y="24"/>
                  </a:cubicBezTo>
                  <a:cubicBezTo>
                    <a:pt x="357" y="9"/>
                    <a:pt x="311" y="1"/>
                    <a:pt x="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8"/>
            <p:cNvSpPr/>
            <p:nvPr/>
          </p:nvSpPr>
          <p:spPr>
            <a:xfrm>
              <a:off x="7266743" y="2238793"/>
              <a:ext cx="104648" cy="359116"/>
            </a:xfrm>
            <a:custGeom>
              <a:rect b="b" l="l" r="r" t="t"/>
              <a:pathLst>
                <a:path extrusionOk="0" h="13308" w="3878">
                  <a:moveTo>
                    <a:pt x="1303" y="8065"/>
                  </a:moveTo>
                  <a:lnTo>
                    <a:pt x="1303" y="12470"/>
                  </a:lnTo>
                  <a:cubicBezTo>
                    <a:pt x="1303" y="12687"/>
                    <a:pt x="1117" y="12873"/>
                    <a:pt x="900" y="12873"/>
                  </a:cubicBezTo>
                  <a:lnTo>
                    <a:pt x="838" y="12873"/>
                  </a:lnTo>
                  <a:cubicBezTo>
                    <a:pt x="590" y="12873"/>
                    <a:pt x="403" y="12687"/>
                    <a:pt x="403" y="12470"/>
                  </a:cubicBezTo>
                  <a:lnTo>
                    <a:pt x="403" y="8065"/>
                  </a:lnTo>
                  <a:close/>
                  <a:moveTo>
                    <a:pt x="341" y="0"/>
                  </a:moveTo>
                  <a:cubicBezTo>
                    <a:pt x="155" y="0"/>
                    <a:pt x="0" y="155"/>
                    <a:pt x="0" y="310"/>
                  </a:cubicBezTo>
                  <a:lnTo>
                    <a:pt x="0" y="5149"/>
                  </a:lnTo>
                  <a:cubicBezTo>
                    <a:pt x="0" y="5289"/>
                    <a:pt x="101" y="5359"/>
                    <a:pt x="202" y="5359"/>
                  </a:cubicBezTo>
                  <a:cubicBezTo>
                    <a:pt x="303" y="5359"/>
                    <a:pt x="403" y="5289"/>
                    <a:pt x="403" y="5149"/>
                  </a:cubicBezTo>
                  <a:lnTo>
                    <a:pt x="403" y="435"/>
                  </a:lnTo>
                  <a:cubicBezTo>
                    <a:pt x="2110" y="466"/>
                    <a:pt x="3443" y="1830"/>
                    <a:pt x="3443" y="3536"/>
                  </a:cubicBezTo>
                  <a:lnTo>
                    <a:pt x="3443" y="7600"/>
                  </a:lnTo>
                  <a:cubicBezTo>
                    <a:pt x="3443" y="7631"/>
                    <a:pt x="3443" y="7662"/>
                    <a:pt x="3412" y="7662"/>
                  </a:cubicBezTo>
                  <a:lnTo>
                    <a:pt x="1303" y="7662"/>
                  </a:lnTo>
                  <a:lnTo>
                    <a:pt x="1303" y="2668"/>
                  </a:lnTo>
                  <a:cubicBezTo>
                    <a:pt x="1303" y="2544"/>
                    <a:pt x="1210" y="2451"/>
                    <a:pt x="1086" y="2451"/>
                  </a:cubicBezTo>
                  <a:cubicBezTo>
                    <a:pt x="993" y="2451"/>
                    <a:pt x="900" y="2544"/>
                    <a:pt x="900" y="2668"/>
                  </a:cubicBezTo>
                  <a:lnTo>
                    <a:pt x="900" y="7662"/>
                  </a:lnTo>
                  <a:lnTo>
                    <a:pt x="403" y="7662"/>
                  </a:lnTo>
                  <a:lnTo>
                    <a:pt x="403" y="5987"/>
                  </a:lnTo>
                  <a:cubicBezTo>
                    <a:pt x="403" y="5847"/>
                    <a:pt x="303" y="5778"/>
                    <a:pt x="202" y="5778"/>
                  </a:cubicBezTo>
                  <a:cubicBezTo>
                    <a:pt x="101" y="5778"/>
                    <a:pt x="0" y="5847"/>
                    <a:pt x="0" y="5987"/>
                  </a:cubicBezTo>
                  <a:lnTo>
                    <a:pt x="0" y="12470"/>
                  </a:lnTo>
                  <a:cubicBezTo>
                    <a:pt x="0" y="12935"/>
                    <a:pt x="372" y="13307"/>
                    <a:pt x="838" y="13307"/>
                  </a:cubicBezTo>
                  <a:lnTo>
                    <a:pt x="900" y="13307"/>
                  </a:lnTo>
                  <a:cubicBezTo>
                    <a:pt x="1334" y="13307"/>
                    <a:pt x="1706" y="12935"/>
                    <a:pt x="1706" y="12470"/>
                  </a:cubicBezTo>
                  <a:lnTo>
                    <a:pt x="1706" y="8065"/>
                  </a:lnTo>
                  <a:lnTo>
                    <a:pt x="3443" y="8065"/>
                  </a:lnTo>
                  <a:cubicBezTo>
                    <a:pt x="3692" y="8065"/>
                    <a:pt x="3878" y="7848"/>
                    <a:pt x="3878" y="7600"/>
                  </a:cubicBezTo>
                  <a:lnTo>
                    <a:pt x="3878" y="3536"/>
                  </a:lnTo>
                  <a:cubicBezTo>
                    <a:pt x="3878" y="1551"/>
                    <a:pt x="2296" y="0"/>
                    <a:pt x="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58"/>
          <p:cNvGrpSpPr/>
          <p:nvPr/>
        </p:nvGrpSpPr>
        <p:grpSpPr>
          <a:xfrm>
            <a:off x="5652042" y="3870128"/>
            <a:ext cx="272090" cy="376711"/>
            <a:chOff x="5652042" y="4022528"/>
            <a:chExt cx="272090" cy="376711"/>
          </a:xfrm>
        </p:grpSpPr>
        <p:sp>
          <p:nvSpPr>
            <p:cNvPr id="884" name="Google Shape;884;p58"/>
            <p:cNvSpPr/>
            <p:nvPr/>
          </p:nvSpPr>
          <p:spPr>
            <a:xfrm>
              <a:off x="5689713" y="4162337"/>
              <a:ext cx="196748" cy="203413"/>
            </a:xfrm>
            <a:custGeom>
              <a:rect b="b" l="l" r="r" t="t"/>
              <a:pathLst>
                <a:path extrusionOk="0" h="7538" w="7291">
                  <a:moveTo>
                    <a:pt x="1366" y="434"/>
                  </a:moveTo>
                  <a:lnTo>
                    <a:pt x="1366" y="1613"/>
                  </a:lnTo>
                  <a:lnTo>
                    <a:pt x="435" y="1613"/>
                  </a:lnTo>
                  <a:lnTo>
                    <a:pt x="435" y="434"/>
                  </a:lnTo>
                  <a:close/>
                  <a:moveTo>
                    <a:pt x="1335" y="2047"/>
                  </a:moveTo>
                  <a:lnTo>
                    <a:pt x="1335" y="3598"/>
                  </a:lnTo>
                  <a:lnTo>
                    <a:pt x="435" y="3598"/>
                  </a:lnTo>
                  <a:lnTo>
                    <a:pt x="435" y="2047"/>
                  </a:lnTo>
                  <a:close/>
                  <a:moveTo>
                    <a:pt x="6887" y="2047"/>
                  </a:moveTo>
                  <a:lnTo>
                    <a:pt x="6887" y="3598"/>
                  </a:lnTo>
                  <a:lnTo>
                    <a:pt x="1769" y="3598"/>
                  </a:lnTo>
                  <a:lnTo>
                    <a:pt x="1769" y="2047"/>
                  </a:lnTo>
                  <a:close/>
                  <a:moveTo>
                    <a:pt x="1335" y="4002"/>
                  </a:moveTo>
                  <a:lnTo>
                    <a:pt x="1335" y="5553"/>
                  </a:lnTo>
                  <a:lnTo>
                    <a:pt x="435" y="5553"/>
                  </a:lnTo>
                  <a:lnTo>
                    <a:pt x="435" y="4002"/>
                  </a:lnTo>
                  <a:close/>
                  <a:moveTo>
                    <a:pt x="6887" y="4002"/>
                  </a:moveTo>
                  <a:lnTo>
                    <a:pt x="6887" y="5553"/>
                  </a:lnTo>
                  <a:lnTo>
                    <a:pt x="1769" y="5553"/>
                  </a:lnTo>
                  <a:lnTo>
                    <a:pt x="1769" y="4002"/>
                  </a:lnTo>
                  <a:close/>
                  <a:moveTo>
                    <a:pt x="1366" y="5956"/>
                  </a:moveTo>
                  <a:lnTo>
                    <a:pt x="1366" y="7135"/>
                  </a:lnTo>
                  <a:lnTo>
                    <a:pt x="435" y="7135"/>
                  </a:lnTo>
                  <a:lnTo>
                    <a:pt x="435" y="5956"/>
                  </a:lnTo>
                  <a:close/>
                  <a:moveTo>
                    <a:pt x="6887" y="5956"/>
                  </a:moveTo>
                  <a:lnTo>
                    <a:pt x="6887" y="7135"/>
                  </a:lnTo>
                  <a:lnTo>
                    <a:pt x="1769" y="7135"/>
                  </a:lnTo>
                  <a:lnTo>
                    <a:pt x="1769" y="5956"/>
                  </a:lnTo>
                  <a:close/>
                  <a:moveTo>
                    <a:pt x="373" y="0"/>
                  </a:moveTo>
                  <a:cubicBezTo>
                    <a:pt x="187" y="0"/>
                    <a:pt x="1" y="155"/>
                    <a:pt x="1" y="372"/>
                  </a:cubicBezTo>
                  <a:lnTo>
                    <a:pt x="1" y="7166"/>
                  </a:lnTo>
                  <a:cubicBezTo>
                    <a:pt x="1" y="7383"/>
                    <a:pt x="187" y="7538"/>
                    <a:pt x="373" y="7538"/>
                  </a:cubicBezTo>
                  <a:lnTo>
                    <a:pt x="6949" y="7538"/>
                  </a:lnTo>
                  <a:cubicBezTo>
                    <a:pt x="7135" y="7538"/>
                    <a:pt x="7290" y="7383"/>
                    <a:pt x="7290" y="7166"/>
                  </a:cubicBezTo>
                  <a:lnTo>
                    <a:pt x="7290" y="372"/>
                  </a:lnTo>
                  <a:cubicBezTo>
                    <a:pt x="7290" y="155"/>
                    <a:pt x="7135" y="0"/>
                    <a:pt x="6949" y="0"/>
                  </a:cubicBezTo>
                  <a:lnTo>
                    <a:pt x="5553" y="0"/>
                  </a:lnTo>
                  <a:cubicBezTo>
                    <a:pt x="5429" y="0"/>
                    <a:pt x="5336" y="93"/>
                    <a:pt x="5336" y="217"/>
                  </a:cubicBezTo>
                  <a:cubicBezTo>
                    <a:pt x="5336" y="310"/>
                    <a:pt x="5429" y="403"/>
                    <a:pt x="5553" y="403"/>
                  </a:cubicBezTo>
                  <a:lnTo>
                    <a:pt x="6887" y="403"/>
                  </a:lnTo>
                  <a:lnTo>
                    <a:pt x="6887" y="1613"/>
                  </a:lnTo>
                  <a:lnTo>
                    <a:pt x="1769" y="1613"/>
                  </a:lnTo>
                  <a:lnTo>
                    <a:pt x="1769" y="403"/>
                  </a:lnTo>
                  <a:lnTo>
                    <a:pt x="4747" y="403"/>
                  </a:lnTo>
                  <a:cubicBezTo>
                    <a:pt x="4840" y="403"/>
                    <a:pt x="4933" y="310"/>
                    <a:pt x="4933" y="217"/>
                  </a:cubicBezTo>
                  <a:cubicBezTo>
                    <a:pt x="4933" y="93"/>
                    <a:pt x="4840" y="0"/>
                    <a:pt x="4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8"/>
            <p:cNvSpPr/>
            <p:nvPr/>
          </p:nvSpPr>
          <p:spPr>
            <a:xfrm>
              <a:off x="5652042" y="4022528"/>
              <a:ext cx="272090" cy="376711"/>
            </a:xfrm>
            <a:custGeom>
              <a:rect b="b" l="l" r="r" t="t"/>
              <a:pathLst>
                <a:path extrusionOk="0" h="13960" w="10083">
                  <a:moveTo>
                    <a:pt x="9400" y="1955"/>
                  </a:moveTo>
                  <a:lnTo>
                    <a:pt x="9400" y="13308"/>
                  </a:lnTo>
                  <a:cubicBezTo>
                    <a:pt x="9400" y="13432"/>
                    <a:pt x="9276" y="13556"/>
                    <a:pt x="9152" y="13556"/>
                  </a:cubicBezTo>
                  <a:lnTo>
                    <a:pt x="9152" y="13587"/>
                  </a:lnTo>
                  <a:lnTo>
                    <a:pt x="963" y="13587"/>
                  </a:lnTo>
                  <a:cubicBezTo>
                    <a:pt x="807" y="13587"/>
                    <a:pt x="714" y="13463"/>
                    <a:pt x="714" y="13339"/>
                  </a:cubicBezTo>
                  <a:lnTo>
                    <a:pt x="714" y="1955"/>
                  </a:lnTo>
                  <a:close/>
                  <a:moveTo>
                    <a:pt x="373" y="1"/>
                  </a:moveTo>
                  <a:cubicBezTo>
                    <a:pt x="187" y="1"/>
                    <a:pt x="32" y="156"/>
                    <a:pt x="32" y="342"/>
                  </a:cubicBezTo>
                  <a:lnTo>
                    <a:pt x="32" y="1614"/>
                  </a:lnTo>
                  <a:cubicBezTo>
                    <a:pt x="1" y="1769"/>
                    <a:pt x="125" y="1924"/>
                    <a:pt x="311" y="1955"/>
                  </a:cubicBezTo>
                  <a:lnTo>
                    <a:pt x="311" y="13308"/>
                  </a:lnTo>
                  <a:cubicBezTo>
                    <a:pt x="311" y="13680"/>
                    <a:pt x="590" y="13960"/>
                    <a:pt x="963" y="13960"/>
                  </a:cubicBezTo>
                  <a:lnTo>
                    <a:pt x="9152" y="13960"/>
                  </a:lnTo>
                  <a:cubicBezTo>
                    <a:pt x="9524" y="13960"/>
                    <a:pt x="9803" y="13680"/>
                    <a:pt x="9803" y="13308"/>
                  </a:cubicBezTo>
                  <a:lnTo>
                    <a:pt x="9803" y="1955"/>
                  </a:lnTo>
                  <a:cubicBezTo>
                    <a:pt x="9958" y="1924"/>
                    <a:pt x="10082" y="1769"/>
                    <a:pt x="10082" y="1614"/>
                  </a:cubicBezTo>
                  <a:lnTo>
                    <a:pt x="10082" y="342"/>
                  </a:lnTo>
                  <a:cubicBezTo>
                    <a:pt x="10082" y="156"/>
                    <a:pt x="9927" y="1"/>
                    <a:pt x="9741" y="1"/>
                  </a:cubicBezTo>
                  <a:lnTo>
                    <a:pt x="2979" y="1"/>
                  </a:lnTo>
                  <a:cubicBezTo>
                    <a:pt x="2855" y="1"/>
                    <a:pt x="2762" y="94"/>
                    <a:pt x="2762" y="218"/>
                  </a:cubicBezTo>
                  <a:cubicBezTo>
                    <a:pt x="2762" y="311"/>
                    <a:pt x="2855" y="404"/>
                    <a:pt x="2979" y="404"/>
                  </a:cubicBezTo>
                  <a:lnTo>
                    <a:pt x="9679" y="404"/>
                  </a:lnTo>
                  <a:lnTo>
                    <a:pt x="9679" y="1552"/>
                  </a:lnTo>
                  <a:lnTo>
                    <a:pt x="435" y="1552"/>
                  </a:lnTo>
                  <a:lnTo>
                    <a:pt x="435" y="404"/>
                  </a:lnTo>
                  <a:lnTo>
                    <a:pt x="2141" y="404"/>
                  </a:lnTo>
                  <a:cubicBezTo>
                    <a:pt x="2265" y="404"/>
                    <a:pt x="2358" y="342"/>
                    <a:pt x="2358" y="218"/>
                  </a:cubicBezTo>
                  <a:cubicBezTo>
                    <a:pt x="2358" y="94"/>
                    <a:pt x="2265" y="1"/>
                    <a:pt x="2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8"/>
            <p:cNvSpPr/>
            <p:nvPr/>
          </p:nvSpPr>
          <p:spPr>
            <a:xfrm>
              <a:off x="5690549" y="4102889"/>
              <a:ext cx="195911" cy="42717"/>
            </a:xfrm>
            <a:custGeom>
              <a:rect b="b" l="l" r="r" t="t"/>
              <a:pathLst>
                <a:path extrusionOk="0" h="1583" w="7260">
                  <a:moveTo>
                    <a:pt x="2048" y="404"/>
                  </a:moveTo>
                  <a:lnTo>
                    <a:pt x="2048" y="1180"/>
                  </a:lnTo>
                  <a:lnTo>
                    <a:pt x="404" y="1180"/>
                  </a:lnTo>
                  <a:lnTo>
                    <a:pt x="404" y="404"/>
                  </a:lnTo>
                  <a:close/>
                  <a:moveTo>
                    <a:pt x="4778" y="404"/>
                  </a:moveTo>
                  <a:lnTo>
                    <a:pt x="4778" y="1180"/>
                  </a:lnTo>
                  <a:lnTo>
                    <a:pt x="2482" y="1180"/>
                  </a:lnTo>
                  <a:lnTo>
                    <a:pt x="2482" y="404"/>
                  </a:lnTo>
                  <a:close/>
                  <a:moveTo>
                    <a:pt x="6856" y="404"/>
                  </a:moveTo>
                  <a:lnTo>
                    <a:pt x="6856" y="1180"/>
                  </a:lnTo>
                  <a:lnTo>
                    <a:pt x="5181" y="1180"/>
                  </a:lnTo>
                  <a:lnTo>
                    <a:pt x="5181" y="404"/>
                  </a:lnTo>
                  <a:close/>
                  <a:moveTo>
                    <a:pt x="373" y="1"/>
                  </a:moveTo>
                  <a:cubicBezTo>
                    <a:pt x="156" y="1"/>
                    <a:pt x="1" y="187"/>
                    <a:pt x="1" y="404"/>
                  </a:cubicBezTo>
                  <a:lnTo>
                    <a:pt x="1" y="1180"/>
                  </a:lnTo>
                  <a:cubicBezTo>
                    <a:pt x="1" y="1397"/>
                    <a:pt x="156" y="1583"/>
                    <a:pt x="373" y="1583"/>
                  </a:cubicBezTo>
                  <a:lnTo>
                    <a:pt x="6887" y="1583"/>
                  </a:lnTo>
                  <a:cubicBezTo>
                    <a:pt x="7073" y="1583"/>
                    <a:pt x="7259" y="1397"/>
                    <a:pt x="7259" y="1180"/>
                  </a:cubicBezTo>
                  <a:lnTo>
                    <a:pt x="7259" y="404"/>
                  </a:lnTo>
                  <a:cubicBezTo>
                    <a:pt x="7259" y="187"/>
                    <a:pt x="7073" y="1"/>
                    <a:pt x="6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58"/>
          <p:cNvGrpSpPr/>
          <p:nvPr/>
        </p:nvGrpSpPr>
        <p:grpSpPr>
          <a:xfrm>
            <a:off x="5642003" y="2663116"/>
            <a:ext cx="293003" cy="376711"/>
            <a:chOff x="5642003" y="2815516"/>
            <a:chExt cx="293003" cy="376711"/>
          </a:xfrm>
        </p:grpSpPr>
        <p:sp>
          <p:nvSpPr>
            <p:cNvPr id="888" name="Google Shape;888;p58"/>
            <p:cNvSpPr/>
            <p:nvPr/>
          </p:nvSpPr>
          <p:spPr>
            <a:xfrm>
              <a:off x="5754801" y="2944612"/>
              <a:ext cx="13789" cy="7259"/>
            </a:xfrm>
            <a:custGeom>
              <a:rect b="b" l="l" r="r" t="t"/>
              <a:pathLst>
                <a:path extrusionOk="0" h="269" w="511">
                  <a:moveTo>
                    <a:pt x="221" y="0"/>
                  </a:moveTo>
                  <a:cubicBezTo>
                    <a:pt x="135" y="0"/>
                    <a:pt x="62" y="58"/>
                    <a:pt x="39" y="148"/>
                  </a:cubicBezTo>
                  <a:cubicBezTo>
                    <a:pt x="1" y="236"/>
                    <a:pt x="41" y="268"/>
                    <a:pt x="105" y="268"/>
                  </a:cubicBezTo>
                  <a:cubicBezTo>
                    <a:pt x="248" y="268"/>
                    <a:pt x="511" y="110"/>
                    <a:pt x="319" y="24"/>
                  </a:cubicBezTo>
                  <a:cubicBezTo>
                    <a:pt x="285" y="8"/>
                    <a:pt x="252" y="0"/>
                    <a:pt x="2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8"/>
            <p:cNvSpPr/>
            <p:nvPr/>
          </p:nvSpPr>
          <p:spPr>
            <a:xfrm>
              <a:off x="5809418" y="2944423"/>
              <a:ext cx="12575" cy="11738"/>
            </a:xfrm>
            <a:custGeom>
              <a:rect b="b" l="l" r="r" t="t"/>
              <a:pathLst>
                <a:path extrusionOk="0" h="435" w="466">
                  <a:moveTo>
                    <a:pt x="218" y="0"/>
                  </a:moveTo>
                  <a:cubicBezTo>
                    <a:pt x="94" y="0"/>
                    <a:pt x="1" y="93"/>
                    <a:pt x="1" y="218"/>
                  </a:cubicBezTo>
                  <a:cubicBezTo>
                    <a:pt x="1" y="311"/>
                    <a:pt x="94" y="435"/>
                    <a:pt x="218" y="435"/>
                  </a:cubicBezTo>
                  <a:cubicBezTo>
                    <a:pt x="466" y="435"/>
                    <a:pt x="46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8"/>
            <p:cNvSpPr/>
            <p:nvPr/>
          </p:nvSpPr>
          <p:spPr>
            <a:xfrm>
              <a:off x="5642003" y="2815516"/>
              <a:ext cx="293003" cy="376711"/>
            </a:xfrm>
            <a:custGeom>
              <a:rect b="b" l="l" r="r" t="t"/>
              <a:pathLst>
                <a:path extrusionOk="0" h="13960" w="10858">
                  <a:moveTo>
                    <a:pt x="7756" y="2885"/>
                  </a:moveTo>
                  <a:cubicBezTo>
                    <a:pt x="7756" y="2916"/>
                    <a:pt x="7756" y="2916"/>
                    <a:pt x="7756" y="2947"/>
                  </a:cubicBezTo>
                  <a:lnTo>
                    <a:pt x="7756" y="3909"/>
                  </a:lnTo>
                  <a:lnTo>
                    <a:pt x="3072" y="3909"/>
                  </a:lnTo>
                  <a:lnTo>
                    <a:pt x="3072" y="3288"/>
                  </a:lnTo>
                  <a:lnTo>
                    <a:pt x="7694" y="2885"/>
                  </a:lnTo>
                  <a:close/>
                  <a:moveTo>
                    <a:pt x="2575" y="4529"/>
                  </a:moveTo>
                  <a:cubicBezTo>
                    <a:pt x="2544" y="4901"/>
                    <a:pt x="2544" y="5274"/>
                    <a:pt x="2575" y="5646"/>
                  </a:cubicBezTo>
                  <a:cubicBezTo>
                    <a:pt x="2296" y="5584"/>
                    <a:pt x="2110" y="5336"/>
                    <a:pt x="2110" y="5088"/>
                  </a:cubicBezTo>
                  <a:cubicBezTo>
                    <a:pt x="2110" y="4808"/>
                    <a:pt x="2327" y="4591"/>
                    <a:pt x="2575" y="4529"/>
                  </a:cubicBezTo>
                  <a:close/>
                  <a:moveTo>
                    <a:pt x="8221" y="4529"/>
                  </a:moveTo>
                  <a:lnTo>
                    <a:pt x="8221" y="4529"/>
                  </a:lnTo>
                  <a:cubicBezTo>
                    <a:pt x="8500" y="4560"/>
                    <a:pt x="8717" y="4808"/>
                    <a:pt x="8717" y="5088"/>
                  </a:cubicBezTo>
                  <a:lnTo>
                    <a:pt x="8686" y="5088"/>
                  </a:lnTo>
                  <a:cubicBezTo>
                    <a:pt x="8686" y="5367"/>
                    <a:pt x="8500" y="5584"/>
                    <a:pt x="8221" y="5646"/>
                  </a:cubicBezTo>
                  <a:cubicBezTo>
                    <a:pt x="8252" y="5274"/>
                    <a:pt x="8252" y="4901"/>
                    <a:pt x="8221" y="4529"/>
                  </a:cubicBezTo>
                  <a:close/>
                  <a:moveTo>
                    <a:pt x="7756" y="4343"/>
                  </a:moveTo>
                  <a:cubicBezTo>
                    <a:pt x="7880" y="5026"/>
                    <a:pt x="7849" y="5708"/>
                    <a:pt x="7694" y="6359"/>
                  </a:cubicBezTo>
                  <a:cubicBezTo>
                    <a:pt x="7507" y="7042"/>
                    <a:pt x="7042" y="7631"/>
                    <a:pt x="6453" y="8003"/>
                  </a:cubicBezTo>
                  <a:cubicBezTo>
                    <a:pt x="6127" y="8221"/>
                    <a:pt x="5755" y="8329"/>
                    <a:pt x="5386" y="8329"/>
                  </a:cubicBezTo>
                  <a:cubicBezTo>
                    <a:pt x="5018" y="8329"/>
                    <a:pt x="4654" y="8221"/>
                    <a:pt x="4343" y="8003"/>
                  </a:cubicBezTo>
                  <a:cubicBezTo>
                    <a:pt x="3723" y="7631"/>
                    <a:pt x="3258" y="7011"/>
                    <a:pt x="3103" y="6328"/>
                  </a:cubicBezTo>
                  <a:cubicBezTo>
                    <a:pt x="2917" y="5677"/>
                    <a:pt x="2917" y="4995"/>
                    <a:pt x="3010" y="4343"/>
                  </a:cubicBezTo>
                  <a:close/>
                  <a:moveTo>
                    <a:pt x="6515" y="8469"/>
                  </a:moveTo>
                  <a:lnTo>
                    <a:pt x="6515" y="8903"/>
                  </a:lnTo>
                  <a:cubicBezTo>
                    <a:pt x="6515" y="9058"/>
                    <a:pt x="6608" y="9213"/>
                    <a:pt x="6732" y="9306"/>
                  </a:cubicBezTo>
                  <a:lnTo>
                    <a:pt x="5646" y="10702"/>
                  </a:lnTo>
                  <a:cubicBezTo>
                    <a:pt x="5584" y="10764"/>
                    <a:pt x="5491" y="10795"/>
                    <a:pt x="5429" y="10795"/>
                  </a:cubicBezTo>
                  <a:cubicBezTo>
                    <a:pt x="5336" y="10795"/>
                    <a:pt x="5243" y="10764"/>
                    <a:pt x="5212" y="10702"/>
                  </a:cubicBezTo>
                  <a:lnTo>
                    <a:pt x="4126" y="9306"/>
                  </a:lnTo>
                  <a:cubicBezTo>
                    <a:pt x="4250" y="9182"/>
                    <a:pt x="4312" y="9027"/>
                    <a:pt x="4312" y="8872"/>
                  </a:cubicBezTo>
                  <a:lnTo>
                    <a:pt x="4312" y="8500"/>
                  </a:lnTo>
                  <a:cubicBezTo>
                    <a:pt x="4654" y="8655"/>
                    <a:pt x="5026" y="8748"/>
                    <a:pt x="5398" y="8748"/>
                  </a:cubicBezTo>
                  <a:cubicBezTo>
                    <a:pt x="5770" y="8748"/>
                    <a:pt x="6174" y="8655"/>
                    <a:pt x="6515" y="8469"/>
                  </a:cubicBezTo>
                  <a:close/>
                  <a:moveTo>
                    <a:pt x="1986" y="10175"/>
                  </a:moveTo>
                  <a:lnTo>
                    <a:pt x="1986" y="13556"/>
                  </a:lnTo>
                  <a:lnTo>
                    <a:pt x="435" y="13556"/>
                  </a:lnTo>
                  <a:cubicBezTo>
                    <a:pt x="404" y="13556"/>
                    <a:pt x="404" y="13556"/>
                    <a:pt x="404" y="13525"/>
                  </a:cubicBezTo>
                  <a:cubicBezTo>
                    <a:pt x="404" y="12625"/>
                    <a:pt x="590" y="11757"/>
                    <a:pt x="931" y="10950"/>
                  </a:cubicBezTo>
                  <a:cubicBezTo>
                    <a:pt x="1055" y="10671"/>
                    <a:pt x="1273" y="10454"/>
                    <a:pt x="1583" y="10330"/>
                  </a:cubicBezTo>
                  <a:lnTo>
                    <a:pt x="1986" y="10175"/>
                  </a:lnTo>
                  <a:close/>
                  <a:moveTo>
                    <a:pt x="7104" y="9461"/>
                  </a:moveTo>
                  <a:lnTo>
                    <a:pt x="7383" y="9585"/>
                  </a:lnTo>
                  <a:lnTo>
                    <a:pt x="7383" y="11384"/>
                  </a:lnTo>
                  <a:cubicBezTo>
                    <a:pt x="7383" y="11602"/>
                    <a:pt x="7228" y="11788"/>
                    <a:pt x="7011" y="11788"/>
                  </a:cubicBezTo>
                  <a:lnTo>
                    <a:pt x="4716" y="11788"/>
                  </a:lnTo>
                  <a:cubicBezTo>
                    <a:pt x="4623" y="11788"/>
                    <a:pt x="4530" y="11850"/>
                    <a:pt x="4530" y="11974"/>
                  </a:cubicBezTo>
                  <a:cubicBezTo>
                    <a:pt x="4530" y="12098"/>
                    <a:pt x="4623" y="12191"/>
                    <a:pt x="4716" y="12191"/>
                  </a:cubicBezTo>
                  <a:lnTo>
                    <a:pt x="7042" y="12191"/>
                  </a:lnTo>
                  <a:cubicBezTo>
                    <a:pt x="7445" y="12191"/>
                    <a:pt x="7818" y="11850"/>
                    <a:pt x="7818" y="11415"/>
                  </a:cubicBezTo>
                  <a:lnTo>
                    <a:pt x="7818" y="9740"/>
                  </a:lnTo>
                  <a:lnTo>
                    <a:pt x="8407" y="9989"/>
                  </a:lnTo>
                  <a:lnTo>
                    <a:pt x="8407" y="13556"/>
                  </a:lnTo>
                  <a:lnTo>
                    <a:pt x="2389" y="13556"/>
                  </a:lnTo>
                  <a:lnTo>
                    <a:pt x="2389" y="9989"/>
                  </a:lnTo>
                  <a:lnTo>
                    <a:pt x="3041" y="9740"/>
                  </a:lnTo>
                  <a:lnTo>
                    <a:pt x="3041" y="11415"/>
                  </a:lnTo>
                  <a:cubicBezTo>
                    <a:pt x="3041" y="11850"/>
                    <a:pt x="3382" y="12191"/>
                    <a:pt x="3816" y="12191"/>
                  </a:cubicBezTo>
                  <a:lnTo>
                    <a:pt x="3940" y="12191"/>
                  </a:lnTo>
                  <a:cubicBezTo>
                    <a:pt x="4033" y="12191"/>
                    <a:pt x="4126" y="12098"/>
                    <a:pt x="4126" y="11974"/>
                  </a:cubicBezTo>
                  <a:cubicBezTo>
                    <a:pt x="4126" y="11850"/>
                    <a:pt x="4033" y="11788"/>
                    <a:pt x="3940" y="11788"/>
                  </a:cubicBezTo>
                  <a:lnTo>
                    <a:pt x="3816" y="11788"/>
                  </a:lnTo>
                  <a:cubicBezTo>
                    <a:pt x="3599" y="11788"/>
                    <a:pt x="3413" y="11602"/>
                    <a:pt x="3413" y="11384"/>
                  </a:cubicBezTo>
                  <a:lnTo>
                    <a:pt x="3413" y="9585"/>
                  </a:lnTo>
                  <a:lnTo>
                    <a:pt x="3723" y="9461"/>
                  </a:lnTo>
                  <a:lnTo>
                    <a:pt x="4871" y="10919"/>
                  </a:lnTo>
                  <a:cubicBezTo>
                    <a:pt x="4995" y="11074"/>
                    <a:pt x="5181" y="11167"/>
                    <a:pt x="5398" y="11167"/>
                  </a:cubicBezTo>
                  <a:cubicBezTo>
                    <a:pt x="5615" y="11167"/>
                    <a:pt x="5801" y="11074"/>
                    <a:pt x="5925" y="10919"/>
                  </a:cubicBezTo>
                  <a:lnTo>
                    <a:pt x="7104" y="9461"/>
                  </a:lnTo>
                  <a:close/>
                  <a:moveTo>
                    <a:pt x="8810" y="10144"/>
                  </a:moveTo>
                  <a:lnTo>
                    <a:pt x="9276" y="10330"/>
                  </a:lnTo>
                  <a:cubicBezTo>
                    <a:pt x="9555" y="10454"/>
                    <a:pt x="9772" y="10671"/>
                    <a:pt x="9896" y="10950"/>
                  </a:cubicBezTo>
                  <a:cubicBezTo>
                    <a:pt x="10206" y="11788"/>
                    <a:pt x="10361" y="12625"/>
                    <a:pt x="10423" y="13525"/>
                  </a:cubicBezTo>
                  <a:cubicBezTo>
                    <a:pt x="10423" y="13525"/>
                    <a:pt x="10423" y="13556"/>
                    <a:pt x="10392" y="13556"/>
                  </a:cubicBezTo>
                  <a:lnTo>
                    <a:pt x="8810" y="13556"/>
                  </a:lnTo>
                  <a:lnTo>
                    <a:pt x="8810" y="10144"/>
                  </a:lnTo>
                  <a:close/>
                  <a:moveTo>
                    <a:pt x="7476" y="0"/>
                  </a:moveTo>
                  <a:cubicBezTo>
                    <a:pt x="6980" y="0"/>
                    <a:pt x="6515" y="218"/>
                    <a:pt x="6205" y="559"/>
                  </a:cubicBezTo>
                  <a:cubicBezTo>
                    <a:pt x="6064" y="723"/>
                    <a:pt x="5869" y="799"/>
                    <a:pt x="5676" y="799"/>
                  </a:cubicBezTo>
                  <a:cubicBezTo>
                    <a:pt x="5613" y="799"/>
                    <a:pt x="5551" y="791"/>
                    <a:pt x="5491" y="776"/>
                  </a:cubicBezTo>
                  <a:cubicBezTo>
                    <a:pt x="5336" y="714"/>
                    <a:pt x="5212" y="714"/>
                    <a:pt x="5088" y="714"/>
                  </a:cubicBezTo>
                  <a:cubicBezTo>
                    <a:pt x="4840" y="714"/>
                    <a:pt x="4592" y="776"/>
                    <a:pt x="4374" y="900"/>
                  </a:cubicBezTo>
                  <a:cubicBezTo>
                    <a:pt x="4275" y="966"/>
                    <a:pt x="4157" y="997"/>
                    <a:pt x="4036" y="997"/>
                  </a:cubicBezTo>
                  <a:cubicBezTo>
                    <a:pt x="3931" y="997"/>
                    <a:pt x="3824" y="974"/>
                    <a:pt x="3723" y="931"/>
                  </a:cubicBezTo>
                  <a:cubicBezTo>
                    <a:pt x="3532" y="852"/>
                    <a:pt x="3332" y="814"/>
                    <a:pt x="3134" y="814"/>
                  </a:cubicBezTo>
                  <a:cubicBezTo>
                    <a:pt x="2788" y="814"/>
                    <a:pt x="2449" y="931"/>
                    <a:pt x="2172" y="1148"/>
                  </a:cubicBezTo>
                  <a:cubicBezTo>
                    <a:pt x="2079" y="1241"/>
                    <a:pt x="2079" y="1365"/>
                    <a:pt x="2141" y="1458"/>
                  </a:cubicBezTo>
                  <a:cubicBezTo>
                    <a:pt x="2175" y="1492"/>
                    <a:pt x="2237" y="1517"/>
                    <a:pt x="2296" y="1517"/>
                  </a:cubicBezTo>
                  <a:cubicBezTo>
                    <a:pt x="2345" y="1517"/>
                    <a:pt x="2392" y="1500"/>
                    <a:pt x="2420" y="1458"/>
                  </a:cubicBezTo>
                  <a:cubicBezTo>
                    <a:pt x="2606" y="1334"/>
                    <a:pt x="2855" y="1241"/>
                    <a:pt x="3072" y="1210"/>
                  </a:cubicBezTo>
                  <a:cubicBezTo>
                    <a:pt x="3258" y="1210"/>
                    <a:pt x="3413" y="1241"/>
                    <a:pt x="3568" y="1303"/>
                  </a:cubicBezTo>
                  <a:cubicBezTo>
                    <a:pt x="3715" y="1370"/>
                    <a:pt x="3869" y="1403"/>
                    <a:pt x="4020" y="1403"/>
                  </a:cubicBezTo>
                  <a:cubicBezTo>
                    <a:pt x="4219" y="1403"/>
                    <a:pt x="4415" y="1347"/>
                    <a:pt x="4592" y="1241"/>
                  </a:cubicBezTo>
                  <a:cubicBezTo>
                    <a:pt x="4747" y="1179"/>
                    <a:pt x="4933" y="1117"/>
                    <a:pt x="5088" y="1117"/>
                  </a:cubicBezTo>
                  <a:cubicBezTo>
                    <a:pt x="5181" y="1117"/>
                    <a:pt x="5274" y="1117"/>
                    <a:pt x="5336" y="1148"/>
                  </a:cubicBezTo>
                  <a:cubicBezTo>
                    <a:pt x="5448" y="1180"/>
                    <a:pt x="5560" y="1196"/>
                    <a:pt x="5670" y="1196"/>
                  </a:cubicBezTo>
                  <a:cubicBezTo>
                    <a:pt x="5984" y="1196"/>
                    <a:pt x="6277" y="1068"/>
                    <a:pt x="6484" y="838"/>
                  </a:cubicBezTo>
                  <a:cubicBezTo>
                    <a:pt x="6732" y="559"/>
                    <a:pt x="7073" y="404"/>
                    <a:pt x="7445" y="404"/>
                  </a:cubicBezTo>
                  <a:cubicBezTo>
                    <a:pt x="8221" y="435"/>
                    <a:pt x="8841" y="1086"/>
                    <a:pt x="8810" y="1862"/>
                  </a:cubicBezTo>
                  <a:cubicBezTo>
                    <a:pt x="8810" y="2358"/>
                    <a:pt x="8593" y="2792"/>
                    <a:pt x="8190" y="3102"/>
                  </a:cubicBezTo>
                  <a:lnTo>
                    <a:pt x="8190" y="2978"/>
                  </a:lnTo>
                  <a:cubicBezTo>
                    <a:pt x="8190" y="2688"/>
                    <a:pt x="7972" y="2479"/>
                    <a:pt x="7715" y="2479"/>
                  </a:cubicBezTo>
                  <a:cubicBezTo>
                    <a:pt x="7698" y="2479"/>
                    <a:pt x="7680" y="2480"/>
                    <a:pt x="7663" y="2482"/>
                  </a:cubicBezTo>
                  <a:lnTo>
                    <a:pt x="3041" y="2885"/>
                  </a:lnTo>
                  <a:cubicBezTo>
                    <a:pt x="2823" y="2885"/>
                    <a:pt x="2668" y="3071"/>
                    <a:pt x="2668" y="3288"/>
                  </a:cubicBezTo>
                  <a:lnTo>
                    <a:pt x="2668" y="3319"/>
                  </a:lnTo>
                  <a:cubicBezTo>
                    <a:pt x="2265" y="3133"/>
                    <a:pt x="2017" y="2761"/>
                    <a:pt x="2017" y="2327"/>
                  </a:cubicBezTo>
                  <a:cubicBezTo>
                    <a:pt x="2017" y="2172"/>
                    <a:pt x="2048" y="2017"/>
                    <a:pt x="2110" y="1893"/>
                  </a:cubicBezTo>
                  <a:cubicBezTo>
                    <a:pt x="2172" y="1800"/>
                    <a:pt x="2110" y="1675"/>
                    <a:pt x="2017" y="1613"/>
                  </a:cubicBezTo>
                  <a:cubicBezTo>
                    <a:pt x="1994" y="1606"/>
                    <a:pt x="1969" y="1602"/>
                    <a:pt x="1943" y="1602"/>
                  </a:cubicBezTo>
                  <a:cubicBezTo>
                    <a:pt x="1866" y="1602"/>
                    <a:pt x="1784" y="1637"/>
                    <a:pt x="1738" y="1707"/>
                  </a:cubicBezTo>
                  <a:cubicBezTo>
                    <a:pt x="1676" y="1924"/>
                    <a:pt x="1614" y="2110"/>
                    <a:pt x="1614" y="2327"/>
                  </a:cubicBezTo>
                  <a:cubicBezTo>
                    <a:pt x="1614" y="2978"/>
                    <a:pt x="2048" y="3568"/>
                    <a:pt x="2668" y="3754"/>
                  </a:cubicBezTo>
                  <a:lnTo>
                    <a:pt x="2668" y="4095"/>
                  </a:lnTo>
                  <a:cubicBezTo>
                    <a:pt x="1521" y="4219"/>
                    <a:pt x="1490" y="5863"/>
                    <a:pt x="2606" y="6049"/>
                  </a:cubicBezTo>
                  <a:cubicBezTo>
                    <a:pt x="2730" y="6918"/>
                    <a:pt x="3196" y="7693"/>
                    <a:pt x="3909" y="8189"/>
                  </a:cubicBezTo>
                  <a:lnTo>
                    <a:pt x="3909" y="8872"/>
                  </a:lnTo>
                  <a:cubicBezTo>
                    <a:pt x="3909" y="8903"/>
                    <a:pt x="3878" y="8965"/>
                    <a:pt x="3816" y="8996"/>
                  </a:cubicBezTo>
                  <a:lnTo>
                    <a:pt x="1428" y="9927"/>
                  </a:lnTo>
                  <a:cubicBezTo>
                    <a:pt x="1024" y="10082"/>
                    <a:pt x="714" y="10392"/>
                    <a:pt x="559" y="10764"/>
                  </a:cubicBezTo>
                  <a:cubicBezTo>
                    <a:pt x="187" y="11633"/>
                    <a:pt x="1" y="12563"/>
                    <a:pt x="1" y="13494"/>
                  </a:cubicBezTo>
                  <a:cubicBezTo>
                    <a:pt x="1" y="13742"/>
                    <a:pt x="187" y="13928"/>
                    <a:pt x="435" y="13959"/>
                  </a:cubicBezTo>
                  <a:lnTo>
                    <a:pt x="10392" y="13959"/>
                  </a:lnTo>
                  <a:cubicBezTo>
                    <a:pt x="10640" y="13928"/>
                    <a:pt x="10858" y="13742"/>
                    <a:pt x="10858" y="13494"/>
                  </a:cubicBezTo>
                  <a:cubicBezTo>
                    <a:pt x="10795" y="12563"/>
                    <a:pt x="10609" y="11664"/>
                    <a:pt x="10299" y="10795"/>
                  </a:cubicBezTo>
                  <a:cubicBezTo>
                    <a:pt x="10113" y="10392"/>
                    <a:pt x="9803" y="10113"/>
                    <a:pt x="9431" y="9958"/>
                  </a:cubicBezTo>
                  <a:lnTo>
                    <a:pt x="7042" y="8996"/>
                  </a:lnTo>
                  <a:cubicBezTo>
                    <a:pt x="6980" y="8996"/>
                    <a:pt x="6949" y="8934"/>
                    <a:pt x="6949" y="8872"/>
                  </a:cubicBezTo>
                  <a:lnTo>
                    <a:pt x="6949" y="8158"/>
                  </a:lnTo>
                  <a:cubicBezTo>
                    <a:pt x="7600" y="7662"/>
                    <a:pt x="8035" y="6887"/>
                    <a:pt x="8190" y="6049"/>
                  </a:cubicBezTo>
                  <a:cubicBezTo>
                    <a:pt x="9307" y="5925"/>
                    <a:pt x="9338" y="4281"/>
                    <a:pt x="8190" y="4126"/>
                  </a:cubicBezTo>
                  <a:lnTo>
                    <a:pt x="8190" y="3568"/>
                  </a:lnTo>
                  <a:cubicBezTo>
                    <a:pt x="8841" y="3257"/>
                    <a:pt x="9244" y="2606"/>
                    <a:pt x="9213" y="1862"/>
                  </a:cubicBezTo>
                  <a:cubicBezTo>
                    <a:pt x="9244" y="869"/>
                    <a:pt x="8469" y="31"/>
                    <a:pt x="74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8"/>
            <p:cNvSpPr/>
            <p:nvPr/>
          </p:nvSpPr>
          <p:spPr>
            <a:xfrm>
              <a:off x="5781786" y="2938568"/>
              <a:ext cx="11765" cy="40208"/>
            </a:xfrm>
            <a:custGeom>
              <a:rect b="b" l="l" r="r" t="t"/>
              <a:pathLst>
                <a:path extrusionOk="0" h="1490" w="436">
                  <a:moveTo>
                    <a:pt x="218" y="0"/>
                  </a:moveTo>
                  <a:cubicBezTo>
                    <a:pt x="94" y="0"/>
                    <a:pt x="1" y="93"/>
                    <a:pt x="32" y="217"/>
                  </a:cubicBezTo>
                  <a:lnTo>
                    <a:pt x="32" y="1303"/>
                  </a:lnTo>
                  <a:cubicBezTo>
                    <a:pt x="32" y="1396"/>
                    <a:pt x="94" y="1489"/>
                    <a:pt x="218" y="1489"/>
                  </a:cubicBezTo>
                  <a:cubicBezTo>
                    <a:pt x="342" y="1489"/>
                    <a:pt x="435" y="1396"/>
                    <a:pt x="435" y="1303"/>
                  </a:cubicBezTo>
                  <a:lnTo>
                    <a:pt x="435" y="217"/>
                  </a:lnTo>
                  <a:cubicBezTo>
                    <a:pt x="435" y="93"/>
                    <a:pt x="342"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8"/>
            <p:cNvSpPr/>
            <p:nvPr/>
          </p:nvSpPr>
          <p:spPr>
            <a:xfrm>
              <a:off x="5765892" y="2991296"/>
              <a:ext cx="41827" cy="20940"/>
            </a:xfrm>
            <a:custGeom>
              <a:rect b="b" l="l" r="r" t="t"/>
              <a:pathLst>
                <a:path extrusionOk="0" h="776" w="1550">
                  <a:moveTo>
                    <a:pt x="1277" y="0"/>
                  </a:moveTo>
                  <a:cubicBezTo>
                    <a:pt x="1204" y="0"/>
                    <a:pt x="1130" y="38"/>
                    <a:pt x="1086" y="125"/>
                  </a:cubicBezTo>
                  <a:cubicBezTo>
                    <a:pt x="1009" y="264"/>
                    <a:pt x="877" y="334"/>
                    <a:pt x="745" y="334"/>
                  </a:cubicBezTo>
                  <a:cubicBezTo>
                    <a:pt x="613" y="334"/>
                    <a:pt x="481" y="264"/>
                    <a:pt x="404" y="125"/>
                  </a:cubicBezTo>
                  <a:cubicBezTo>
                    <a:pt x="381" y="55"/>
                    <a:pt x="305" y="20"/>
                    <a:pt x="229" y="20"/>
                  </a:cubicBezTo>
                  <a:cubicBezTo>
                    <a:pt x="204" y="20"/>
                    <a:pt x="179" y="24"/>
                    <a:pt x="156" y="31"/>
                  </a:cubicBezTo>
                  <a:cubicBezTo>
                    <a:pt x="63" y="62"/>
                    <a:pt x="1" y="187"/>
                    <a:pt x="32" y="311"/>
                  </a:cubicBezTo>
                  <a:cubicBezTo>
                    <a:pt x="171" y="621"/>
                    <a:pt x="466" y="776"/>
                    <a:pt x="761" y="776"/>
                  </a:cubicBezTo>
                  <a:cubicBezTo>
                    <a:pt x="1055" y="776"/>
                    <a:pt x="1350" y="621"/>
                    <a:pt x="1490" y="311"/>
                  </a:cubicBezTo>
                  <a:cubicBezTo>
                    <a:pt x="1550" y="129"/>
                    <a:pt x="1414" y="0"/>
                    <a:pt x="1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8"/>
            <p:cNvSpPr/>
            <p:nvPr/>
          </p:nvSpPr>
          <p:spPr>
            <a:xfrm>
              <a:off x="5749997" y="3158711"/>
              <a:ext cx="76179" cy="11738"/>
            </a:xfrm>
            <a:custGeom>
              <a:rect b="b" l="l" r="r" t="t"/>
              <a:pathLst>
                <a:path extrusionOk="0" h="435" w="2823">
                  <a:moveTo>
                    <a:pt x="186" y="0"/>
                  </a:moveTo>
                  <a:cubicBezTo>
                    <a:pt x="93" y="0"/>
                    <a:pt x="0" y="93"/>
                    <a:pt x="0" y="217"/>
                  </a:cubicBezTo>
                  <a:cubicBezTo>
                    <a:pt x="0" y="341"/>
                    <a:pt x="93" y="435"/>
                    <a:pt x="186" y="435"/>
                  </a:cubicBezTo>
                  <a:lnTo>
                    <a:pt x="2606" y="435"/>
                  </a:lnTo>
                  <a:cubicBezTo>
                    <a:pt x="2730" y="435"/>
                    <a:pt x="2792" y="341"/>
                    <a:pt x="2792" y="217"/>
                  </a:cubicBezTo>
                  <a:cubicBezTo>
                    <a:pt x="2823" y="93"/>
                    <a:pt x="2730" y="0"/>
                    <a:pt x="2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8"/>
            <p:cNvSpPr/>
            <p:nvPr/>
          </p:nvSpPr>
          <p:spPr>
            <a:xfrm>
              <a:off x="5760872" y="2974242"/>
              <a:ext cx="19267" cy="14410"/>
            </a:xfrm>
            <a:custGeom>
              <a:rect b="b" l="l" r="r" t="t"/>
              <a:pathLst>
                <a:path extrusionOk="0" h="534" w="714">
                  <a:moveTo>
                    <a:pt x="464" y="0"/>
                  </a:moveTo>
                  <a:cubicBezTo>
                    <a:pt x="435" y="0"/>
                    <a:pt x="404" y="4"/>
                    <a:pt x="373" y="12"/>
                  </a:cubicBezTo>
                  <a:lnTo>
                    <a:pt x="125" y="136"/>
                  </a:lnTo>
                  <a:cubicBezTo>
                    <a:pt x="32" y="198"/>
                    <a:pt x="0" y="322"/>
                    <a:pt x="32" y="415"/>
                  </a:cubicBezTo>
                  <a:cubicBezTo>
                    <a:pt x="76" y="482"/>
                    <a:pt x="153" y="533"/>
                    <a:pt x="227" y="533"/>
                  </a:cubicBezTo>
                  <a:cubicBezTo>
                    <a:pt x="256" y="533"/>
                    <a:pt x="285" y="526"/>
                    <a:pt x="311" y="508"/>
                  </a:cubicBezTo>
                  <a:lnTo>
                    <a:pt x="559" y="384"/>
                  </a:lnTo>
                  <a:cubicBezTo>
                    <a:pt x="652" y="353"/>
                    <a:pt x="714" y="229"/>
                    <a:pt x="652" y="105"/>
                  </a:cubicBezTo>
                  <a:cubicBezTo>
                    <a:pt x="629" y="35"/>
                    <a:pt x="553" y="0"/>
                    <a:pt x="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8"/>
            <p:cNvSpPr/>
            <p:nvPr/>
          </p:nvSpPr>
          <p:spPr>
            <a:xfrm>
              <a:off x="5796034" y="2973729"/>
              <a:ext cx="18431" cy="14248"/>
            </a:xfrm>
            <a:custGeom>
              <a:rect b="b" l="l" r="r" t="t"/>
              <a:pathLst>
                <a:path extrusionOk="0" h="528" w="683">
                  <a:moveTo>
                    <a:pt x="211" y="0"/>
                  </a:moveTo>
                  <a:cubicBezTo>
                    <a:pt x="142" y="0"/>
                    <a:pt x="73" y="41"/>
                    <a:pt x="31" y="124"/>
                  </a:cubicBezTo>
                  <a:cubicBezTo>
                    <a:pt x="0" y="217"/>
                    <a:pt x="31" y="341"/>
                    <a:pt x="124" y="403"/>
                  </a:cubicBezTo>
                  <a:lnTo>
                    <a:pt x="373" y="527"/>
                  </a:lnTo>
                  <a:lnTo>
                    <a:pt x="466" y="527"/>
                  </a:lnTo>
                  <a:cubicBezTo>
                    <a:pt x="528" y="527"/>
                    <a:pt x="621" y="496"/>
                    <a:pt x="652" y="403"/>
                  </a:cubicBezTo>
                  <a:cubicBezTo>
                    <a:pt x="683" y="310"/>
                    <a:pt x="652" y="186"/>
                    <a:pt x="559" y="155"/>
                  </a:cubicBezTo>
                  <a:lnTo>
                    <a:pt x="310" y="31"/>
                  </a:lnTo>
                  <a:cubicBezTo>
                    <a:pt x="279" y="10"/>
                    <a:pt x="245" y="0"/>
                    <a:pt x="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58"/>
          <p:cNvGrpSpPr/>
          <p:nvPr/>
        </p:nvGrpSpPr>
        <p:grpSpPr>
          <a:xfrm>
            <a:off x="5641167" y="2068798"/>
            <a:ext cx="289657" cy="376711"/>
            <a:chOff x="5641167" y="2221198"/>
            <a:chExt cx="289657" cy="376711"/>
          </a:xfrm>
        </p:grpSpPr>
        <p:sp>
          <p:nvSpPr>
            <p:cNvPr id="897" name="Google Shape;897;p58"/>
            <p:cNvSpPr/>
            <p:nvPr/>
          </p:nvSpPr>
          <p:spPr>
            <a:xfrm>
              <a:off x="5773744" y="2522540"/>
              <a:ext cx="11442" cy="7799"/>
            </a:xfrm>
            <a:custGeom>
              <a:rect b="b" l="l" r="r" t="t"/>
              <a:pathLst>
                <a:path extrusionOk="0" h="289" w="424">
                  <a:moveTo>
                    <a:pt x="237" y="1"/>
                  </a:moveTo>
                  <a:cubicBezTo>
                    <a:pt x="1" y="1"/>
                    <a:pt x="232" y="289"/>
                    <a:pt x="356" y="289"/>
                  </a:cubicBezTo>
                  <a:cubicBezTo>
                    <a:pt x="395" y="289"/>
                    <a:pt x="423" y="261"/>
                    <a:pt x="423" y="187"/>
                  </a:cubicBezTo>
                  <a:cubicBezTo>
                    <a:pt x="423" y="63"/>
                    <a:pt x="330"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8"/>
            <p:cNvSpPr/>
            <p:nvPr/>
          </p:nvSpPr>
          <p:spPr>
            <a:xfrm>
              <a:off x="5773744" y="2543480"/>
              <a:ext cx="11442" cy="7799"/>
            </a:xfrm>
            <a:custGeom>
              <a:rect b="b" l="l" r="r" t="t"/>
              <a:pathLst>
                <a:path extrusionOk="0" h="289" w="424">
                  <a:moveTo>
                    <a:pt x="237" y="0"/>
                  </a:moveTo>
                  <a:cubicBezTo>
                    <a:pt x="1" y="0"/>
                    <a:pt x="232" y="288"/>
                    <a:pt x="356" y="288"/>
                  </a:cubicBezTo>
                  <a:cubicBezTo>
                    <a:pt x="395" y="288"/>
                    <a:pt x="423" y="260"/>
                    <a:pt x="423" y="186"/>
                  </a:cubicBezTo>
                  <a:cubicBezTo>
                    <a:pt x="423" y="62"/>
                    <a:pt x="330" y="0"/>
                    <a:pt x="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8"/>
            <p:cNvSpPr/>
            <p:nvPr/>
          </p:nvSpPr>
          <p:spPr>
            <a:xfrm>
              <a:off x="5774257" y="2564394"/>
              <a:ext cx="11334" cy="9445"/>
            </a:xfrm>
            <a:custGeom>
              <a:rect b="b" l="l" r="r" t="t"/>
              <a:pathLst>
                <a:path extrusionOk="0" h="350" w="420">
                  <a:moveTo>
                    <a:pt x="218" y="1"/>
                  </a:moveTo>
                  <a:cubicBezTo>
                    <a:pt x="94" y="1"/>
                    <a:pt x="32" y="63"/>
                    <a:pt x="32" y="187"/>
                  </a:cubicBezTo>
                  <a:cubicBezTo>
                    <a:pt x="1" y="295"/>
                    <a:pt x="102" y="350"/>
                    <a:pt x="206" y="350"/>
                  </a:cubicBezTo>
                  <a:cubicBezTo>
                    <a:pt x="311" y="350"/>
                    <a:pt x="420" y="295"/>
                    <a:pt x="404" y="187"/>
                  </a:cubicBezTo>
                  <a:cubicBezTo>
                    <a:pt x="404" y="63"/>
                    <a:pt x="311"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8"/>
            <p:cNvSpPr/>
            <p:nvPr/>
          </p:nvSpPr>
          <p:spPr>
            <a:xfrm>
              <a:off x="5752615" y="2353290"/>
              <a:ext cx="11631" cy="11091"/>
            </a:xfrm>
            <a:custGeom>
              <a:rect b="b" l="l" r="r" t="t"/>
              <a:pathLst>
                <a:path extrusionOk="0" h="411" w="431">
                  <a:moveTo>
                    <a:pt x="166" y="1"/>
                  </a:moveTo>
                  <a:cubicBezTo>
                    <a:pt x="67" y="1"/>
                    <a:pt x="0" y="85"/>
                    <a:pt x="27" y="193"/>
                  </a:cubicBezTo>
                  <a:cubicBezTo>
                    <a:pt x="27" y="317"/>
                    <a:pt x="89" y="410"/>
                    <a:pt x="213" y="410"/>
                  </a:cubicBezTo>
                  <a:cubicBezTo>
                    <a:pt x="338" y="410"/>
                    <a:pt x="431" y="317"/>
                    <a:pt x="431" y="193"/>
                  </a:cubicBezTo>
                  <a:cubicBezTo>
                    <a:pt x="431" y="69"/>
                    <a:pt x="338" y="7"/>
                    <a:pt x="213" y="7"/>
                  </a:cubicBezTo>
                  <a:cubicBezTo>
                    <a:pt x="197" y="3"/>
                    <a:pt x="181" y="1"/>
                    <a:pt x="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8"/>
            <p:cNvSpPr/>
            <p:nvPr/>
          </p:nvSpPr>
          <p:spPr>
            <a:xfrm>
              <a:off x="5806072" y="2353290"/>
              <a:ext cx="10902" cy="11091"/>
            </a:xfrm>
            <a:custGeom>
              <a:rect b="b" l="l" r="r" t="t"/>
              <a:pathLst>
                <a:path extrusionOk="0" h="411" w="404">
                  <a:moveTo>
                    <a:pt x="263" y="1"/>
                  </a:moveTo>
                  <a:cubicBezTo>
                    <a:pt x="249" y="1"/>
                    <a:pt x="234" y="3"/>
                    <a:pt x="218" y="7"/>
                  </a:cubicBezTo>
                  <a:cubicBezTo>
                    <a:pt x="94" y="7"/>
                    <a:pt x="1" y="69"/>
                    <a:pt x="1" y="193"/>
                  </a:cubicBezTo>
                  <a:cubicBezTo>
                    <a:pt x="1" y="317"/>
                    <a:pt x="94" y="410"/>
                    <a:pt x="218" y="410"/>
                  </a:cubicBezTo>
                  <a:cubicBezTo>
                    <a:pt x="311" y="410"/>
                    <a:pt x="404" y="317"/>
                    <a:pt x="404" y="193"/>
                  </a:cubicBezTo>
                  <a:cubicBezTo>
                    <a:pt x="404" y="85"/>
                    <a:pt x="357" y="1"/>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8"/>
            <p:cNvSpPr/>
            <p:nvPr/>
          </p:nvSpPr>
          <p:spPr>
            <a:xfrm>
              <a:off x="5641167" y="2221198"/>
              <a:ext cx="289657" cy="376711"/>
            </a:xfrm>
            <a:custGeom>
              <a:rect b="b" l="l" r="r" t="t"/>
              <a:pathLst>
                <a:path extrusionOk="0" h="13960" w="10734">
                  <a:moveTo>
                    <a:pt x="7352" y="404"/>
                  </a:moveTo>
                  <a:cubicBezTo>
                    <a:pt x="8128" y="435"/>
                    <a:pt x="8686" y="1087"/>
                    <a:pt x="8655" y="1862"/>
                  </a:cubicBezTo>
                  <a:cubicBezTo>
                    <a:pt x="8686" y="2327"/>
                    <a:pt x="8438" y="2762"/>
                    <a:pt x="8066" y="3041"/>
                  </a:cubicBezTo>
                  <a:lnTo>
                    <a:pt x="8066" y="2948"/>
                  </a:lnTo>
                  <a:cubicBezTo>
                    <a:pt x="8066" y="2793"/>
                    <a:pt x="8004" y="2669"/>
                    <a:pt x="7911" y="2575"/>
                  </a:cubicBezTo>
                  <a:cubicBezTo>
                    <a:pt x="7818" y="2482"/>
                    <a:pt x="7662" y="2451"/>
                    <a:pt x="7538" y="2451"/>
                  </a:cubicBezTo>
                  <a:lnTo>
                    <a:pt x="4436" y="2700"/>
                  </a:lnTo>
                  <a:cubicBezTo>
                    <a:pt x="4312" y="2731"/>
                    <a:pt x="4250" y="2824"/>
                    <a:pt x="4250" y="2948"/>
                  </a:cubicBezTo>
                  <a:cubicBezTo>
                    <a:pt x="4250" y="3041"/>
                    <a:pt x="4343" y="3134"/>
                    <a:pt x="4468" y="3134"/>
                  </a:cubicBezTo>
                  <a:lnTo>
                    <a:pt x="7569" y="2855"/>
                  </a:lnTo>
                  <a:cubicBezTo>
                    <a:pt x="7600" y="2855"/>
                    <a:pt x="7600" y="2886"/>
                    <a:pt x="7631" y="2886"/>
                  </a:cubicBezTo>
                  <a:cubicBezTo>
                    <a:pt x="7631" y="2886"/>
                    <a:pt x="7662" y="2917"/>
                    <a:pt x="7662" y="2948"/>
                  </a:cubicBezTo>
                  <a:lnTo>
                    <a:pt x="7662" y="3909"/>
                  </a:lnTo>
                  <a:lnTo>
                    <a:pt x="3010" y="3909"/>
                  </a:lnTo>
                  <a:lnTo>
                    <a:pt x="3010" y="3258"/>
                  </a:lnTo>
                  <a:lnTo>
                    <a:pt x="3785" y="3196"/>
                  </a:lnTo>
                  <a:cubicBezTo>
                    <a:pt x="3878" y="3165"/>
                    <a:pt x="3971" y="3072"/>
                    <a:pt x="3971" y="2979"/>
                  </a:cubicBezTo>
                  <a:cubicBezTo>
                    <a:pt x="3944" y="2871"/>
                    <a:pt x="3871" y="2787"/>
                    <a:pt x="3791" y="2787"/>
                  </a:cubicBezTo>
                  <a:cubicBezTo>
                    <a:pt x="3779" y="2787"/>
                    <a:pt x="3766" y="2789"/>
                    <a:pt x="3754" y="2793"/>
                  </a:cubicBezTo>
                  <a:lnTo>
                    <a:pt x="2979" y="2855"/>
                  </a:lnTo>
                  <a:cubicBezTo>
                    <a:pt x="2761" y="2855"/>
                    <a:pt x="2606" y="3041"/>
                    <a:pt x="2606" y="3258"/>
                  </a:cubicBezTo>
                  <a:lnTo>
                    <a:pt x="2606" y="3289"/>
                  </a:lnTo>
                  <a:cubicBezTo>
                    <a:pt x="2203" y="3103"/>
                    <a:pt x="1986" y="2731"/>
                    <a:pt x="1986" y="2296"/>
                  </a:cubicBezTo>
                  <a:cubicBezTo>
                    <a:pt x="1986" y="1707"/>
                    <a:pt x="2451" y="1242"/>
                    <a:pt x="3041" y="1211"/>
                  </a:cubicBezTo>
                  <a:cubicBezTo>
                    <a:pt x="3196" y="1211"/>
                    <a:pt x="3351" y="1242"/>
                    <a:pt x="3506" y="1304"/>
                  </a:cubicBezTo>
                  <a:cubicBezTo>
                    <a:pt x="3659" y="1359"/>
                    <a:pt x="3819" y="1390"/>
                    <a:pt x="3976" y="1390"/>
                  </a:cubicBezTo>
                  <a:cubicBezTo>
                    <a:pt x="4169" y="1390"/>
                    <a:pt x="4359" y="1344"/>
                    <a:pt x="4530" y="1242"/>
                  </a:cubicBezTo>
                  <a:cubicBezTo>
                    <a:pt x="4685" y="1149"/>
                    <a:pt x="4840" y="1087"/>
                    <a:pt x="5026" y="1087"/>
                  </a:cubicBezTo>
                  <a:cubicBezTo>
                    <a:pt x="5119" y="1087"/>
                    <a:pt x="5181" y="1118"/>
                    <a:pt x="5274" y="1149"/>
                  </a:cubicBezTo>
                  <a:cubicBezTo>
                    <a:pt x="5373" y="1171"/>
                    <a:pt x="5473" y="1183"/>
                    <a:pt x="5573" y="1183"/>
                  </a:cubicBezTo>
                  <a:cubicBezTo>
                    <a:pt x="5881" y="1183"/>
                    <a:pt x="6180" y="1073"/>
                    <a:pt x="6391" y="838"/>
                  </a:cubicBezTo>
                  <a:cubicBezTo>
                    <a:pt x="6639" y="559"/>
                    <a:pt x="6980" y="404"/>
                    <a:pt x="7352" y="404"/>
                  </a:cubicBezTo>
                  <a:close/>
                  <a:moveTo>
                    <a:pt x="2575" y="4375"/>
                  </a:moveTo>
                  <a:cubicBezTo>
                    <a:pt x="2544" y="4716"/>
                    <a:pt x="2544" y="5088"/>
                    <a:pt x="2575" y="5460"/>
                  </a:cubicBezTo>
                  <a:cubicBezTo>
                    <a:pt x="2327" y="5398"/>
                    <a:pt x="2141" y="5181"/>
                    <a:pt x="2141" y="4902"/>
                  </a:cubicBezTo>
                  <a:cubicBezTo>
                    <a:pt x="2141" y="4654"/>
                    <a:pt x="2296" y="4406"/>
                    <a:pt x="2575" y="4375"/>
                  </a:cubicBezTo>
                  <a:close/>
                  <a:moveTo>
                    <a:pt x="8159" y="4375"/>
                  </a:moveTo>
                  <a:lnTo>
                    <a:pt x="8159" y="4375"/>
                  </a:lnTo>
                  <a:cubicBezTo>
                    <a:pt x="8407" y="4406"/>
                    <a:pt x="8624" y="4623"/>
                    <a:pt x="8624" y="4902"/>
                  </a:cubicBezTo>
                  <a:cubicBezTo>
                    <a:pt x="8624" y="5181"/>
                    <a:pt x="8407" y="5429"/>
                    <a:pt x="8159" y="5460"/>
                  </a:cubicBezTo>
                  <a:cubicBezTo>
                    <a:pt x="8190" y="5088"/>
                    <a:pt x="8190" y="4716"/>
                    <a:pt x="8159" y="4375"/>
                  </a:cubicBezTo>
                  <a:close/>
                  <a:moveTo>
                    <a:pt x="7694" y="4282"/>
                  </a:moveTo>
                  <a:cubicBezTo>
                    <a:pt x="7787" y="4871"/>
                    <a:pt x="7756" y="5491"/>
                    <a:pt x="7600" y="6081"/>
                  </a:cubicBezTo>
                  <a:cubicBezTo>
                    <a:pt x="7383" y="6732"/>
                    <a:pt x="6980" y="7290"/>
                    <a:pt x="6391" y="7632"/>
                  </a:cubicBezTo>
                  <a:cubicBezTo>
                    <a:pt x="6065" y="7833"/>
                    <a:pt x="5701" y="7934"/>
                    <a:pt x="5336" y="7934"/>
                  </a:cubicBezTo>
                  <a:cubicBezTo>
                    <a:pt x="4972" y="7934"/>
                    <a:pt x="4607" y="7833"/>
                    <a:pt x="4281" y="7632"/>
                  </a:cubicBezTo>
                  <a:cubicBezTo>
                    <a:pt x="3661" y="7290"/>
                    <a:pt x="3227" y="6701"/>
                    <a:pt x="3041" y="6050"/>
                  </a:cubicBezTo>
                  <a:cubicBezTo>
                    <a:pt x="2917" y="5460"/>
                    <a:pt x="2886" y="4871"/>
                    <a:pt x="2948" y="4282"/>
                  </a:cubicBezTo>
                  <a:close/>
                  <a:moveTo>
                    <a:pt x="6453" y="8066"/>
                  </a:moveTo>
                  <a:lnTo>
                    <a:pt x="6453" y="8779"/>
                  </a:lnTo>
                  <a:lnTo>
                    <a:pt x="4250" y="8748"/>
                  </a:lnTo>
                  <a:lnTo>
                    <a:pt x="4250" y="8097"/>
                  </a:lnTo>
                  <a:cubicBezTo>
                    <a:pt x="4591" y="8260"/>
                    <a:pt x="4953" y="8338"/>
                    <a:pt x="5312" y="8338"/>
                  </a:cubicBezTo>
                  <a:cubicBezTo>
                    <a:pt x="5705" y="8338"/>
                    <a:pt x="6096" y="8244"/>
                    <a:pt x="6453" y="8066"/>
                  </a:cubicBezTo>
                  <a:close/>
                  <a:moveTo>
                    <a:pt x="2792" y="6515"/>
                  </a:moveTo>
                  <a:cubicBezTo>
                    <a:pt x="3010" y="7042"/>
                    <a:pt x="3382" y="7508"/>
                    <a:pt x="3878" y="7849"/>
                  </a:cubicBezTo>
                  <a:lnTo>
                    <a:pt x="3878" y="8934"/>
                  </a:lnTo>
                  <a:cubicBezTo>
                    <a:pt x="3847" y="8996"/>
                    <a:pt x="3816" y="9027"/>
                    <a:pt x="3785" y="9058"/>
                  </a:cubicBezTo>
                  <a:lnTo>
                    <a:pt x="2482" y="9555"/>
                  </a:lnTo>
                  <a:lnTo>
                    <a:pt x="2792" y="6515"/>
                  </a:lnTo>
                  <a:close/>
                  <a:moveTo>
                    <a:pt x="7880" y="6422"/>
                  </a:moveTo>
                  <a:lnTo>
                    <a:pt x="8221" y="9555"/>
                  </a:lnTo>
                  <a:lnTo>
                    <a:pt x="6918" y="9058"/>
                  </a:lnTo>
                  <a:cubicBezTo>
                    <a:pt x="6887" y="9027"/>
                    <a:pt x="6856" y="8996"/>
                    <a:pt x="6825" y="8934"/>
                  </a:cubicBezTo>
                  <a:lnTo>
                    <a:pt x="6825" y="7818"/>
                  </a:lnTo>
                  <a:cubicBezTo>
                    <a:pt x="7321" y="7445"/>
                    <a:pt x="7662" y="6980"/>
                    <a:pt x="7880" y="6422"/>
                  </a:cubicBezTo>
                  <a:close/>
                  <a:moveTo>
                    <a:pt x="6484" y="9183"/>
                  </a:moveTo>
                  <a:cubicBezTo>
                    <a:pt x="6546" y="9276"/>
                    <a:pt x="6670" y="9369"/>
                    <a:pt x="6794" y="9431"/>
                  </a:cubicBezTo>
                  <a:lnTo>
                    <a:pt x="8376" y="10051"/>
                  </a:lnTo>
                  <a:lnTo>
                    <a:pt x="9151" y="10361"/>
                  </a:lnTo>
                  <a:cubicBezTo>
                    <a:pt x="9431" y="10454"/>
                    <a:pt x="9679" y="10671"/>
                    <a:pt x="9803" y="10982"/>
                  </a:cubicBezTo>
                  <a:cubicBezTo>
                    <a:pt x="10082" y="11788"/>
                    <a:pt x="10268" y="12626"/>
                    <a:pt x="10299" y="13494"/>
                  </a:cubicBezTo>
                  <a:cubicBezTo>
                    <a:pt x="10299" y="13525"/>
                    <a:pt x="10299" y="13525"/>
                    <a:pt x="10268" y="13525"/>
                  </a:cubicBezTo>
                  <a:lnTo>
                    <a:pt x="4343" y="13525"/>
                  </a:lnTo>
                  <a:lnTo>
                    <a:pt x="4343" y="11199"/>
                  </a:lnTo>
                  <a:cubicBezTo>
                    <a:pt x="4343" y="11106"/>
                    <a:pt x="4405" y="10982"/>
                    <a:pt x="4499" y="10920"/>
                  </a:cubicBezTo>
                  <a:lnTo>
                    <a:pt x="5429" y="10268"/>
                  </a:lnTo>
                  <a:cubicBezTo>
                    <a:pt x="5491" y="10206"/>
                    <a:pt x="5553" y="10113"/>
                    <a:pt x="5553" y="9989"/>
                  </a:cubicBezTo>
                  <a:lnTo>
                    <a:pt x="5522" y="9183"/>
                  </a:lnTo>
                  <a:close/>
                  <a:moveTo>
                    <a:pt x="7321" y="1"/>
                  </a:moveTo>
                  <a:cubicBezTo>
                    <a:pt x="6856" y="1"/>
                    <a:pt x="6391" y="218"/>
                    <a:pt x="6081" y="559"/>
                  </a:cubicBezTo>
                  <a:cubicBezTo>
                    <a:pt x="5944" y="695"/>
                    <a:pt x="5758" y="782"/>
                    <a:pt x="5571" y="782"/>
                  </a:cubicBezTo>
                  <a:cubicBezTo>
                    <a:pt x="5502" y="782"/>
                    <a:pt x="5434" y="770"/>
                    <a:pt x="5367" y="745"/>
                  </a:cubicBezTo>
                  <a:cubicBezTo>
                    <a:pt x="5243" y="714"/>
                    <a:pt x="5119" y="714"/>
                    <a:pt x="4995" y="714"/>
                  </a:cubicBezTo>
                  <a:cubicBezTo>
                    <a:pt x="4747" y="714"/>
                    <a:pt x="4530" y="776"/>
                    <a:pt x="4312" y="900"/>
                  </a:cubicBezTo>
                  <a:cubicBezTo>
                    <a:pt x="4196" y="967"/>
                    <a:pt x="4080" y="998"/>
                    <a:pt x="3963" y="998"/>
                  </a:cubicBezTo>
                  <a:cubicBezTo>
                    <a:pt x="3863" y="998"/>
                    <a:pt x="3762" y="975"/>
                    <a:pt x="3661" y="931"/>
                  </a:cubicBezTo>
                  <a:cubicBezTo>
                    <a:pt x="3440" y="841"/>
                    <a:pt x="3229" y="800"/>
                    <a:pt x="3033" y="800"/>
                  </a:cubicBezTo>
                  <a:cubicBezTo>
                    <a:pt x="1549" y="800"/>
                    <a:pt x="877" y="3121"/>
                    <a:pt x="2575" y="3723"/>
                  </a:cubicBezTo>
                  <a:lnTo>
                    <a:pt x="2575" y="3971"/>
                  </a:lnTo>
                  <a:cubicBezTo>
                    <a:pt x="1490" y="4064"/>
                    <a:pt x="1397" y="5615"/>
                    <a:pt x="2451" y="5864"/>
                  </a:cubicBezTo>
                  <a:lnTo>
                    <a:pt x="2048" y="9741"/>
                  </a:lnTo>
                  <a:lnTo>
                    <a:pt x="1397" y="9989"/>
                  </a:lnTo>
                  <a:cubicBezTo>
                    <a:pt x="1024" y="10144"/>
                    <a:pt x="714" y="10454"/>
                    <a:pt x="559" y="10827"/>
                  </a:cubicBezTo>
                  <a:cubicBezTo>
                    <a:pt x="187" y="11664"/>
                    <a:pt x="1" y="12595"/>
                    <a:pt x="1" y="13525"/>
                  </a:cubicBezTo>
                  <a:cubicBezTo>
                    <a:pt x="1" y="13742"/>
                    <a:pt x="187" y="13959"/>
                    <a:pt x="435" y="13959"/>
                  </a:cubicBezTo>
                  <a:lnTo>
                    <a:pt x="1769" y="13959"/>
                  </a:lnTo>
                  <a:cubicBezTo>
                    <a:pt x="2048" y="13959"/>
                    <a:pt x="2048" y="13556"/>
                    <a:pt x="1769" y="13556"/>
                  </a:cubicBezTo>
                  <a:lnTo>
                    <a:pt x="435" y="13556"/>
                  </a:lnTo>
                  <a:cubicBezTo>
                    <a:pt x="435" y="13556"/>
                    <a:pt x="404" y="13525"/>
                    <a:pt x="404" y="13525"/>
                  </a:cubicBezTo>
                  <a:cubicBezTo>
                    <a:pt x="404" y="12657"/>
                    <a:pt x="590" y="11788"/>
                    <a:pt x="931" y="10982"/>
                  </a:cubicBezTo>
                  <a:cubicBezTo>
                    <a:pt x="1055" y="10702"/>
                    <a:pt x="1273" y="10485"/>
                    <a:pt x="1552" y="10392"/>
                  </a:cubicBezTo>
                  <a:lnTo>
                    <a:pt x="3909" y="9431"/>
                  </a:lnTo>
                  <a:cubicBezTo>
                    <a:pt x="4033" y="9400"/>
                    <a:pt x="4157" y="9307"/>
                    <a:pt x="4219" y="9183"/>
                  </a:cubicBezTo>
                  <a:lnTo>
                    <a:pt x="5119" y="9183"/>
                  </a:lnTo>
                  <a:lnTo>
                    <a:pt x="5150" y="9958"/>
                  </a:lnTo>
                  <a:lnTo>
                    <a:pt x="4250" y="10609"/>
                  </a:lnTo>
                  <a:cubicBezTo>
                    <a:pt x="4064" y="10734"/>
                    <a:pt x="3940" y="10982"/>
                    <a:pt x="3940" y="11230"/>
                  </a:cubicBezTo>
                  <a:lnTo>
                    <a:pt x="3940" y="13556"/>
                  </a:lnTo>
                  <a:lnTo>
                    <a:pt x="2575" y="13556"/>
                  </a:lnTo>
                  <a:cubicBezTo>
                    <a:pt x="2296" y="13556"/>
                    <a:pt x="2296" y="13959"/>
                    <a:pt x="2575" y="13959"/>
                  </a:cubicBezTo>
                  <a:lnTo>
                    <a:pt x="10268" y="13959"/>
                  </a:lnTo>
                  <a:cubicBezTo>
                    <a:pt x="10516" y="13959"/>
                    <a:pt x="10733" y="13742"/>
                    <a:pt x="10733" y="13525"/>
                  </a:cubicBezTo>
                  <a:cubicBezTo>
                    <a:pt x="10640" y="12595"/>
                    <a:pt x="10454" y="11695"/>
                    <a:pt x="10175" y="10827"/>
                  </a:cubicBezTo>
                  <a:cubicBezTo>
                    <a:pt x="9989" y="10423"/>
                    <a:pt x="9679" y="10144"/>
                    <a:pt x="9307" y="9989"/>
                  </a:cubicBezTo>
                  <a:lnTo>
                    <a:pt x="8655" y="9741"/>
                  </a:lnTo>
                  <a:lnTo>
                    <a:pt x="8252" y="5864"/>
                  </a:lnTo>
                  <a:cubicBezTo>
                    <a:pt x="9369" y="5615"/>
                    <a:pt x="9213" y="3971"/>
                    <a:pt x="8066" y="3940"/>
                  </a:cubicBezTo>
                  <a:lnTo>
                    <a:pt x="8066" y="3506"/>
                  </a:lnTo>
                  <a:cubicBezTo>
                    <a:pt x="8686" y="3196"/>
                    <a:pt x="9089" y="2544"/>
                    <a:pt x="9089" y="1862"/>
                  </a:cubicBezTo>
                  <a:cubicBezTo>
                    <a:pt x="9089" y="869"/>
                    <a:pt x="8314" y="32"/>
                    <a:pt x="7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8"/>
            <p:cNvSpPr/>
            <p:nvPr/>
          </p:nvSpPr>
          <p:spPr>
            <a:xfrm>
              <a:off x="5836538" y="2553222"/>
              <a:ext cx="47952" cy="11334"/>
            </a:xfrm>
            <a:custGeom>
              <a:rect b="b" l="l" r="r" t="t"/>
              <a:pathLst>
                <a:path extrusionOk="0" h="420" w="1777">
                  <a:moveTo>
                    <a:pt x="183" y="1"/>
                  </a:moveTo>
                  <a:cubicBezTo>
                    <a:pt x="1" y="1"/>
                    <a:pt x="6" y="420"/>
                    <a:pt x="199" y="420"/>
                  </a:cubicBezTo>
                  <a:cubicBezTo>
                    <a:pt x="211" y="420"/>
                    <a:pt x="223" y="418"/>
                    <a:pt x="236" y="415"/>
                  </a:cubicBezTo>
                  <a:lnTo>
                    <a:pt x="1570" y="415"/>
                  </a:lnTo>
                  <a:cubicBezTo>
                    <a:pt x="1582" y="418"/>
                    <a:pt x="1593" y="420"/>
                    <a:pt x="1603" y="420"/>
                  </a:cubicBezTo>
                  <a:cubicBezTo>
                    <a:pt x="1772" y="420"/>
                    <a:pt x="1776" y="1"/>
                    <a:pt x="1617" y="1"/>
                  </a:cubicBezTo>
                  <a:cubicBezTo>
                    <a:pt x="1602" y="1"/>
                    <a:pt x="1587" y="4"/>
                    <a:pt x="1570" y="11"/>
                  </a:cubicBezTo>
                  <a:lnTo>
                    <a:pt x="236" y="11"/>
                  </a:lnTo>
                  <a:cubicBezTo>
                    <a:pt x="217" y="4"/>
                    <a:pt x="200" y="1"/>
                    <a:pt x="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8"/>
            <p:cNvSpPr/>
            <p:nvPr/>
          </p:nvSpPr>
          <p:spPr>
            <a:xfrm>
              <a:off x="5780113" y="2345518"/>
              <a:ext cx="10929" cy="38939"/>
            </a:xfrm>
            <a:custGeom>
              <a:rect b="b" l="l" r="r" t="t"/>
              <a:pathLst>
                <a:path extrusionOk="0" h="1443" w="405">
                  <a:moveTo>
                    <a:pt x="203" y="0"/>
                  </a:moveTo>
                  <a:cubicBezTo>
                    <a:pt x="117" y="0"/>
                    <a:pt x="32" y="47"/>
                    <a:pt x="1" y="140"/>
                  </a:cubicBezTo>
                  <a:lnTo>
                    <a:pt x="1" y="1257"/>
                  </a:lnTo>
                  <a:cubicBezTo>
                    <a:pt x="1" y="1346"/>
                    <a:pt x="86" y="1435"/>
                    <a:pt x="203" y="1442"/>
                  </a:cubicBezTo>
                  <a:lnTo>
                    <a:pt x="203" y="1442"/>
                  </a:lnTo>
                  <a:cubicBezTo>
                    <a:pt x="319" y="1435"/>
                    <a:pt x="404" y="1346"/>
                    <a:pt x="404" y="1257"/>
                  </a:cubicBezTo>
                  <a:lnTo>
                    <a:pt x="404" y="140"/>
                  </a:lnTo>
                  <a:cubicBezTo>
                    <a:pt x="373" y="47"/>
                    <a:pt x="288" y="0"/>
                    <a:pt x="203" y="0"/>
                  </a:cubicBezTo>
                  <a:close/>
                  <a:moveTo>
                    <a:pt x="203" y="1442"/>
                  </a:moveTo>
                  <a:cubicBezTo>
                    <a:pt x="197" y="1442"/>
                    <a:pt x="192" y="1443"/>
                    <a:pt x="187" y="1443"/>
                  </a:cubicBezTo>
                  <a:lnTo>
                    <a:pt x="218" y="1443"/>
                  </a:lnTo>
                  <a:cubicBezTo>
                    <a:pt x="213" y="1443"/>
                    <a:pt x="208" y="1442"/>
                    <a:pt x="203" y="14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8"/>
            <p:cNvSpPr/>
            <p:nvPr/>
          </p:nvSpPr>
          <p:spPr>
            <a:xfrm>
              <a:off x="5763382" y="2392121"/>
              <a:ext cx="41044" cy="20805"/>
            </a:xfrm>
            <a:custGeom>
              <a:rect b="b" l="l" r="r" t="t"/>
              <a:pathLst>
                <a:path extrusionOk="0" h="771" w="1521">
                  <a:moveTo>
                    <a:pt x="239" y="1"/>
                  </a:moveTo>
                  <a:cubicBezTo>
                    <a:pt x="210" y="1"/>
                    <a:pt x="182" y="8"/>
                    <a:pt x="156" y="26"/>
                  </a:cubicBezTo>
                  <a:cubicBezTo>
                    <a:pt x="63" y="57"/>
                    <a:pt x="1" y="181"/>
                    <a:pt x="63" y="305"/>
                  </a:cubicBezTo>
                  <a:cubicBezTo>
                    <a:pt x="187" y="584"/>
                    <a:pt x="466" y="770"/>
                    <a:pt x="776" y="770"/>
                  </a:cubicBezTo>
                  <a:cubicBezTo>
                    <a:pt x="1055" y="770"/>
                    <a:pt x="1334" y="584"/>
                    <a:pt x="1458" y="305"/>
                  </a:cubicBezTo>
                  <a:cubicBezTo>
                    <a:pt x="1520" y="181"/>
                    <a:pt x="1458" y="57"/>
                    <a:pt x="1365" y="26"/>
                  </a:cubicBezTo>
                  <a:cubicBezTo>
                    <a:pt x="1339" y="8"/>
                    <a:pt x="1311" y="1"/>
                    <a:pt x="1282" y="1"/>
                  </a:cubicBezTo>
                  <a:cubicBezTo>
                    <a:pt x="1208" y="1"/>
                    <a:pt x="1131" y="52"/>
                    <a:pt x="1086" y="119"/>
                  </a:cubicBezTo>
                  <a:cubicBezTo>
                    <a:pt x="1024" y="274"/>
                    <a:pt x="900" y="336"/>
                    <a:pt x="776" y="367"/>
                  </a:cubicBezTo>
                  <a:cubicBezTo>
                    <a:pt x="621" y="367"/>
                    <a:pt x="466" y="274"/>
                    <a:pt x="435" y="119"/>
                  </a:cubicBezTo>
                  <a:cubicBezTo>
                    <a:pt x="390" y="52"/>
                    <a:pt x="313" y="1"/>
                    <a:pt x="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58"/>
          <p:cNvGrpSpPr/>
          <p:nvPr/>
        </p:nvGrpSpPr>
        <p:grpSpPr>
          <a:xfrm>
            <a:off x="6458974" y="2068798"/>
            <a:ext cx="275409" cy="376711"/>
            <a:chOff x="6458974" y="2221198"/>
            <a:chExt cx="275409" cy="376711"/>
          </a:xfrm>
        </p:grpSpPr>
        <p:sp>
          <p:nvSpPr>
            <p:cNvPr id="907" name="Google Shape;907;p58"/>
            <p:cNvSpPr/>
            <p:nvPr/>
          </p:nvSpPr>
          <p:spPr>
            <a:xfrm>
              <a:off x="6537231" y="2389666"/>
              <a:ext cx="36457" cy="78931"/>
            </a:xfrm>
            <a:custGeom>
              <a:rect b="b" l="l" r="r" t="t"/>
              <a:pathLst>
                <a:path extrusionOk="0" h="2925" w="1351">
                  <a:moveTo>
                    <a:pt x="683" y="489"/>
                  </a:moveTo>
                  <a:cubicBezTo>
                    <a:pt x="807" y="489"/>
                    <a:pt x="931" y="551"/>
                    <a:pt x="916" y="675"/>
                  </a:cubicBezTo>
                  <a:lnTo>
                    <a:pt x="916" y="2226"/>
                  </a:lnTo>
                  <a:cubicBezTo>
                    <a:pt x="900" y="2366"/>
                    <a:pt x="792" y="2435"/>
                    <a:pt x="683" y="2435"/>
                  </a:cubicBezTo>
                  <a:cubicBezTo>
                    <a:pt x="575" y="2435"/>
                    <a:pt x="466" y="2366"/>
                    <a:pt x="451" y="2226"/>
                  </a:cubicBezTo>
                  <a:lnTo>
                    <a:pt x="451" y="675"/>
                  </a:lnTo>
                  <a:cubicBezTo>
                    <a:pt x="435" y="551"/>
                    <a:pt x="559" y="489"/>
                    <a:pt x="683" y="489"/>
                  </a:cubicBezTo>
                  <a:close/>
                  <a:moveTo>
                    <a:pt x="672" y="0"/>
                  </a:moveTo>
                  <a:cubicBezTo>
                    <a:pt x="334" y="0"/>
                    <a:pt x="1" y="225"/>
                    <a:pt x="47" y="675"/>
                  </a:cubicBezTo>
                  <a:lnTo>
                    <a:pt x="47" y="2226"/>
                  </a:lnTo>
                  <a:cubicBezTo>
                    <a:pt x="1" y="2691"/>
                    <a:pt x="334" y="2924"/>
                    <a:pt x="672" y="2924"/>
                  </a:cubicBezTo>
                  <a:cubicBezTo>
                    <a:pt x="1009" y="2924"/>
                    <a:pt x="1350" y="2691"/>
                    <a:pt x="1319" y="2226"/>
                  </a:cubicBezTo>
                  <a:lnTo>
                    <a:pt x="1319" y="675"/>
                  </a:lnTo>
                  <a:cubicBezTo>
                    <a:pt x="1350" y="225"/>
                    <a:pt x="1009" y="0"/>
                    <a:pt x="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8"/>
            <p:cNvSpPr/>
            <p:nvPr/>
          </p:nvSpPr>
          <p:spPr>
            <a:xfrm>
              <a:off x="6621775" y="2390934"/>
              <a:ext cx="34784" cy="76395"/>
            </a:xfrm>
            <a:custGeom>
              <a:rect b="b" l="l" r="r" t="t"/>
              <a:pathLst>
                <a:path extrusionOk="0" h="2831" w="1289">
                  <a:moveTo>
                    <a:pt x="652" y="396"/>
                  </a:moveTo>
                  <a:cubicBezTo>
                    <a:pt x="769" y="396"/>
                    <a:pt x="885" y="473"/>
                    <a:pt x="885" y="628"/>
                  </a:cubicBezTo>
                  <a:lnTo>
                    <a:pt x="885" y="2179"/>
                  </a:lnTo>
                  <a:cubicBezTo>
                    <a:pt x="885" y="2334"/>
                    <a:pt x="769" y="2412"/>
                    <a:pt x="652" y="2412"/>
                  </a:cubicBezTo>
                  <a:cubicBezTo>
                    <a:pt x="536" y="2412"/>
                    <a:pt x="420" y="2334"/>
                    <a:pt x="420" y="2179"/>
                  </a:cubicBezTo>
                  <a:lnTo>
                    <a:pt x="420" y="628"/>
                  </a:lnTo>
                  <a:cubicBezTo>
                    <a:pt x="420" y="473"/>
                    <a:pt x="536" y="396"/>
                    <a:pt x="652" y="396"/>
                  </a:cubicBezTo>
                  <a:close/>
                  <a:moveTo>
                    <a:pt x="641" y="0"/>
                  </a:moveTo>
                  <a:cubicBezTo>
                    <a:pt x="319" y="0"/>
                    <a:pt x="1" y="209"/>
                    <a:pt x="16" y="628"/>
                  </a:cubicBezTo>
                  <a:lnTo>
                    <a:pt x="16" y="2179"/>
                  </a:lnTo>
                  <a:cubicBezTo>
                    <a:pt x="16" y="2613"/>
                    <a:pt x="334" y="2831"/>
                    <a:pt x="652" y="2831"/>
                  </a:cubicBezTo>
                  <a:cubicBezTo>
                    <a:pt x="970" y="2831"/>
                    <a:pt x="1288" y="2613"/>
                    <a:pt x="1288" y="2179"/>
                  </a:cubicBezTo>
                  <a:lnTo>
                    <a:pt x="1288" y="628"/>
                  </a:lnTo>
                  <a:cubicBezTo>
                    <a:pt x="1288" y="209"/>
                    <a:pt x="962" y="0"/>
                    <a:pt x="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8"/>
            <p:cNvSpPr/>
            <p:nvPr/>
          </p:nvSpPr>
          <p:spPr>
            <a:xfrm>
              <a:off x="6458974" y="2221198"/>
              <a:ext cx="275409" cy="376711"/>
            </a:xfrm>
            <a:custGeom>
              <a:rect b="b" l="l" r="r" t="t"/>
              <a:pathLst>
                <a:path extrusionOk="0" h="13960" w="10206">
                  <a:moveTo>
                    <a:pt x="528" y="1"/>
                  </a:moveTo>
                  <a:cubicBezTo>
                    <a:pt x="249" y="1"/>
                    <a:pt x="1" y="218"/>
                    <a:pt x="1" y="497"/>
                  </a:cubicBezTo>
                  <a:lnTo>
                    <a:pt x="1" y="1924"/>
                  </a:lnTo>
                  <a:cubicBezTo>
                    <a:pt x="1" y="2017"/>
                    <a:pt x="94" y="2110"/>
                    <a:pt x="218" y="2110"/>
                  </a:cubicBezTo>
                  <a:cubicBezTo>
                    <a:pt x="342" y="2110"/>
                    <a:pt x="435" y="2017"/>
                    <a:pt x="435" y="1924"/>
                  </a:cubicBezTo>
                  <a:lnTo>
                    <a:pt x="435" y="497"/>
                  </a:lnTo>
                  <a:cubicBezTo>
                    <a:pt x="435" y="435"/>
                    <a:pt x="466" y="404"/>
                    <a:pt x="528" y="404"/>
                  </a:cubicBezTo>
                  <a:lnTo>
                    <a:pt x="4933" y="404"/>
                  </a:lnTo>
                  <a:lnTo>
                    <a:pt x="4933" y="13525"/>
                  </a:lnTo>
                  <a:lnTo>
                    <a:pt x="528" y="13525"/>
                  </a:lnTo>
                  <a:cubicBezTo>
                    <a:pt x="466" y="13525"/>
                    <a:pt x="435" y="13494"/>
                    <a:pt x="435" y="13432"/>
                  </a:cubicBezTo>
                  <a:lnTo>
                    <a:pt x="435" y="2731"/>
                  </a:lnTo>
                  <a:cubicBezTo>
                    <a:pt x="435" y="2607"/>
                    <a:pt x="342" y="2513"/>
                    <a:pt x="218" y="2513"/>
                  </a:cubicBezTo>
                  <a:cubicBezTo>
                    <a:pt x="94" y="2513"/>
                    <a:pt x="1" y="2607"/>
                    <a:pt x="1" y="2731"/>
                  </a:cubicBezTo>
                  <a:lnTo>
                    <a:pt x="1" y="13432"/>
                  </a:lnTo>
                  <a:cubicBezTo>
                    <a:pt x="1" y="13711"/>
                    <a:pt x="249" y="13959"/>
                    <a:pt x="528" y="13959"/>
                  </a:cubicBezTo>
                  <a:lnTo>
                    <a:pt x="9710" y="13959"/>
                  </a:lnTo>
                  <a:cubicBezTo>
                    <a:pt x="9989" y="13959"/>
                    <a:pt x="10206" y="13711"/>
                    <a:pt x="10206" y="13432"/>
                  </a:cubicBezTo>
                  <a:lnTo>
                    <a:pt x="10206" y="12191"/>
                  </a:lnTo>
                  <a:cubicBezTo>
                    <a:pt x="10206" y="12067"/>
                    <a:pt x="10105" y="12005"/>
                    <a:pt x="10004" y="12005"/>
                  </a:cubicBezTo>
                  <a:cubicBezTo>
                    <a:pt x="9904" y="12005"/>
                    <a:pt x="9803" y="12067"/>
                    <a:pt x="9803" y="12191"/>
                  </a:cubicBezTo>
                  <a:lnTo>
                    <a:pt x="9803" y="13432"/>
                  </a:lnTo>
                  <a:cubicBezTo>
                    <a:pt x="9803" y="13494"/>
                    <a:pt x="9772" y="13525"/>
                    <a:pt x="9710" y="13525"/>
                  </a:cubicBezTo>
                  <a:lnTo>
                    <a:pt x="5336" y="13525"/>
                  </a:lnTo>
                  <a:lnTo>
                    <a:pt x="5336" y="404"/>
                  </a:lnTo>
                  <a:lnTo>
                    <a:pt x="9710" y="404"/>
                  </a:lnTo>
                  <a:cubicBezTo>
                    <a:pt x="9772" y="404"/>
                    <a:pt x="9803" y="435"/>
                    <a:pt x="9803" y="497"/>
                  </a:cubicBezTo>
                  <a:lnTo>
                    <a:pt x="9803" y="11385"/>
                  </a:lnTo>
                  <a:cubicBezTo>
                    <a:pt x="9803" y="11509"/>
                    <a:pt x="9896" y="11602"/>
                    <a:pt x="10020" y="11602"/>
                  </a:cubicBezTo>
                  <a:cubicBezTo>
                    <a:pt x="10113" y="11602"/>
                    <a:pt x="10206" y="11509"/>
                    <a:pt x="10206" y="11385"/>
                  </a:cubicBezTo>
                  <a:lnTo>
                    <a:pt x="10206" y="497"/>
                  </a:lnTo>
                  <a:cubicBezTo>
                    <a:pt x="10206" y="218"/>
                    <a:pt x="9989" y="1"/>
                    <a:pt x="9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8"/>
            <p:cNvSpPr/>
            <p:nvPr/>
          </p:nvSpPr>
          <p:spPr>
            <a:xfrm>
              <a:off x="6499155" y="2271444"/>
              <a:ext cx="65331" cy="51919"/>
            </a:xfrm>
            <a:custGeom>
              <a:rect b="b" l="l" r="r" t="t"/>
              <a:pathLst>
                <a:path extrusionOk="0" h="1924" w="2421">
                  <a:moveTo>
                    <a:pt x="1986" y="434"/>
                  </a:moveTo>
                  <a:lnTo>
                    <a:pt x="1986" y="1489"/>
                  </a:lnTo>
                  <a:lnTo>
                    <a:pt x="404" y="1489"/>
                  </a:lnTo>
                  <a:lnTo>
                    <a:pt x="404" y="434"/>
                  </a:lnTo>
                  <a:close/>
                  <a:moveTo>
                    <a:pt x="2017" y="0"/>
                  </a:moveTo>
                  <a:lnTo>
                    <a:pt x="2017" y="31"/>
                  </a:lnTo>
                  <a:lnTo>
                    <a:pt x="373" y="31"/>
                  </a:lnTo>
                  <a:cubicBezTo>
                    <a:pt x="156" y="31"/>
                    <a:pt x="1" y="186"/>
                    <a:pt x="1" y="403"/>
                  </a:cubicBezTo>
                  <a:lnTo>
                    <a:pt x="1" y="1551"/>
                  </a:lnTo>
                  <a:cubicBezTo>
                    <a:pt x="1" y="1737"/>
                    <a:pt x="156" y="1923"/>
                    <a:pt x="373" y="1923"/>
                  </a:cubicBezTo>
                  <a:lnTo>
                    <a:pt x="2017" y="1923"/>
                  </a:lnTo>
                  <a:cubicBezTo>
                    <a:pt x="2234" y="1923"/>
                    <a:pt x="2420" y="1737"/>
                    <a:pt x="2420" y="1551"/>
                  </a:cubicBezTo>
                  <a:lnTo>
                    <a:pt x="2420" y="403"/>
                  </a:lnTo>
                  <a:cubicBezTo>
                    <a:pt x="2420" y="186"/>
                    <a:pt x="2234" y="0"/>
                    <a:pt x="20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8"/>
            <p:cNvSpPr/>
            <p:nvPr/>
          </p:nvSpPr>
          <p:spPr>
            <a:xfrm>
              <a:off x="6496645" y="2333375"/>
              <a:ext cx="68677" cy="11738"/>
            </a:xfrm>
            <a:custGeom>
              <a:rect b="b" l="l" r="r" t="t"/>
              <a:pathLst>
                <a:path extrusionOk="0" h="435" w="2545">
                  <a:moveTo>
                    <a:pt x="280" y="0"/>
                  </a:moveTo>
                  <a:cubicBezTo>
                    <a:pt x="0" y="0"/>
                    <a:pt x="0" y="435"/>
                    <a:pt x="280" y="435"/>
                  </a:cubicBezTo>
                  <a:lnTo>
                    <a:pt x="2265" y="435"/>
                  </a:lnTo>
                  <a:cubicBezTo>
                    <a:pt x="2544" y="435"/>
                    <a:pt x="2544" y="0"/>
                    <a:pt x="2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8"/>
            <p:cNvSpPr/>
            <p:nvPr/>
          </p:nvSpPr>
          <p:spPr>
            <a:xfrm>
              <a:off x="6665733" y="2523376"/>
              <a:ext cx="40208" cy="11765"/>
            </a:xfrm>
            <a:custGeom>
              <a:rect b="b" l="l" r="r" t="t"/>
              <a:pathLst>
                <a:path extrusionOk="0" h="436" w="1490">
                  <a:moveTo>
                    <a:pt x="280" y="1"/>
                  </a:moveTo>
                  <a:cubicBezTo>
                    <a:pt x="0" y="1"/>
                    <a:pt x="0" y="435"/>
                    <a:pt x="280" y="435"/>
                  </a:cubicBezTo>
                  <a:lnTo>
                    <a:pt x="1210" y="435"/>
                  </a:lnTo>
                  <a:cubicBezTo>
                    <a:pt x="1489" y="435"/>
                    <a:pt x="1489" y="1"/>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8"/>
            <p:cNvSpPr/>
            <p:nvPr/>
          </p:nvSpPr>
          <p:spPr>
            <a:xfrm>
              <a:off x="6667406" y="2545990"/>
              <a:ext cx="36862" cy="10902"/>
            </a:xfrm>
            <a:custGeom>
              <a:rect b="b" l="l" r="r" t="t"/>
              <a:pathLst>
                <a:path extrusionOk="0" h="404" w="1366">
                  <a:moveTo>
                    <a:pt x="218" y="0"/>
                  </a:moveTo>
                  <a:cubicBezTo>
                    <a:pt x="93" y="0"/>
                    <a:pt x="0" y="93"/>
                    <a:pt x="0" y="217"/>
                  </a:cubicBezTo>
                  <a:cubicBezTo>
                    <a:pt x="0" y="310"/>
                    <a:pt x="93" y="404"/>
                    <a:pt x="218" y="404"/>
                  </a:cubicBezTo>
                  <a:lnTo>
                    <a:pt x="1148" y="404"/>
                  </a:lnTo>
                  <a:cubicBezTo>
                    <a:pt x="1272" y="404"/>
                    <a:pt x="1365" y="310"/>
                    <a:pt x="1365" y="217"/>
                  </a:cubicBezTo>
                  <a:cubicBezTo>
                    <a:pt x="1365" y="93"/>
                    <a:pt x="1272" y="0"/>
                    <a:pt x="1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58"/>
          <p:cNvGrpSpPr/>
          <p:nvPr/>
        </p:nvGrpSpPr>
        <p:grpSpPr>
          <a:xfrm>
            <a:off x="8042697" y="2078864"/>
            <a:ext cx="376684" cy="356607"/>
            <a:chOff x="8042697" y="2231264"/>
            <a:chExt cx="376684" cy="356607"/>
          </a:xfrm>
        </p:grpSpPr>
        <p:sp>
          <p:nvSpPr>
            <p:cNvPr id="915" name="Google Shape;915;p58"/>
            <p:cNvSpPr/>
            <p:nvPr/>
          </p:nvSpPr>
          <p:spPr>
            <a:xfrm>
              <a:off x="8042697" y="2231264"/>
              <a:ext cx="180826" cy="356607"/>
            </a:xfrm>
            <a:custGeom>
              <a:rect b="b" l="l" r="r" t="t"/>
              <a:pathLst>
                <a:path extrusionOk="0" h="13215" w="6701">
                  <a:moveTo>
                    <a:pt x="3335" y="1125"/>
                  </a:moveTo>
                  <a:cubicBezTo>
                    <a:pt x="4087" y="1125"/>
                    <a:pt x="4839" y="1629"/>
                    <a:pt x="4839" y="2637"/>
                  </a:cubicBezTo>
                  <a:lnTo>
                    <a:pt x="4839" y="3133"/>
                  </a:lnTo>
                  <a:lnTo>
                    <a:pt x="1830" y="3133"/>
                  </a:lnTo>
                  <a:lnTo>
                    <a:pt x="1830" y="2637"/>
                  </a:lnTo>
                  <a:cubicBezTo>
                    <a:pt x="1830" y="1629"/>
                    <a:pt x="2583" y="1125"/>
                    <a:pt x="3335" y="1125"/>
                  </a:cubicBezTo>
                  <a:close/>
                  <a:moveTo>
                    <a:pt x="5149" y="3536"/>
                  </a:moveTo>
                  <a:cubicBezTo>
                    <a:pt x="5273" y="3536"/>
                    <a:pt x="5398" y="3660"/>
                    <a:pt x="5398" y="3815"/>
                  </a:cubicBezTo>
                  <a:lnTo>
                    <a:pt x="5398" y="3878"/>
                  </a:lnTo>
                  <a:cubicBezTo>
                    <a:pt x="5398" y="4002"/>
                    <a:pt x="5273" y="4126"/>
                    <a:pt x="5149" y="4126"/>
                  </a:cubicBezTo>
                  <a:lnTo>
                    <a:pt x="1520" y="4126"/>
                  </a:lnTo>
                  <a:cubicBezTo>
                    <a:pt x="1365" y="4126"/>
                    <a:pt x="1272" y="4002"/>
                    <a:pt x="1272" y="3878"/>
                  </a:cubicBezTo>
                  <a:lnTo>
                    <a:pt x="1272" y="3846"/>
                  </a:lnTo>
                  <a:lnTo>
                    <a:pt x="1272" y="3815"/>
                  </a:lnTo>
                  <a:cubicBezTo>
                    <a:pt x="1272" y="3660"/>
                    <a:pt x="1365" y="3536"/>
                    <a:pt x="1520" y="3536"/>
                  </a:cubicBezTo>
                  <a:close/>
                  <a:moveTo>
                    <a:pt x="4870" y="4529"/>
                  </a:moveTo>
                  <a:cubicBezTo>
                    <a:pt x="4777" y="6607"/>
                    <a:pt x="5056" y="8685"/>
                    <a:pt x="5677" y="10702"/>
                  </a:cubicBezTo>
                  <a:lnTo>
                    <a:pt x="962" y="10702"/>
                  </a:lnTo>
                  <a:cubicBezTo>
                    <a:pt x="1582" y="8685"/>
                    <a:pt x="1830" y="6607"/>
                    <a:pt x="1768" y="4529"/>
                  </a:cubicBezTo>
                  <a:close/>
                  <a:moveTo>
                    <a:pt x="6049" y="11105"/>
                  </a:moveTo>
                  <a:cubicBezTo>
                    <a:pt x="6173" y="11105"/>
                    <a:pt x="6297" y="11198"/>
                    <a:pt x="6297" y="11353"/>
                  </a:cubicBezTo>
                  <a:lnTo>
                    <a:pt x="6297" y="11415"/>
                  </a:lnTo>
                  <a:lnTo>
                    <a:pt x="6266" y="11415"/>
                  </a:lnTo>
                  <a:cubicBezTo>
                    <a:pt x="6266" y="11539"/>
                    <a:pt x="6173" y="11663"/>
                    <a:pt x="6018" y="11663"/>
                  </a:cubicBezTo>
                  <a:lnTo>
                    <a:pt x="652" y="11663"/>
                  </a:lnTo>
                  <a:cubicBezTo>
                    <a:pt x="527" y="11663"/>
                    <a:pt x="403" y="11539"/>
                    <a:pt x="403" y="11415"/>
                  </a:cubicBezTo>
                  <a:lnTo>
                    <a:pt x="403" y="11353"/>
                  </a:lnTo>
                  <a:cubicBezTo>
                    <a:pt x="403" y="11198"/>
                    <a:pt x="527" y="11105"/>
                    <a:pt x="652" y="11105"/>
                  </a:cubicBezTo>
                  <a:close/>
                  <a:moveTo>
                    <a:pt x="2916" y="0"/>
                  </a:moveTo>
                  <a:cubicBezTo>
                    <a:pt x="2792" y="0"/>
                    <a:pt x="2699" y="93"/>
                    <a:pt x="2699" y="217"/>
                  </a:cubicBezTo>
                  <a:cubicBezTo>
                    <a:pt x="2699" y="310"/>
                    <a:pt x="2792" y="403"/>
                    <a:pt x="2916" y="403"/>
                  </a:cubicBezTo>
                  <a:lnTo>
                    <a:pt x="3133" y="403"/>
                  </a:lnTo>
                  <a:lnTo>
                    <a:pt x="3133" y="714"/>
                  </a:lnTo>
                  <a:cubicBezTo>
                    <a:pt x="2172" y="838"/>
                    <a:pt x="1427" y="1675"/>
                    <a:pt x="1427" y="2637"/>
                  </a:cubicBezTo>
                  <a:lnTo>
                    <a:pt x="1427" y="3133"/>
                  </a:lnTo>
                  <a:cubicBezTo>
                    <a:pt x="1117" y="3195"/>
                    <a:pt x="869" y="3474"/>
                    <a:pt x="869" y="3815"/>
                  </a:cubicBezTo>
                  <a:lnTo>
                    <a:pt x="869" y="3878"/>
                  </a:lnTo>
                  <a:cubicBezTo>
                    <a:pt x="869" y="4157"/>
                    <a:pt x="1086" y="4436"/>
                    <a:pt x="1365" y="4498"/>
                  </a:cubicBezTo>
                  <a:cubicBezTo>
                    <a:pt x="1427" y="6607"/>
                    <a:pt x="1148" y="8716"/>
                    <a:pt x="527" y="10702"/>
                  </a:cubicBezTo>
                  <a:cubicBezTo>
                    <a:pt x="217" y="10764"/>
                    <a:pt x="0" y="11043"/>
                    <a:pt x="0" y="11353"/>
                  </a:cubicBezTo>
                  <a:lnTo>
                    <a:pt x="0" y="11415"/>
                  </a:lnTo>
                  <a:cubicBezTo>
                    <a:pt x="0" y="11725"/>
                    <a:pt x="186" y="11973"/>
                    <a:pt x="496" y="12067"/>
                  </a:cubicBezTo>
                  <a:lnTo>
                    <a:pt x="496" y="12842"/>
                  </a:lnTo>
                  <a:cubicBezTo>
                    <a:pt x="496" y="13059"/>
                    <a:pt x="652" y="13214"/>
                    <a:pt x="869" y="13214"/>
                  </a:cubicBezTo>
                  <a:lnTo>
                    <a:pt x="1179" y="13214"/>
                  </a:lnTo>
                  <a:cubicBezTo>
                    <a:pt x="1272" y="13214"/>
                    <a:pt x="1365" y="13121"/>
                    <a:pt x="1365" y="13028"/>
                  </a:cubicBezTo>
                  <a:cubicBezTo>
                    <a:pt x="1365" y="12904"/>
                    <a:pt x="1272" y="12811"/>
                    <a:pt x="1179" y="12811"/>
                  </a:cubicBezTo>
                  <a:lnTo>
                    <a:pt x="900" y="12811"/>
                  </a:lnTo>
                  <a:lnTo>
                    <a:pt x="900" y="12067"/>
                  </a:lnTo>
                  <a:lnTo>
                    <a:pt x="5739" y="12067"/>
                  </a:lnTo>
                  <a:lnTo>
                    <a:pt x="5739" y="12780"/>
                  </a:lnTo>
                  <a:lnTo>
                    <a:pt x="1985" y="12780"/>
                  </a:lnTo>
                  <a:cubicBezTo>
                    <a:pt x="1861" y="12780"/>
                    <a:pt x="1768" y="12873"/>
                    <a:pt x="1768" y="12997"/>
                  </a:cubicBezTo>
                  <a:cubicBezTo>
                    <a:pt x="1768" y="13090"/>
                    <a:pt x="1861" y="13183"/>
                    <a:pt x="1985" y="13183"/>
                  </a:cubicBezTo>
                  <a:lnTo>
                    <a:pt x="5770" y="13183"/>
                  </a:lnTo>
                  <a:cubicBezTo>
                    <a:pt x="5987" y="13183"/>
                    <a:pt x="6142" y="13028"/>
                    <a:pt x="6142" y="12811"/>
                  </a:cubicBezTo>
                  <a:lnTo>
                    <a:pt x="6142" y="12067"/>
                  </a:lnTo>
                  <a:cubicBezTo>
                    <a:pt x="6483" y="12005"/>
                    <a:pt x="6700" y="11725"/>
                    <a:pt x="6700" y="11415"/>
                  </a:cubicBezTo>
                  <a:lnTo>
                    <a:pt x="6700" y="11353"/>
                  </a:lnTo>
                  <a:cubicBezTo>
                    <a:pt x="6700" y="11012"/>
                    <a:pt x="6452" y="10702"/>
                    <a:pt x="6111" y="10702"/>
                  </a:cubicBezTo>
                  <a:lnTo>
                    <a:pt x="6080" y="10702"/>
                  </a:lnTo>
                  <a:cubicBezTo>
                    <a:pt x="5460" y="8685"/>
                    <a:pt x="5180" y="6607"/>
                    <a:pt x="5242" y="4498"/>
                  </a:cubicBezTo>
                  <a:cubicBezTo>
                    <a:pt x="5584" y="4467"/>
                    <a:pt x="5801" y="4188"/>
                    <a:pt x="5801" y="3846"/>
                  </a:cubicBezTo>
                  <a:lnTo>
                    <a:pt x="5801" y="3815"/>
                  </a:lnTo>
                  <a:cubicBezTo>
                    <a:pt x="5801" y="3474"/>
                    <a:pt x="5584" y="3195"/>
                    <a:pt x="5242" y="3133"/>
                  </a:cubicBezTo>
                  <a:lnTo>
                    <a:pt x="5242" y="2637"/>
                  </a:lnTo>
                  <a:cubicBezTo>
                    <a:pt x="5242" y="1644"/>
                    <a:pt x="4498" y="838"/>
                    <a:pt x="3536" y="714"/>
                  </a:cubicBezTo>
                  <a:lnTo>
                    <a:pt x="3536" y="403"/>
                  </a:lnTo>
                  <a:lnTo>
                    <a:pt x="3754" y="403"/>
                  </a:lnTo>
                  <a:cubicBezTo>
                    <a:pt x="3878" y="403"/>
                    <a:pt x="3971" y="310"/>
                    <a:pt x="3971" y="217"/>
                  </a:cubicBezTo>
                  <a:cubicBezTo>
                    <a:pt x="3971" y="93"/>
                    <a:pt x="3878" y="0"/>
                    <a:pt x="3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8"/>
            <p:cNvSpPr/>
            <p:nvPr/>
          </p:nvSpPr>
          <p:spPr>
            <a:xfrm>
              <a:off x="8238554" y="2231264"/>
              <a:ext cx="180826" cy="356607"/>
            </a:xfrm>
            <a:custGeom>
              <a:rect b="b" l="l" r="r" t="t"/>
              <a:pathLst>
                <a:path extrusionOk="0" h="13215" w="6701">
                  <a:moveTo>
                    <a:pt x="3335" y="1125"/>
                  </a:moveTo>
                  <a:cubicBezTo>
                    <a:pt x="4087" y="1125"/>
                    <a:pt x="4840" y="1629"/>
                    <a:pt x="4840" y="2637"/>
                  </a:cubicBezTo>
                  <a:lnTo>
                    <a:pt x="4840" y="3133"/>
                  </a:lnTo>
                  <a:lnTo>
                    <a:pt x="3506" y="3133"/>
                  </a:lnTo>
                  <a:cubicBezTo>
                    <a:pt x="3382" y="3133"/>
                    <a:pt x="3289" y="3226"/>
                    <a:pt x="3289" y="3350"/>
                  </a:cubicBezTo>
                  <a:cubicBezTo>
                    <a:pt x="3289" y="3443"/>
                    <a:pt x="3382" y="3536"/>
                    <a:pt x="3506" y="3536"/>
                  </a:cubicBezTo>
                  <a:lnTo>
                    <a:pt x="5150" y="3536"/>
                  </a:lnTo>
                  <a:cubicBezTo>
                    <a:pt x="5305" y="3536"/>
                    <a:pt x="5429" y="3660"/>
                    <a:pt x="5429" y="3815"/>
                  </a:cubicBezTo>
                  <a:lnTo>
                    <a:pt x="5429" y="3878"/>
                  </a:lnTo>
                  <a:cubicBezTo>
                    <a:pt x="5429" y="4002"/>
                    <a:pt x="5305" y="4126"/>
                    <a:pt x="5181" y="4126"/>
                  </a:cubicBezTo>
                  <a:lnTo>
                    <a:pt x="1552" y="4126"/>
                  </a:lnTo>
                  <a:cubicBezTo>
                    <a:pt x="1397" y="4126"/>
                    <a:pt x="1272" y="4002"/>
                    <a:pt x="1272" y="3878"/>
                  </a:cubicBezTo>
                  <a:lnTo>
                    <a:pt x="1272" y="3846"/>
                  </a:lnTo>
                  <a:lnTo>
                    <a:pt x="1272" y="3815"/>
                  </a:lnTo>
                  <a:cubicBezTo>
                    <a:pt x="1272" y="3660"/>
                    <a:pt x="1366" y="3536"/>
                    <a:pt x="1521" y="3536"/>
                  </a:cubicBezTo>
                  <a:lnTo>
                    <a:pt x="2668" y="3536"/>
                  </a:lnTo>
                  <a:cubicBezTo>
                    <a:pt x="2792" y="3536"/>
                    <a:pt x="2885" y="3443"/>
                    <a:pt x="2885" y="3350"/>
                  </a:cubicBezTo>
                  <a:cubicBezTo>
                    <a:pt x="2885" y="3226"/>
                    <a:pt x="2792" y="3133"/>
                    <a:pt x="2668" y="3133"/>
                  </a:cubicBezTo>
                  <a:lnTo>
                    <a:pt x="1831" y="3133"/>
                  </a:lnTo>
                  <a:lnTo>
                    <a:pt x="1831" y="2637"/>
                  </a:lnTo>
                  <a:cubicBezTo>
                    <a:pt x="1831" y="1629"/>
                    <a:pt x="2583" y="1125"/>
                    <a:pt x="3335" y="1125"/>
                  </a:cubicBezTo>
                  <a:close/>
                  <a:moveTo>
                    <a:pt x="4840" y="4498"/>
                  </a:moveTo>
                  <a:cubicBezTo>
                    <a:pt x="4778" y="6607"/>
                    <a:pt x="5057" y="8685"/>
                    <a:pt x="5646" y="10702"/>
                  </a:cubicBezTo>
                  <a:lnTo>
                    <a:pt x="962" y="10702"/>
                  </a:lnTo>
                  <a:cubicBezTo>
                    <a:pt x="1552" y="8685"/>
                    <a:pt x="1831" y="6607"/>
                    <a:pt x="1769" y="4498"/>
                  </a:cubicBezTo>
                  <a:close/>
                  <a:moveTo>
                    <a:pt x="6018" y="11105"/>
                  </a:moveTo>
                  <a:cubicBezTo>
                    <a:pt x="6174" y="11105"/>
                    <a:pt x="6298" y="11198"/>
                    <a:pt x="6267" y="11353"/>
                  </a:cubicBezTo>
                  <a:lnTo>
                    <a:pt x="6267" y="11415"/>
                  </a:lnTo>
                  <a:cubicBezTo>
                    <a:pt x="6267" y="11539"/>
                    <a:pt x="6174" y="11663"/>
                    <a:pt x="6018" y="11663"/>
                  </a:cubicBezTo>
                  <a:lnTo>
                    <a:pt x="652" y="11663"/>
                  </a:lnTo>
                  <a:cubicBezTo>
                    <a:pt x="497" y="11663"/>
                    <a:pt x="373" y="11539"/>
                    <a:pt x="404" y="11415"/>
                  </a:cubicBezTo>
                  <a:lnTo>
                    <a:pt x="404" y="11353"/>
                  </a:lnTo>
                  <a:cubicBezTo>
                    <a:pt x="373" y="11198"/>
                    <a:pt x="497" y="11105"/>
                    <a:pt x="652" y="11105"/>
                  </a:cubicBezTo>
                  <a:close/>
                  <a:moveTo>
                    <a:pt x="5739" y="12067"/>
                  </a:moveTo>
                  <a:lnTo>
                    <a:pt x="5739" y="12780"/>
                  </a:lnTo>
                  <a:lnTo>
                    <a:pt x="869" y="12780"/>
                  </a:lnTo>
                  <a:lnTo>
                    <a:pt x="869" y="12067"/>
                  </a:lnTo>
                  <a:close/>
                  <a:moveTo>
                    <a:pt x="2917" y="0"/>
                  </a:moveTo>
                  <a:cubicBezTo>
                    <a:pt x="2792" y="0"/>
                    <a:pt x="2699" y="93"/>
                    <a:pt x="2699" y="217"/>
                  </a:cubicBezTo>
                  <a:cubicBezTo>
                    <a:pt x="2699" y="310"/>
                    <a:pt x="2792" y="403"/>
                    <a:pt x="2917" y="403"/>
                  </a:cubicBezTo>
                  <a:lnTo>
                    <a:pt x="3134" y="403"/>
                  </a:lnTo>
                  <a:lnTo>
                    <a:pt x="3134" y="714"/>
                  </a:lnTo>
                  <a:cubicBezTo>
                    <a:pt x="2141" y="838"/>
                    <a:pt x="1428" y="1675"/>
                    <a:pt x="1428" y="2637"/>
                  </a:cubicBezTo>
                  <a:lnTo>
                    <a:pt x="1428" y="3133"/>
                  </a:lnTo>
                  <a:cubicBezTo>
                    <a:pt x="1086" y="3195"/>
                    <a:pt x="838" y="3474"/>
                    <a:pt x="869" y="3815"/>
                  </a:cubicBezTo>
                  <a:lnTo>
                    <a:pt x="869" y="3878"/>
                  </a:lnTo>
                  <a:cubicBezTo>
                    <a:pt x="869" y="4157"/>
                    <a:pt x="1055" y="4436"/>
                    <a:pt x="1366" y="4498"/>
                  </a:cubicBezTo>
                  <a:cubicBezTo>
                    <a:pt x="1428" y="6607"/>
                    <a:pt x="1148" y="8716"/>
                    <a:pt x="528" y="10702"/>
                  </a:cubicBezTo>
                  <a:cubicBezTo>
                    <a:pt x="218" y="10764"/>
                    <a:pt x="1" y="11043"/>
                    <a:pt x="1" y="11353"/>
                  </a:cubicBezTo>
                  <a:lnTo>
                    <a:pt x="1" y="11415"/>
                  </a:lnTo>
                  <a:cubicBezTo>
                    <a:pt x="1" y="11694"/>
                    <a:pt x="187" y="11973"/>
                    <a:pt x="466" y="12036"/>
                  </a:cubicBezTo>
                  <a:lnTo>
                    <a:pt x="466" y="12811"/>
                  </a:lnTo>
                  <a:cubicBezTo>
                    <a:pt x="466" y="13028"/>
                    <a:pt x="652" y="13214"/>
                    <a:pt x="869" y="13214"/>
                  </a:cubicBezTo>
                  <a:lnTo>
                    <a:pt x="5770" y="13214"/>
                  </a:lnTo>
                  <a:cubicBezTo>
                    <a:pt x="5987" y="13214"/>
                    <a:pt x="6143" y="13028"/>
                    <a:pt x="6143" y="12811"/>
                  </a:cubicBezTo>
                  <a:lnTo>
                    <a:pt x="6143" y="12067"/>
                  </a:lnTo>
                  <a:cubicBezTo>
                    <a:pt x="6453" y="12005"/>
                    <a:pt x="6701" y="11725"/>
                    <a:pt x="6701" y="11415"/>
                  </a:cubicBezTo>
                  <a:lnTo>
                    <a:pt x="6701" y="11353"/>
                  </a:lnTo>
                  <a:cubicBezTo>
                    <a:pt x="6701" y="11012"/>
                    <a:pt x="6422" y="10702"/>
                    <a:pt x="6080" y="10702"/>
                  </a:cubicBezTo>
                  <a:cubicBezTo>
                    <a:pt x="5460" y="8685"/>
                    <a:pt x="5181" y="6607"/>
                    <a:pt x="5243" y="4498"/>
                  </a:cubicBezTo>
                  <a:cubicBezTo>
                    <a:pt x="5584" y="4467"/>
                    <a:pt x="5801" y="4188"/>
                    <a:pt x="5801" y="3846"/>
                  </a:cubicBezTo>
                  <a:lnTo>
                    <a:pt x="5801" y="3815"/>
                  </a:lnTo>
                  <a:cubicBezTo>
                    <a:pt x="5801" y="3474"/>
                    <a:pt x="5553" y="3195"/>
                    <a:pt x="5243" y="3133"/>
                  </a:cubicBezTo>
                  <a:lnTo>
                    <a:pt x="5243" y="2637"/>
                  </a:lnTo>
                  <a:cubicBezTo>
                    <a:pt x="5243" y="1644"/>
                    <a:pt x="4498" y="838"/>
                    <a:pt x="3537" y="714"/>
                  </a:cubicBezTo>
                  <a:lnTo>
                    <a:pt x="3537" y="403"/>
                  </a:lnTo>
                  <a:lnTo>
                    <a:pt x="3754" y="403"/>
                  </a:lnTo>
                  <a:cubicBezTo>
                    <a:pt x="3847" y="403"/>
                    <a:pt x="3940" y="310"/>
                    <a:pt x="3940" y="217"/>
                  </a:cubicBezTo>
                  <a:cubicBezTo>
                    <a:pt x="3940" y="93"/>
                    <a:pt x="3847" y="0"/>
                    <a:pt x="3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58"/>
          <p:cNvGrpSpPr/>
          <p:nvPr/>
        </p:nvGrpSpPr>
        <p:grpSpPr>
          <a:xfrm>
            <a:off x="8047716" y="2663953"/>
            <a:ext cx="367482" cy="375874"/>
            <a:chOff x="8047716" y="2816353"/>
            <a:chExt cx="367482" cy="375874"/>
          </a:xfrm>
        </p:grpSpPr>
        <p:sp>
          <p:nvSpPr>
            <p:cNvPr id="918" name="Google Shape;918;p58"/>
            <p:cNvSpPr/>
            <p:nvPr/>
          </p:nvSpPr>
          <p:spPr>
            <a:xfrm>
              <a:off x="8137279" y="3108276"/>
              <a:ext cx="12575" cy="13196"/>
            </a:xfrm>
            <a:custGeom>
              <a:rect b="b" l="l" r="r" t="t"/>
              <a:pathLst>
                <a:path extrusionOk="0" h="489" w="466">
                  <a:moveTo>
                    <a:pt x="233" y="0"/>
                  </a:moveTo>
                  <a:cubicBezTo>
                    <a:pt x="117" y="0"/>
                    <a:pt x="0" y="86"/>
                    <a:pt x="0" y="256"/>
                  </a:cubicBezTo>
                  <a:cubicBezTo>
                    <a:pt x="0" y="411"/>
                    <a:pt x="117" y="489"/>
                    <a:pt x="233" y="489"/>
                  </a:cubicBezTo>
                  <a:cubicBezTo>
                    <a:pt x="349" y="489"/>
                    <a:pt x="466" y="411"/>
                    <a:pt x="466" y="256"/>
                  </a:cubicBezTo>
                  <a:cubicBezTo>
                    <a:pt x="466" y="86"/>
                    <a:pt x="349"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8"/>
            <p:cNvSpPr/>
            <p:nvPr/>
          </p:nvSpPr>
          <p:spPr>
            <a:xfrm>
              <a:off x="8047716" y="2816353"/>
              <a:ext cx="367482" cy="375874"/>
            </a:xfrm>
            <a:custGeom>
              <a:rect b="b" l="l" r="r" t="t"/>
              <a:pathLst>
                <a:path extrusionOk="0" h="13929" w="13618">
                  <a:moveTo>
                    <a:pt x="11167" y="373"/>
                  </a:moveTo>
                  <a:lnTo>
                    <a:pt x="11167" y="3226"/>
                  </a:lnTo>
                  <a:lnTo>
                    <a:pt x="2420" y="3226"/>
                  </a:lnTo>
                  <a:lnTo>
                    <a:pt x="2420" y="373"/>
                  </a:lnTo>
                  <a:close/>
                  <a:moveTo>
                    <a:pt x="13121" y="2978"/>
                  </a:moveTo>
                  <a:lnTo>
                    <a:pt x="13121" y="4374"/>
                  </a:lnTo>
                  <a:lnTo>
                    <a:pt x="4157" y="4374"/>
                  </a:lnTo>
                  <a:cubicBezTo>
                    <a:pt x="4138" y="4367"/>
                    <a:pt x="4120" y="4364"/>
                    <a:pt x="4104" y="4364"/>
                  </a:cubicBezTo>
                  <a:cubicBezTo>
                    <a:pt x="3921" y="4364"/>
                    <a:pt x="3927" y="4782"/>
                    <a:pt x="4120" y="4782"/>
                  </a:cubicBezTo>
                  <a:cubicBezTo>
                    <a:pt x="4131" y="4782"/>
                    <a:pt x="4144" y="4781"/>
                    <a:pt x="4157" y="4777"/>
                  </a:cubicBezTo>
                  <a:lnTo>
                    <a:pt x="12470" y="4777"/>
                  </a:lnTo>
                  <a:lnTo>
                    <a:pt x="12470" y="5739"/>
                  </a:lnTo>
                  <a:lnTo>
                    <a:pt x="1117" y="5739"/>
                  </a:lnTo>
                  <a:lnTo>
                    <a:pt x="1117" y="4777"/>
                  </a:lnTo>
                  <a:lnTo>
                    <a:pt x="3319" y="4777"/>
                  </a:lnTo>
                  <a:cubicBezTo>
                    <a:pt x="3505" y="4715"/>
                    <a:pt x="3505" y="4436"/>
                    <a:pt x="3319" y="4374"/>
                  </a:cubicBezTo>
                  <a:lnTo>
                    <a:pt x="466" y="4374"/>
                  </a:lnTo>
                  <a:lnTo>
                    <a:pt x="466" y="2978"/>
                  </a:lnTo>
                  <a:lnTo>
                    <a:pt x="2017" y="2978"/>
                  </a:lnTo>
                  <a:lnTo>
                    <a:pt x="2017" y="3226"/>
                  </a:lnTo>
                  <a:cubicBezTo>
                    <a:pt x="2017" y="3444"/>
                    <a:pt x="2203" y="3630"/>
                    <a:pt x="2420" y="3630"/>
                  </a:cubicBezTo>
                  <a:lnTo>
                    <a:pt x="11167" y="3630"/>
                  </a:lnTo>
                  <a:cubicBezTo>
                    <a:pt x="11384" y="3630"/>
                    <a:pt x="11570" y="3444"/>
                    <a:pt x="11570" y="3226"/>
                  </a:cubicBezTo>
                  <a:lnTo>
                    <a:pt x="11570" y="2978"/>
                  </a:lnTo>
                  <a:close/>
                  <a:moveTo>
                    <a:pt x="1986" y="6173"/>
                  </a:moveTo>
                  <a:lnTo>
                    <a:pt x="1986" y="7321"/>
                  </a:lnTo>
                  <a:lnTo>
                    <a:pt x="1117" y="7321"/>
                  </a:lnTo>
                  <a:lnTo>
                    <a:pt x="1117" y="6173"/>
                  </a:lnTo>
                  <a:close/>
                  <a:moveTo>
                    <a:pt x="3319" y="6173"/>
                  </a:moveTo>
                  <a:lnTo>
                    <a:pt x="3319" y="7321"/>
                  </a:lnTo>
                  <a:lnTo>
                    <a:pt x="2420" y="7321"/>
                  </a:lnTo>
                  <a:lnTo>
                    <a:pt x="2420" y="6173"/>
                  </a:lnTo>
                  <a:close/>
                  <a:moveTo>
                    <a:pt x="4622" y="6173"/>
                  </a:moveTo>
                  <a:lnTo>
                    <a:pt x="4622" y="7321"/>
                  </a:lnTo>
                  <a:lnTo>
                    <a:pt x="3723" y="7321"/>
                  </a:lnTo>
                  <a:lnTo>
                    <a:pt x="3723" y="6173"/>
                  </a:lnTo>
                  <a:close/>
                  <a:moveTo>
                    <a:pt x="5925" y="6173"/>
                  </a:moveTo>
                  <a:lnTo>
                    <a:pt x="5925" y="7321"/>
                  </a:lnTo>
                  <a:lnTo>
                    <a:pt x="5025" y="7321"/>
                  </a:lnTo>
                  <a:lnTo>
                    <a:pt x="5025" y="6173"/>
                  </a:lnTo>
                  <a:close/>
                  <a:moveTo>
                    <a:pt x="7228" y="6173"/>
                  </a:moveTo>
                  <a:lnTo>
                    <a:pt x="7228" y="7321"/>
                  </a:lnTo>
                  <a:lnTo>
                    <a:pt x="6328" y="7321"/>
                  </a:lnTo>
                  <a:lnTo>
                    <a:pt x="6328" y="6173"/>
                  </a:lnTo>
                  <a:close/>
                  <a:moveTo>
                    <a:pt x="8531" y="6173"/>
                  </a:moveTo>
                  <a:lnTo>
                    <a:pt x="8531" y="7321"/>
                  </a:lnTo>
                  <a:lnTo>
                    <a:pt x="7631" y="7321"/>
                  </a:lnTo>
                  <a:lnTo>
                    <a:pt x="7631" y="6173"/>
                  </a:lnTo>
                  <a:close/>
                  <a:moveTo>
                    <a:pt x="9864" y="6173"/>
                  </a:moveTo>
                  <a:lnTo>
                    <a:pt x="9864" y="7321"/>
                  </a:lnTo>
                  <a:lnTo>
                    <a:pt x="8965" y="7321"/>
                  </a:lnTo>
                  <a:lnTo>
                    <a:pt x="8965" y="6173"/>
                  </a:lnTo>
                  <a:close/>
                  <a:moveTo>
                    <a:pt x="11167" y="6173"/>
                  </a:moveTo>
                  <a:lnTo>
                    <a:pt x="11167" y="7321"/>
                  </a:lnTo>
                  <a:lnTo>
                    <a:pt x="10268" y="7321"/>
                  </a:lnTo>
                  <a:lnTo>
                    <a:pt x="10268" y="6173"/>
                  </a:lnTo>
                  <a:close/>
                  <a:moveTo>
                    <a:pt x="12470" y="6173"/>
                  </a:moveTo>
                  <a:lnTo>
                    <a:pt x="12470" y="7321"/>
                  </a:lnTo>
                  <a:lnTo>
                    <a:pt x="11570" y="7321"/>
                  </a:lnTo>
                  <a:lnTo>
                    <a:pt x="11570" y="6173"/>
                  </a:lnTo>
                  <a:close/>
                  <a:moveTo>
                    <a:pt x="4808" y="8624"/>
                  </a:moveTo>
                  <a:lnTo>
                    <a:pt x="4808" y="13525"/>
                  </a:lnTo>
                  <a:lnTo>
                    <a:pt x="2296" y="13525"/>
                  </a:lnTo>
                  <a:lnTo>
                    <a:pt x="2296" y="8624"/>
                  </a:lnTo>
                  <a:close/>
                  <a:moveTo>
                    <a:pt x="12470" y="7724"/>
                  </a:moveTo>
                  <a:lnTo>
                    <a:pt x="12470" y="13525"/>
                  </a:lnTo>
                  <a:lnTo>
                    <a:pt x="5212" y="13525"/>
                  </a:lnTo>
                  <a:lnTo>
                    <a:pt x="5212" y="8624"/>
                  </a:lnTo>
                  <a:cubicBezTo>
                    <a:pt x="5212" y="8407"/>
                    <a:pt x="5025" y="8190"/>
                    <a:pt x="4777" y="8190"/>
                  </a:cubicBezTo>
                  <a:lnTo>
                    <a:pt x="2327" y="8190"/>
                  </a:lnTo>
                  <a:cubicBezTo>
                    <a:pt x="2079" y="8190"/>
                    <a:pt x="1892" y="8407"/>
                    <a:pt x="1892" y="8624"/>
                  </a:cubicBezTo>
                  <a:lnTo>
                    <a:pt x="1892" y="13525"/>
                  </a:lnTo>
                  <a:lnTo>
                    <a:pt x="1117" y="13525"/>
                  </a:lnTo>
                  <a:lnTo>
                    <a:pt x="1117" y="7724"/>
                  </a:lnTo>
                  <a:close/>
                  <a:moveTo>
                    <a:pt x="2420" y="0"/>
                  </a:moveTo>
                  <a:cubicBezTo>
                    <a:pt x="2203" y="0"/>
                    <a:pt x="2017" y="156"/>
                    <a:pt x="2017" y="373"/>
                  </a:cubicBezTo>
                  <a:lnTo>
                    <a:pt x="2017" y="2575"/>
                  </a:lnTo>
                  <a:lnTo>
                    <a:pt x="341" y="2575"/>
                  </a:lnTo>
                  <a:cubicBezTo>
                    <a:pt x="186" y="2575"/>
                    <a:pt x="62" y="2699"/>
                    <a:pt x="62" y="2854"/>
                  </a:cubicBezTo>
                  <a:lnTo>
                    <a:pt x="62" y="4560"/>
                  </a:lnTo>
                  <a:cubicBezTo>
                    <a:pt x="62" y="4684"/>
                    <a:pt x="155" y="4777"/>
                    <a:pt x="279" y="4777"/>
                  </a:cubicBezTo>
                  <a:lnTo>
                    <a:pt x="714" y="4777"/>
                  </a:lnTo>
                  <a:lnTo>
                    <a:pt x="714" y="13525"/>
                  </a:lnTo>
                  <a:lnTo>
                    <a:pt x="279" y="13525"/>
                  </a:lnTo>
                  <a:cubicBezTo>
                    <a:pt x="0" y="13525"/>
                    <a:pt x="0" y="13928"/>
                    <a:pt x="279" y="13928"/>
                  </a:cubicBezTo>
                  <a:lnTo>
                    <a:pt x="13339" y="13928"/>
                  </a:lnTo>
                  <a:cubicBezTo>
                    <a:pt x="13618" y="13928"/>
                    <a:pt x="13618" y="13525"/>
                    <a:pt x="13339" y="13525"/>
                  </a:cubicBezTo>
                  <a:lnTo>
                    <a:pt x="12873" y="13525"/>
                  </a:lnTo>
                  <a:lnTo>
                    <a:pt x="12873" y="4777"/>
                  </a:lnTo>
                  <a:lnTo>
                    <a:pt x="13277" y="4777"/>
                  </a:lnTo>
                  <a:cubicBezTo>
                    <a:pt x="13432" y="4777"/>
                    <a:pt x="13556" y="4653"/>
                    <a:pt x="13556" y="4498"/>
                  </a:cubicBezTo>
                  <a:lnTo>
                    <a:pt x="13556" y="2854"/>
                  </a:lnTo>
                  <a:cubicBezTo>
                    <a:pt x="13556" y="2699"/>
                    <a:pt x="13432" y="2575"/>
                    <a:pt x="13277" y="2575"/>
                  </a:cubicBezTo>
                  <a:lnTo>
                    <a:pt x="11602" y="2575"/>
                  </a:lnTo>
                  <a:lnTo>
                    <a:pt x="11602" y="373"/>
                  </a:lnTo>
                  <a:cubicBezTo>
                    <a:pt x="11602" y="156"/>
                    <a:pt x="11415" y="0"/>
                    <a:pt x="11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8"/>
            <p:cNvSpPr/>
            <p:nvPr/>
          </p:nvSpPr>
          <p:spPr>
            <a:xfrm>
              <a:off x="8211785" y="3037333"/>
              <a:ext cx="154867" cy="123079"/>
            </a:xfrm>
            <a:custGeom>
              <a:rect b="b" l="l" r="r" t="t"/>
              <a:pathLst>
                <a:path extrusionOk="0" h="4561" w="5739">
                  <a:moveTo>
                    <a:pt x="2078" y="435"/>
                  </a:moveTo>
                  <a:lnTo>
                    <a:pt x="2078" y="1117"/>
                  </a:lnTo>
                  <a:lnTo>
                    <a:pt x="403" y="1117"/>
                  </a:lnTo>
                  <a:lnTo>
                    <a:pt x="403" y="435"/>
                  </a:lnTo>
                  <a:close/>
                  <a:moveTo>
                    <a:pt x="2078" y="1520"/>
                  </a:moveTo>
                  <a:lnTo>
                    <a:pt x="2078" y="2079"/>
                  </a:lnTo>
                  <a:lnTo>
                    <a:pt x="403" y="2079"/>
                  </a:lnTo>
                  <a:lnTo>
                    <a:pt x="403" y="1520"/>
                  </a:lnTo>
                  <a:close/>
                  <a:moveTo>
                    <a:pt x="2078" y="2513"/>
                  </a:moveTo>
                  <a:lnTo>
                    <a:pt x="2078" y="3071"/>
                  </a:lnTo>
                  <a:lnTo>
                    <a:pt x="403" y="3071"/>
                  </a:lnTo>
                  <a:lnTo>
                    <a:pt x="403" y="2513"/>
                  </a:lnTo>
                  <a:close/>
                  <a:moveTo>
                    <a:pt x="2078" y="3475"/>
                  </a:moveTo>
                  <a:lnTo>
                    <a:pt x="2078" y="4157"/>
                  </a:lnTo>
                  <a:lnTo>
                    <a:pt x="403" y="4157"/>
                  </a:lnTo>
                  <a:lnTo>
                    <a:pt x="403" y="3475"/>
                  </a:lnTo>
                  <a:close/>
                  <a:moveTo>
                    <a:pt x="341" y="1"/>
                  </a:moveTo>
                  <a:cubicBezTo>
                    <a:pt x="155" y="1"/>
                    <a:pt x="0" y="156"/>
                    <a:pt x="0" y="342"/>
                  </a:cubicBezTo>
                  <a:lnTo>
                    <a:pt x="0" y="4219"/>
                  </a:lnTo>
                  <a:cubicBezTo>
                    <a:pt x="0" y="4405"/>
                    <a:pt x="155" y="4560"/>
                    <a:pt x="341" y="4560"/>
                  </a:cubicBezTo>
                  <a:lnTo>
                    <a:pt x="3164" y="4560"/>
                  </a:lnTo>
                  <a:cubicBezTo>
                    <a:pt x="3443" y="4560"/>
                    <a:pt x="3443" y="4157"/>
                    <a:pt x="3164" y="4157"/>
                  </a:cubicBezTo>
                  <a:lnTo>
                    <a:pt x="2482" y="4157"/>
                  </a:lnTo>
                  <a:lnTo>
                    <a:pt x="2482" y="435"/>
                  </a:lnTo>
                  <a:lnTo>
                    <a:pt x="5304" y="435"/>
                  </a:lnTo>
                  <a:lnTo>
                    <a:pt x="5304" y="4157"/>
                  </a:lnTo>
                  <a:lnTo>
                    <a:pt x="3971" y="4157"/>
                  </a:lnTo>
                  <a:cubicBezTo>
                    <a:pt x="3691" y="4157"/>
                    <a:pt x="3691" y="4560"/>
                    <a:pt x="3971" y="4560"/>
                  </a:cubicBezTo>
                  <a:lnTo>
                    <a:pt x="5397" y="4560"/>
                  </a:lnTo>
                  <a:cubicBezTo>
                    <a:pt x="5584" y="4560"/>
                    <a:pt x="5739" y="4405"/>
                    <a:pt x="5739" y="4219"/>
                  </a:cubicBezTo>
                  <a:lnTo>
                    <a:pt x="5739" y="342"/>
                  </a:lnTo>
                  <a:cubicBezTo>
                    <a:pt x="5739" y="156"/>
                    <a:pt x="5584" y="1"/>
                    <a:pt x="5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8"/>
            <p:cNvSpPr/>
            <p:nvPr/>
          </p:nvSpPr>
          <p:spPr>
            <a:xfrm>
              <a:off x="8136443" y="2839803"/>
              <a:ext cx="91263" cy="49410"/>
            </a:xfrm>
            <a:custGeom>
              <a:rect b="b" l="l" r="r" t="t"/>
              <a:pathLst>
                <a:path extrusionOk="0" h="1831" w="3382">
                  <a:moveTo>
                    <a:pt x="2730" y="0"/>
                  </a:moveTo>
                  <a:cubicBezTo>
                    <a:pt x="2296" y="0"/>
                    <a:pt x="1924" y="279"/>
                    <a:pt x="1830" y="713"/>
                  </a:cubicBezTo>
                  <a:lnTo>
                    <a:pt x="280" y="713"/>
                  </a:lnTo>
                  <a:cubicBezTo>
                    <a:pt x="0" y="713"/>
                    <a:pt x="0" y="1117"/>
                    <a:pt x="280" y="1117"/>
                  </a:cubicBezTo>
                  <a:lnTo>
                    <a:pt x="1830" y="1117"/>
                  </a:lnTo>
                  <a:cubicBezTo>
                    <a:pt x="1924" y="1520"/>
                    <a:pt x="2296" y="1830"/>
                    <a:pt x="2730" y="1830"/>
                  </a:cubicBezTo>
                  <a:lnTo>
                    <a:pt x="3102" y="1830"/>
                  </a:lnTo>
                  <a:cubicBezTo>
                    <a:pt x="3381" y="1830"/>
                    <a:pt x="3381" y="1427"/>
                    <a:pt x="3102" y="1427"/>
                  </a:cubicBezTo>
                  <a:lnTo>
                    <a:pt x="2730" y="1427"/>
                  </a:lnTo>
                  <a:cubicBezTo>
                    <a:pt x="2513" y="1427"/>
                    <a:pt x="2327" y="1303"/>
                    <a:pt x="2265" y="1117"/>
                  </a:cubicBezTo>
                  <a:lnTo>
                    <a:pt x="3102" y="1117"/>
                  </a:lnTo>
                  <a:cubicBezTo>
                    <a:pt x="3381" y="1117"/>
                    <a:pt x="3381" y="713"/>
                    <a:pt x="3102" y="713"/>
                  </a:cubicBezTo>
                  <a:lnTo>
                    <a:pt x="2265" y="713"/>
                  </a:lnTo>
                  <a:cubicBezTo>
                    <a:pt x="2327" y="527"/>
                    <a:pt x="2513" y="403"/>
                    <a:pt x="2730" y="403"/>
                  </a:cubicBezTo>
                  <a:lnTo>
                    <a:pt x="3102" y="403"/>
                  </a:lnTo>
                  <a:cubicBezTo>
                    <a:pt x="3226" y="403"/>
                    <a:pt x="3319" y="310"/>
                    <a:pt x="3319" y="217"/>
                  </a:cubicBezTo>
                  <a:cubicBezTo>
                    <a:pt x="3319" y="93"/>
                    <a:pt x="3226" y="0"/>
                    <a:pt x="3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8"/>
            <p:cNvSpPr/>
            <p:nvPr/>
          </p:nvSpPr>
          <p:spPr>
            <a:xfrm>
              <a:off x="8234371" y="2839803"/>
              <a:ext cx="91263" cy="49410"/>
            </a:xfrm>
            <a:custGeom>
              <a:rect b="b" l="l" r="r" t="t"/>
              <a:pathLst>
                <a:path extrusionOk="0" h="1831" w="3382">
                  <a:moveTo>
                    <a:pt x="280" y="0"/>
                  </a:moveTo>
                  <a:cubicBezTo>
                    <a:pt x="156" y="0"/>
                    <a:pt x="63" y="93"/>
                    <a:pt x="63" y="217"/>
                  </a:cubicBezTo>
                  <a:cubicBezTo>
                    <a:pt x="63" y="310"/>
                    <a:pt x="156" y="403"/>
                    <a:pt x="280" y="403"/>
                  </a:cubicBezTo>
                  <a:lnTo>
                    <a:pt x="652" y="403"/>
                  </a:lnTo>
                  <a:cubicBezTo>
                    <a:pt x="1334" y="403"/>
                    <a:pt x="1334" y="1427"/>
                    <a:pt x="652" y="1427"/>
                  </a:cubicBezTo>
                  <a:lnTo>
                    <a:pt x="280" y="1427"/>
                  </a:lnTo>
                  <a:cubicBezTo>
                    <a:pt x="1" y="1427"/>
                    <a:pt x="1" y="1830"/>
                    <a:pt x="280" y="1830"/>
                  </a:cubicBezTo>
                  <a:lnTo>
                    <a:pt x="652" y="1830"/>
                  </a:lnTo>
                  <a:cubicBezTo>
                    <a:pt x="1086" y="1830"/>
                    <a:pt x="1458" y="1520"/>
                    <a:pt x="1552" y="1117"/>
                  </a:cubicBezTo>
                  <a:lnTo>
                    <a:pt x="3103" y="1117"/>
                  </a:lnTo>
                  <a:cubicBezTo>
                    <a:pt x="3382" y="1117"/>
                    <a:pt x="3382" y="713"/>
                    <a:pt x="3103" y="713"/>
                  </a:cubicBezTo>
                  <a:lnTo>
                    <a:pt x="1552" y="713"/>
                  </a:lnTo>
                  <a:cubicBezTo>
                    <a:pt x="1458" y="279"/>
                    <a:pt x="1086" y="0"/>
                    <a:pt x="6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 name="Google Shape;923;p58"/>
          <p:cNvSpPr/>
          <p:nvPr/>
        </p:nvSpPr>
        <p:spPr>
          <a:xfrm>
            <a:off x="4836771" y="2663116"/>
            <a:ext cx="273736" cy="376711"/>
          </a:xfrm>
          <a:custGeom>
            <a:rect b="b" l="l" r="r" t="t"/>
            <a:pathLst>
              <a:path extrusionOk="0" h="13960" w="10144">
                <a:moveTo>
                  <a:pt x="2140" y="2389"/>
                </a:moveTo>
                <a:lnTo>
                  <a:pt x="2140" y="3661"/>
                </a:lnTo>
                <a:lnTo>
                  <a:pt x="1768" y="3661"/>
                </a:lnTo>
                <a:lnTo>
                  <a:pt x="1768" y="2637"/>
                </a:lnTo>
                <a:lnTo>
                  <a:pt x="2140" y="2389"/>
                </a:lnTo>
                <a:close/>
                <a:moveTo>
                  <a:pt x="8034" y="2389"/>
                </a:moveTo>
                <a:lnTo>
                  <a:pt x="8406" y="2637"/>
                </a:lnTo>
                <a:lnTo>
                  <a:pt x="8406" y="3661"/>
                </a:lnTo>
                <a:lnTo>
                  <a:pt x="8034" y="3661"/>
                </a:lnTo>
                <a:lnTo>
                  <a:pt x="8034" y="2389"/>
                </a:lnTo>
                <a:close/>
                <a:moveTo>
                  <a:pt x="2513" y="4064"/>
                </a:moveTo>
                <a:lnTo>
                  <a:pt x="2513" y="5739"/>
                </a:lnTo>
                <a:lnTo>
                  <a:pt x="1427" y="5739"/>
                </a:lnTo>
                <a:lnTo>
                  <a:pt x="1427" y="4064"/>
                </a:lnTo>
                <a:close/>
                <a:moveTo>
                  <a:pt x="8717" y="4064"/>
                </a:moveTo>
                <a:lnTo>
                  <a:pt x="8717" y="5739"/>
                </a:lnTo>
                <a:lnTo>
                  <a:pt x="7662" y="5739"/>
                </a:lnTo>
                <a:lnTo>
                  <a:pt x="7662" y="4064"/>
                </a:lnTo>
                <a:close/>
                <a:moveTo>
                  <a:pt x="2978" y="6142"/>
                </a:moveTo>
                <a:cubicBezTo>
                  <a:pt x="3257" y="6142"/>
                  <a:pt x="3505" y="6390"/>
                  <a:pt x="3505" y="6701"/>
                </a:cubicBezTo>
                <a:lnTo>
                  <a:pt x="3505" y="9927"/>
                </a:lnTo>
                <a:lnTo>
                  <a:pt x="434" y="9927"/>
                </a:lnTo>
                <a:lnTo>
                  <a:pt x="434" y="6701"/>
                </a:lnTo>
                <a:cubicBezTo>
                  <a:pt x="434" y="6390"/>
                  <a:pt x="652" y="6142"/>
                  <a:pt x="962" y="6142"/>
                </a:cubicBezTo>
                <a:close/>
                <a:moveTo>
                  <a:pt x="9182" y="6142"/>
                </a:moveTo>
                <a:cubicBezTo>
                  <a:pt x="9492" y="6142"/>
                  <a:pt x="9740" y="6390"/>
                  <a:pt x="9740" y="6701"/>
                </a:cubicBezTo>
                <a:lnTo>
                  <a:pt x="9740" y="9927"/>
                </a:lnTo>
                <a:lnTo>
                  <a:pt x="6669" y="9927"/>
                </a:lnTo>
                <a:lnTo>
                  <a:pt x="6669" y="6701"/>
                </a:lnTo>
                <a:cubicBezTo>
                  <a:pt x="6669" y="6390"/>
                  <a:pt x="6886" y="6142"/>
                  <a:pt x="7197" y="6142"/>
                </a:cubicBezTo>
                <a:close/>
                <a:moveTo>
                  <a:pt x="9740" y="10330"/>
                </a:moveTo>
                <a:lnTo>
                  <a:pt x="9740" y="11478"/>
                </a:lnTo>
                <a:lnTo>
                  <a:pt x="2885" y="11478"/>
                </a:lnTo>
                <a:cubicBezTo>
                  <a:pt x="2761" y="11478"/>
                  <a:pt x="2668" y="11571"/>
                  <a:pt x="2668" y="11664"/>
                </a:cubicBezTo>
                <a:cubicBezTo>
                  <a:pt x="2668" y="11788"/>
                  <a:pt x="2761" y="11881"/>
                  <a:pt x="2885" y="11881"/>
                </a:cubicBezTo>
                <a:lnTo>
                  <a:pt x="9740" y="11881"/>
                </a:lnTo>
                <a:lnTo>
                  <a:pt x="9740" y="13277"/>
                </a:lnTo>
                <a:cubicBezTo>
                  <a:pt x="9740" y="13432"/>
                  <a:pt x="9616" y="13556"/>
                  <a:pt x="9461" y="13556"/>
                </a:cubicBezTo>
                <a:lnTo>
                  <a:pt x="714" y="13556"/>
                </a:lnTo>
                <a:cubicBezTo>
                  <a:pt x="559" y="13556"/>
                  <a:pt x="434" y="13432"/>
                  <a:pt x="434" y="13277"/>
                </a:cubicBezTo>
                <a:lnTo>
                  <a:pt x="434" y="11881"/>
                </a:lnTo>
                <a:lnTo>
                  <a:pt x="2047" y="11881"/>
                </a:lnTo>
                <a:cubicBezTo>
                  <a:pt x="2172" y="11881"/>
                  <a:pt x="2265" y="11788"/>
                  <a:pt x="2265" y="11664"/>
                </a:cubicBezTo>
                <a:cubicBezTo>
                  <a:pt x="2265" y="11571"/>
                  <a:pt x="2172" y="11478"/>
                  <a:pt x="2047" y="11478"/>
                </a:cubicBezTo>
                <a:lnTo>
                  <a:pt x="434" y="11478"/>
                </a:lnTo>
                <a:lnTo>
                  <a:pt x="434" y="10330"/>
                </a:lnTo>
                <a:close/>
                <a:moveTo>
                  <a:pt x="5087" y="0"/>
                </a:moveTo>
                <a:cubicBezTo>
                  <a:pt x="4715" y="0"/>
                  <a:pt x="4405" y="311"/>
                  <a:pt x="4405" y="683"/>
                </a:cubicBezTo>
                <a:lnTo>
                  <a:pt x="4405" y="3288"/>
                </a:lnTo>
                <a:cubicBezTo>
                  <a:pt x="4374" y="3413"/>
                  <a:pt x="4498" y="3475"/>
                  <a:pt x="4618" y="3475"/>
                </a:cubicBezTo>
                <a:cubicBezTo>
                  <a:pt x="4738" y="3475"/>
                  <a:pt x="4855" y="3413"/>
                  <a:pt x="4808" y="3288"/>
                </a:cubicBezTo>
                <a:lnTo>
                  <a:pt x="4808" y="683"/>
                </a:lnTo>
                <a:cubicBezTo>
                  <a:pt x="4808" y="528"/>
                  <a:pt x="4932" y="404"/>
                  <a:pt x="5087" y="404"/>
                </a:cubicBezTo>
                <a:cubicBezTo>
                  <a:pt x="5211" y="404"/>
                  <a:pt x="5335" y="528"/>
                  <a:pt x="5335" y="683"/>
                </a:cubicBezTo>
                <a:lnTo>
                  <a:pt x="5335" y="9927"/>
                </a:lnTo>
                <a:lnTo>
                  <a:pt x="4808" y="9927"/>
                </a:lnTo>
                <a:lnTo>
                  <a:pt x="4808" y="4126"/>
                </a:lnTo>
                <a:cubicBezTo>
                  <a:pt x="4777" y="4033"/>
                  <a:pt x="4692" y="3986"/>
                  <a:pt x="4607" y="3986"/>
                </a:cubicBezTo>
                <a:cubicBezTo>
                  <a:pt x="4521" y="3986"/>
                  <a:pt x="4436" y="4033"/>
                  <a:pt x="4405" y="4126"/>
                </a:cubicBezTo>
                <a:lnTo>
                  <a:pt x="4405" y="9927"/>
                </a:lnTo>
                <a:lnTo>
                  <a:pt x="3909" y="9927"/>
                </a:lnTo>
                <a:lnTo>
                  <a:pt x="3909" y="6701"/>
                </a:lnTo>
                <a:cubicBezTo>
                  <a:pt x="3909" y="6173"/>
                  <a:pt x="3474" y="5739"/>
                  <a:pt x="2947" y="5739"/>
                </a:cubicBezTo>
                <a:lnTo>
                  <a:pt x="2916" y="5739"/>
                </a:lnTo>
                <a:lnTo>
                  <a:pt x="2916" y="3909"/>
                </a:lnTo>
                <a:cubicBezTo>
                  <a:pt x="2916" y="3754"/>
                  <a:pt x="2792" y="3661"/>
                  <a:pt x="2637" y="3661"/>
                </a:cubicBezTo>
                <a:lnTo>
                  <a:pt x="2544" y="3661"/>
                </a:lnTo>
                <a:lnTo>
                  <a:pt x="2544" y="2203"/>
                </a:lnTo>
                <a:cubicBezTo>
                  <a:pt x="2544" y="2079"/>
                  <a:pt x="2451" y="1986"/>
                  <a:pt x="2358" y="1924"/>
                </a:cubicBezTo>
                <a:cubicBezTo>
                  <a:pt x="2322" y="1900"/>
                  <a:pt x="2282" y="1890"/>
                  <a:pt x="2239" y="1890"/>
                </a:cubicBezTo>
                <a:cubicBezTo>
                  <a:pt x="2170" y="1890"/>
                  <a:pt x="2093" y="1916"/>
                  <a:pt x="2016" y="1955"/>
                </a:cubicBezTo>
                <a:lnTo>
                  <a:pt x="1489" y="2327"/>
                </a:lnTo>
                <a:cubicBezTo>
                  <a:pt x="1396" y="2389"/>
                  <a:pt x="1365" y="2482"/>
                  <a:pt x="1334" y="2606"/>
                </a:cubicBezTo>
                <a:lnTo>
                  <a:pt x="1334" y="3661"/>
                </a:lnTo>
                <a:lnTo>
                  <a:pt x="1272" y="3661"/>
                </a:lnTo>
                <a:cubicBezTo>
                  <a:pt x="1117" y="3661"/>
                  <a:pt x="1024" y="3785"/>
                  <a:pt x="1024" y="3909"/>
                </a:cubicBezTo>
                <a:lnTo>
                  <a:pt x="1024" y="5739"/>
                </a:lnTo>
                <a:lnTo>
                  <a:pt x="962" y="5739"/>
                </a:lnTo>
                <a:cubicBezTo>
                  <a:pt x="434" y="5739"/>
                  <a:pt x="0" y="6173"/>
                  <a:pt x="0" y="6701"/>
                </a:cubicBezTo>
                <a:lnTo>
                  <a:pt x="0" y="13277"/>
                </a:lnTo>
                <a:cubicBezTo>
                  <a:pt x="0" y="13649"/>
                  <a:pt x="310" y="13959"/>
                  <a:pt x="714" y="13959"/>
                </a:cubicBezTo>
                <a:lnTo>
                  <a:pt x="9461" y="13959"/>
                </a:lnTo>
                <a:cubicBezTo>
                  <a:pt x="9833" y="13959"/>
                  <a:pt x="10143" y="13649"/>
                  <a:pt x="10143" y="13277"/>
                </a:cubicBezTo>
                <a:lnTo>
                  <a:pt x="10143" y="6701"/>
                </a:lnTo>
                <a:cubicBezTo>
                  <a:pt x="10143" y="6173"/>
                  <a:pt x="9740" y="5739"/>
                  <a:pt x="9213" y="5739"/>
                </a:cubicBezTo>
                <a:lnTo>
                  <a:pt x="9151" y="5739"/>
                </a:lnTo>
                <a:lnTo>
                  <a:pt x="9151" y="3909"/>
                </a:lnTo>
                <a:cubicBezTo>
                  <a:pt x="9151" y="3754"/>
                  <a:pt x="9027" y="3661"/>
                  <a:pt x="8903" y="3661"/>
                </a:cubicBezTo>
                <a:lnTo>
                  <a:pt x="8810" y="3661"/>
                </a:lnTo>
                <a:lnTo>
                  <a:pt x="8810" y="2606"/>
                </a:lnTo>
                <a:cubicBezTo>
                  <a:pt x="8810" y="2482"/>
                  <a:pt x="8779" y="2389"/>
                  <a:pt x="8686" y="2327"/>
                </a:cubicBezTo>
                <a:lnTo>
                  <a:pt x="8127" y="1955"/>
                </a:lnTo>
                <a:cubicBezTo>
                  <a:pt x="8070" y="1916"/>
                  <a:pt x="8000" y="1890"/>
                  <a:pt x="7934" y="1890"/>
                </a:cubicBezTo>
                <a:cubicBezTo>
                  <a:pt x="7893" y="1890"/>
                  <a:pt x="7853" y="1900"/>
                  <a:pt x="7817" y="1924"/>
                </a:cubicBezTo>
                <a:cubicBezTo>
                  <a:pt x="7693" y="1986"/>
                  <a:pt x="7631" y="2079"/>
                  <a:pt x="7631" y="2203"/>
                </a:cubicBezTo>
                <a:lnTo>
                  <a:pt x="7631" y="3661"/>
                </a:lnTo>
                <a:lnTo>
                  <a:pt x="7507" y="3661"/>
                </a:lnTo>
                <a:cubicBezTo>
                  <a:pt x="7383" y="3661"/>
                  <a:pt x="7259" y="3754"/>
                  <a:pt x="7259" y="3909"/>
                </a:cubicBezTo>
                <a:lnTo>
                  <a:pt x="7259" y="5739"/>
                </a:lnTo>
                <a:lnTo>
                  <a:pt x="7228" y="5739"/>
                </a:lnTo>
                <a:cubicBezTo>
                  <a:pt x="6700" y="5739"/>
                  <a:pt x="6266" y="6173"/>
                  <a:pt x="6266" y="6701"/>
                </a:cubicBezTo>
                <a:lnTo>
                  <a:pt x="6266" y="9927"/>
                </a:lnTo>
                <a:lnTo>
                  <a:pt x="5770" y="9927"/>
                </a:lnTo>
                <a:lnTo>
                  <a:pt x="5770" y="683"/>
                </a:lnTo>
                <a:cubicBezTo>
                  <a:pt x="5770" y="311"/>
                  <a:pt x="5460" y="0"/>
                  <a:pt x="50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 name="Google Shape;924;p58"/>
          <p:cNvGrpSpPr/>
          <p:nvPr/>
        </p:nvGrpSpPr>
        <p:grpSpPr>
          <a:xfrm>
            <a:off x="8096262" y="3273948"/>
            <a:ext cx="269553" cy="376899"/>
            <a:chOff x="8096262" y="3426348"/>
            <a:chExt cx="269553" cy="376899"/>
          </a:xfrm>
        </p:grpSpPr>
        <p:sp>
          <p:nvSpPr>
            <p:cNvPr id="925" name="Google Shape;925;p58"/>
            <p:cNvSpPr/>
            <p:nvPr/>
          </p:nvSpPr>
          <p:spPr>
            <a:xfrm>
              <a:off x="8195621" y="3645035"/>
              <a:ext cx="12818" cy="8149"/>
            </a:xfrm>
            <a:custGeom>
              <a:rect b="b" l="l" r="r" t="t"/>
              <a:pathLst>
                <a:path extrusionOk="0" h="302" w="475">
                  <a:moveTo>
                    <a:pt x="258" y="0"/>
                  </a:moveTo>
                  <a:cubicBezTo>
                    <a:pt x="0" y="0"/>
                    <a:pt x="256" y="301"/>
                    <a:pt x="396" y="301"/>
                  </a:cubicBezTo>
                  <a:cubicBezTo>
                    <a:pt x="442" y="301"/>
                    <a:pt x="475" y="270"/>
                    <a:pt x="475" y="186"/>
                  </a:cubicBezTo>
                  <a:cubicBezTo>
                    <a:pt x="475" y="93"/>
                    <a:pt x="382" y="0"/>
                    <a:pt x="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8"/>
            <p:cNvSpPr/>
            <p:nvPr/>
          </p:nvSpPr>
          <p:spPr>
            <a:xfrm>
              <a:off x="8223496" y="3645035"/>
              <a:ext cx="12575" cy="10902"/>
            </a:xfrm>
            <a:custGeom>
              <a:rect b="b" l="l" r="r" t="t"/>
              <a:pathLst>
                <a:path extrusionOk="0" h="404" w="466">
                  <a:moveTo>
                    <a:pt x="280" y="0"/>
                  </a:moveTo>
                  <a:cubicBezTo>
                    <a:pt x="0" y="0"/>
                    <a:pt x="0" y="404"/>
                    <a:pt x="280" y="404"/>
                  </a:cubicBezTo>
                  <a:cubicBezTo>
                    <a:pt x="373" y="404"/>
                    <a:pt x="466" y="311"/>
                    <a:pt x="466" y="186"/>
                  </a:cubicBezTo>
                  <a:cubicBezTo>
                    <a:pt x="466" y="93"/>
                    <a:pt x="373" y="0"/>
                    <a:pt x="2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8"/>
            <p:cNvSpPr/>
            <p:nvPr/>
          </p:nvSpPr>
          <p:spPr>
            <a:xfrm>
              <a:off x="8252532" y="3645035"/>
              <a:ext cx="12008" cy="8149"/>
            </a:xfrm>
            <a:custGeom>
              <a:rect b="b" l="l" r="r" t="t"/>
              <a:pathLst>
                <a:path extrusionOk="0" h="302" w="445">
                  <a:moveTo>
                    <a:pt x="258" y="0"/>
                  </a:moveTo>
                  <a:cubicBezTo>
                    <a:pt x="0" y="0"/>
                    <a:pt x="238" y="301"/>
                    <a:pt x="370" y="301"/>
                  </a:cubicBezTo>
                  <a:cubicBezTo>
                    <a:pt x="413" y="301"/>
                    <a:pt x="444" y="270"/>
                    <a:pt x="444" y="186"/>
                  </a:cubicBezTo>
                  <a:cubicBezTo>
                    <a:pt x="444" y="93"/>
                    <a:pt x="351" y="0"/>
                    <a:pt x="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8"/>
            <p:cNvSpPr/>
            <p:nvPr/>
          </p:nvSpPr>
          <p:spPr>
            <a:xfrm>
              <a:off x="8167422" y="3614812"/>
              <a:ext cx="128907" cy="69594"/>
            </a:xfrm>
            <a:custGeom>
              <a:rect b="b" l="l" r="r" t="t"/>
              <a:pathLst>
                <a:path extrusionOk="0" h="2579" w="4777">
                  <a:moveTo>
                    <a:pt x="4374" y="407"/>
                  </a:moveTo>
                  <a:lnTo>
                    <a:pt x="4374" y="2175"/>
                  </a:lnTo>
                  <a:lnTo>
                    <a:pt x="434" y="2175"/>
                  </a:lnTo>
                  <a:lnTo>
                    <a:pt x="434" y="407"/>
                  </a:lnTo>
                  <a:close/>
                  <a:moveTo>
                    <a:pt x="387" y="0"/>
                  </a:moveTo>
                  <a:cubicBezTo>
                    <a:pt x="191" y="0"/>
                    <a:pt x="31" y="177"/>
                    <a:pt x="31" y="407"/>
                  </a:cubicBezTo>
                  <a:lnTo>
                    <a:pt x="31" y="2175"/>
                  </a:lnTo>
                  <a:cubicBezTo>
                    <a:pt x="0" y="2392"/>
                    <a:pt x="186" y="2578"/>
                    <a:pt x="434" y="2578"/>
                  </a:cubicBezTo>
                  <a:lnTo>
                    <a:pt x="4374" y="2578"/>
                  </a:lnTo>
                  <a:cubicBezTo>
                    <a:pt x="4591" y="2578"/>
                    <a:pt x="4777" y="2392"/>
                    <a:pt x="4746" y="2175"/>
                  </a:cubicBezTo>
                  <a:lnTo>
                    <a:pt x="4746" y="407"/>
                  </a:lnTo>
                  <a:cubicBezTo>
                    <a:pt x="4746" y="190"/>
                    <a:pt x="4591" y="4"/>
                    <a:pt x="4374" y="4"/>
                  </a:cubicBezTo>
                  <a:lnTo>
                    <a:pt x="434" y="4"/>
                  </a:lnTo>
                  <a:cubicBezTo>
                    <a:pt x="418" y="1"/>
                    <a:pt x="403"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8"/>
            <p:cNvSpPr/>
            <p:nvPr/>
          </p:nvSpPr>
          <p:spPr>
            <a:xfrm>
              <a:off x="8096262" y="3426348"/>
              <a:ext cx="269553" cy="376899"/>
            </a:xfrm>
            <a:custGeom>
              <a:rect b="b" l="l" r="r" t="t"/>
              <a:pathLst>
                <a:path extrusionOk="0" h="13967" w="9989">
                  <a:moveTo>
                    <a:pt x="6080" y="474"/>
                  </a:moveTo>
                  <a:lnTo>
                    <a:pt x="6452" y="784"/>
                  </a:lnTo>
                  <a:cubicBezTo>
                    <a:pt x="6499" y="830"/>
                    <a:pt x="6569" y="854"/>
                    <a:pt x="6639" y="854"/>
                  </a:cubicBezTo>
                  <a:cubicBezTo>
                    <a:pt x="6708" y="854"/>
                    <a:pt x="6778" y="830"/>
                    <a:pt x="6825" y="784"/>
                  </a:cubicBezTo>
                  <a:lnTo>
                    <a:pt x="6980" y="660"/>
                  </a:lnTo>
                  <a:lnTo>
                    <a:pt x="6980" y="4320"/>
                  </a:lnTo>
                  <a:lnTo>
                    <a:pt x="3009" y="4320"/>
                  </a:lnTo>
                  <a:lnTo>
                    <a:pt x="3009" y="660"/>
                  </a:lnTo>
                  <a:lnTo>
                    <a:pt x="3164" y="784"/>
                  </a:lnTo>
                  <a:cubicBezTo>
                    <a:pt x="3211" y="830"/>
                    <a:pt x="3281" y="854"/>
                    <a:pt x="3350" y="854"/>
                  </a:cubicBezTo>
                  <a:cubicBezTo>
                    <a:pt x="3420" y="854"/>
                    <a:pt x="3490" y="830"/>
                    <a:pt x="3537" y="784"/>
                  </a:cubicBezTo>
                  <a:lnTo>
                    <a:pt x="3909" y="474"/>
                  </a:lnTo>
                  <a:lnTo>
                    <a:pt x="4250" y="784"/>
                  </a:lnTo>
                  <a:cubicBezTo>
                    <a:pt x="4312" y="830"/>
                    <a:pt x="4382" y="854"/>
                    <a:pt x="4452" y="854"/>
                  </a:cubicBezTo>
                  <a:cubicBezTo>
                    <a:pt x="4521" y="854"/>
                    <a:pt x="4591" y="830"/>
                    <a:pt x="4653" y="784"/>
                  </a:cubicBezTo>
                  <a:lnTo>
                    <a:pt x="4995" y="474"/>
                  </a:lnTo>
                  <a:lnTo>
                    <a:pt x="5367" y="784"/>
                  </a:lnTo>
                  <a:cubicBezTo>
                    <a:pt x="5413" y="830"/>
                    <a:pt x="5475" y="854"/>
                    <a:pt x="5541" y="854"/>
                  </a:cubicBezTo>
                  <a:cubicBezTo>
                    <a:pt x="5607" y="854"/>
                    <a:pt x="5677" y="830"/>
                    <a:pt x="5739" y="784"/>
                  </a:cubicBezTo>
                  <a:lnTo>
                    <a:pt x="6080" y="474"/>
                  </a:lnTo>
                  <a:close/>
                  <a:moveTo>
                    <a:pt x="8096" y="3234"/>
                  </a:moveTo>
                  <a:cubicBezTo>
                    <a:pt x="8903" y="3234"/>
                    <a:pt x="9554" y="3886"/>
                    <a:pt x="9585" y="4692"/>
                  </a:cubicBezTo>
                  <a:lnTo>
                    <a:pt x="9585" y="5468"/>
                  </a:lnTo>
                  <a:lnTo>
                    <a:pt x="2854" y="5468"/>
                  </a:lnTo>
                  <a:cubicBezTo>
                    <a:pt x="2846" y="5467"/>
                    <a:pt x="2838" y="5466"/>
                    <a:pt x="2831" y="5466"/>
                  </a:cubicBezTo>
                  <a:cubicBezTo>
                    <a:pt x="2614" y="5466"/>
                    <a:pt x="2614" y="5872"/>
                    <a:pt x="2831" y="5872"/>
                  </a:cubicBezTo>
                  <a:cubicBezTo>
                    <a:pt x="2838" y="5872"/>
                    <a:pt x="2846" y="5872"/>
                    <a:pt x="2854" y="5871"/>
                  </a:cubicBezTo>
                  <a:lnTo>
                    <a:pt x="9585" y="5871"/>
                  </a:lnTo>
                  <a:lnTo>
                    <a:pt x="9585" y="12137"/>
                  </a:lnTo>
                  <a:lnTo>
                    <a:pt x="7135" y="12137"/>
                  </a:lnTo>
                  <a:cubicBezTo>
                    <a:pt x="7116" y="12130"/>
                    <a:pt x="7098" y="12126"/>
                    <a:pt x="7082" y="12126"/>
                  </a:cubicBezTo>
                  <a:cubicBezTo>
                    <a:pt x="6904" y="12126"/>
                    <a:pt x="6904" y="12520"/>
                    <a:pt x="7082" y="12520"/>
                  </a:cubicBezTo>
                  <a:cubicBezTo>
                    <a:pt x="7098" y="12520"/>
                    <a:pt x="7116" y="12516"/>
                    <a:pt x="7135" y="12509"/>
                  </a:cubicBezTo>
                  <a:lnTo>
                    <a:pt x="9585" y="12509"/>
                  </a:lnTo>
                  <a:lnTo>
                    <a:pt x="9585" y="13160"/>
                  </a:lnTo>
                  <a:cubicBezTo>
                    <a:pt x="9585" y="13378"/>
                    <a:pt x="9399" y="13533"/>
                    <a:pt x="9213" y="13533"/>
                  </a:cubicBezTo>
                  <a:lnTo>
                    <a:pt x="9213" y="13564"/>
                  </a:lnTo>
                  <a:lnTo>
                    <a:pt x="776" y="13564"/>
                  </a:lnTo>
                  <a:cubicBezTo>
                    <a:pt x="559" y="13564"/>
                    <a:pt x="404" y="13378"/>
                    <a:pt x="404" y="13192"/>
                  </a:cubicBezTo>
                  <a:lnTo>
                    <a:pt x="404" y="12540"/>
                  </a:lnTo>
                  <a:lnTo>
                    <a:pt x="6297" y="12540"/>
                  </a:lnTo>
                  <a:cubicBezTo>
                    <a:pt x="6310" y="12543"/>
                    <a:pt x="6323" y="12545"/>
                    <a:pt x="6335" y="12545"/>
                  </a:cubicBezTo>
                  <a:cubicBezTo>
                    <a:pt x="6528" y="12545"/>
                    <a:pt x="6533" y="12126"/>
                    <a:pt x="6350" y="12126"/>
                  </a:cubicBezTo>
                  <a:cubicBezTo>
                    <a:pt x="6334" y="12126"/>
                    <a:pt x="6316" y="12130"/>
                    <a:pt x="6297" y="12137"/>
                  </a:cubicBezTo>
                  <a:lnTo>
                    <a:pt x="404" y="12137"/>
                  </a:lnTo>
                  <a:lnTo>
                    <a:pt x="404" y="5871"/>
                  </a:lnTo>
                  <a:lnTo>
                    <a:pt x="2017" y="5871"/>
                  </a:lnTo>
                  <a:cubicBezTo>
                    <a:pt x="2025" y="5872"/>
                    <a:pt x="2032" y="5872"/>
                    <a:pt x="2040" y="5872"/>
                  </a:cubicBezTo>
                  <a:cubicBezTo>
                    <a:pt x="2257" y="5872"/>
                    <a:pt x="2257" y="5466"/>
                    <a:pt x="2040" y="5466"/>
                  </a:cubicBezTo>
                  <a:cubicBezTo>
                    <a:pt x="2032" y="5466"/>
                    <a:pt x="2025" y="5467"/>
                    <a:pt x="2017" y="5468"/>
                  </a:cubicBezTo>
                  <a:lnTo>
                    <a:pt x="404" y="5468"/>
                  </a:lnTo>
                  <a:lnTo>
                    <a:pt x="404" y="4692"/>
                  </a:lnTo>
                  <a:cubicBezTo>
                    <a:pt x="404" y="3886"/>
                    <a:pt x="1055" y="3234"/>
                    <a:pt x="1893" y="3234"/>
                  </a:cubicBezTo>
                  <a:lnTo>
                    <a:pt x="2606" y="3234"/>
                  </a:lnTo>
                  <a:lnTo>
                    <a:pt x="2606" y="4320"/>
                  </a:lnTo>
                  <a:lnTo>
                    <a:pt x="2172" y="4320"/>
                  </a:lnTo>
                  <a:cubicBezTo>
                    <a:pt x="2048" y="4320"/>
                    <a:pt x="1955" y="4413"/>
                    <a:pt x="1955" y="4537"/>
                  </a:cubicBezTo>
                  <a:cubicBezTo>
                    <a:pt x="1955" y="4661"/>
                    <a:pt x="2048" y="4754"/>
                    <a:pt x="2172" y="4754"/>
                  </a:cubicBezTo>
                  <a:lnTo>
                    <a:pt x="7817" y="4754"/>
                  </a:lnTo>
                  <a:cubicBezTo>
                    <a:pt x="7941" y="4754"/>
                    <a:pt x="8034" y="4661"/>
                    <a:pt x="8034" y="4537"/>
                  </a:cubicBezTo>
                  <a:cubicBezTo>
                    <a:pt x="8034" y="4413"/>
                    <a:pt x="7941" y="4320"/>
                    <a:pt x="7817" y="4320"/>
                  </a:cubicBezTo>
                  <a:lnTo>
                    <a:pt x="7352" y="4320"/>
                  </a:lnTo>
                  <a:lnTo>
                    <a:pt x="7352" y="3234"/>
                  </a:lnTo>
                  <a:close/>
                  <a:moveTo>
                    <a:pt x="3862" y="1"/>
                  </a:moveTo>
                  <a:cubicBezTo>
                    <a:pt x="3793" y="1"/>
                    <a:pt x="3723" y="24"/>
                    <a:pt x="3661" y="70"/>
                  </a:cubicBezTo>
                  <a:lnTo>
                    <a:pt x="3319" y="412"/>
                  </a:lnTo>
                  <a:lnTo>
                    <a:pt x="3009" y="132"/>
                  </a:lnTo>
                  <a:cubicBezTo>
                    <a:pt x="2962" y="85"/>
                    <a:pt x="2901" y="64"/>
                    <a:pt x="2839" y="64"/>
                  </a:cubicBezTo>
                  <a:cubicBezTo>
                    <a:pt x="2697" y="64"/>
                    <a:pt x="2553" y="177"/>
                    <a:pt x="2575" y="350"/>
                  </a:cubicBezTo>
                  <a:lnTo>
                    <a:pt x="2575" y="2800"/>
                  </a:lnTo>
                  <a:lnTo>
                    <a:pt x="1893" y="2800"/>
                  </a:lnTo>
                  <a:cubicBezTo>
                    <a:pt x="838" y="2800"/>
                    <a:pt x="0" y="3669"/>
                    <a:pt x="0" y="4692"/>
                  </a:cubicBezTo>
                  <a:lnTo>
                    <a:pt x="0" y="13192"/>
                  </a:lnTo>
                  <a:cubicBezTo>
                    <a:pt x="0" y="13626"/>
                    <a:pt x="342" y="13967"/>
                    <a:pt x="776" y="13967"/>
                  </a:cubicBezTo>
                  <a:lnTo>
                    <a:pt x="9213" y="13967"/>
                  </a:lnTo>
                  <a:cubicBezTo>
                    <a:pt x="9647" y="13967"/>
                    <a:pt x="9989" y="13626"/>
                    <a:pt x="9989" y="13192"/>
                  </a:cubicBezTo>
                  <a:lnTo>
                    <a:pt x="9989" y="4692"/>
                  </a:lnTo>
                  <a:cubicBezTo>
                    <a:pt x="9989" y="3669"/>
                    <a:pt x="9120" y="2800"/>
                    <a:pt x="8096" y="2800"/>
                  </a:cubicBezTo>
                  <a:lnTo>
                    <a:pt x="7352" y="2800"/>
                  </a:lnTo>
                  <a:lnTo>
                    <a:pt x="7352" y="350"/>
                  </a:lnTo>
                  <a:cubicBezTo>
                    <a:pt x="7352" y="177"/>
                    <a:pt x="7216" y="64"/>
                    <a:pt x="7071" y="64"/>
                  </a:cubicBezTo>
                  <a:cubicBezTo>
                    <a:pt x="7008" y="64"/>
                    <a:pt x="6943" y="85"/>
                    <a:pt x="6887" y="132"/>
                  </a:cubicBezTo>
                  <a:lnTo>
                    <a:pt x="6608" y="412"/>
                  </a:lnTo>
                  <a:lnTo>
                    <a:pt x="6266" y="70"/>
                  </a:lnTo>
                  <a:cubicBezTo>
                    <a:pt x="6204" y="24"/>
                    <a:pt x="6134" y="1"/>
                    <a:pt x="6065" y="1"/>
                  </a:cubicBezTo>
                  <a:cubicBezTo>
                    <a:pt x="5995" y="1"/>
                    <a:pt x="5925" y="24"/>
                    <a:pt x="5863" y="70"/>
                  </a:cubicBezTo>
                  <a:lnTo>
                    <a:pt x="5522" y="412"/>
                  </a:lnTo>
                  <a:lnTo>
                    <a:pt x="5150" y="70"/>
                  </a:lnTo>
                  <a:cubicBezTo>
                    <a:pt x="5103" y="24"/>
                    <a:pt x="5033" y="1"/>
                    <a:pt x="4963" y="1"/>
                  </a:cubicBezTo>
                  <a:cubicBezTo>
                    <a:pt x="4894" y="1"/>
                    <a:pt x="4824" y="24"/>
                    <a:pt x="4777" y="70"/>
                  </a:cubicBezTo>
                  <a:lnTo>
                    <a:pt x="4405" y="412"/>
                  </a:lnTo>
                  <a:lnTo>
                    <a:pt x="4064" y="70"/>
                  </a:lnTo>
                  <a:cubicBezTo>
                    <a:pt x="4002" y="24"/>
                    <a:pt x="3932" y="1"/>
                    <a:pt x="3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8"/>
            <p:cNvSpPr/>
            <p:nvPr/>
          </p:nvSpPr>
          <p:spPr>
            <a:xfrm>
              <a:off x="8168258" y="3701946"/>
              <a:ext cx="126398" cy="10902"/>
            </a:xfrm>
            <a:custGeom>
              <a:rect b="b" l="l" r="r" t="t"/>
              <a:pathLst>
                <a:path extrusionOk="0" h="404" w="4684">
                  <a:moveTo>
                    <a:pt x="186" y="1"/>
                  </a:moveTo>
                  <a:cubicBezTo>
                    <a:pt x="93" y="1"/>
                    <a:pt x="0" y="94"/>
                    <a:pt x="0" y="218"/>
                  </a:cubicBezTo>
                  <a:cubicBezTo>
                    <a:pt x="0" y="311"/>
                    <a:pt x="93" y="404"/>
                    <a:pt x="186" y="404"/>
                  </a:cubicBezTo>
                  <a:lnTo>
                    <a:pt x="4498" y="404"/>
                  </a:lnTo>
                  <a:cubicBezTo>
                    <a:pt x="4591" y="404"/>
                    <a:pt x="4684" y="311"/>
                    <a:pt x="4684" y="218"/>
                  </a:cubicBezTo>
                  <a:cubicBezTo>
                    <a:pt x="4684" y="94"/>
                    <a:pt x="4591" y="1"/>
                    <a:pt x="4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8"/>
            <p:cNvSpPr/>
            <p:nvPr/>
          </p:nvSpPr>
          <p:spPr>
            <a:xfrm>
              <a:off x="8166585" y="3724560"/>
              <a:ext cx="128071" cy="10902"/>
            </a:xfrm>
            <a:custGeom>
              <a:rect b="b" l="l" r="r" t="t"/>
              <a:pathLst>
                <a:path extrusionOk="0" h="404" w="4746">
                  <a:moveTo>
                    <a:pt x="248" y="0"/>
                  </a:moveTo>
                  <a:cubicBezTo>
                    <a:pt x="0" y="0"/>
                    <a:pt x="0" y="403"/>
                    <a:pt x="248" y="403"/>
                  </a:cubicBezTo>
                  <a:lnTo>
                    <a:pt x="4560" y="403"/>
                  </a:lnTo>
                  <a:cubicBezTo>
                    <a:pt x="4653" y="403"/>
                    <a:pt x="4746" y="310"/>
                    <a:pt x="4746" y="186"/>
                  </a:cubicBezTo>
                  <a:cubicBezTo>
                    <a:pt x="4746" y="93"/>
                    <a:pt x="4653" y="0"/>
                    <a:pt x="4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8"/>
            <p:cNvSpPr/>
            <p:nvPr/>
          </p:nvSpPr>
          <p:spPr>
            <a:xfrm>
              <a:off x="8189171" y="3468418"/>
              <a:ext cx="82898" cy="10902"/>
            </a:xfrm>
            <a:custGeom>
              <a:rect b="b" l="l" r="r" t="t"/>
              <a:pathLst>
                <a:path extrusionOk="0" h="404" w="3072">
                  <a:moveTo>
                    <a:pt x="280" y="0"/>
                  </a:moveTo>
                  <a:cubicBezTo>
                    <a:pt x="1" y="0"/>
                    <a:pt x="1" y="404"/>
                    <a:pt x="280" y="404"/>
                  </a:cubicBezTo>
                  <a:lnTo>
                    <a:pt x="2792" y="404"/>
                  </a:lnTo>
                  <a:cubicBezTo>
                    <a:pt x="3071" y="404"/>
                    <a:pt x="3071" y="0"/>
                    <a:pt x="27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8"/>
            <p:cNvSpPr/>
            <p:nvPr/>
          </p:nvSpPr>
          <p:spPr>
            <a:xfrm>
              <a:off x="8189171" y="3494351"/>
              <a:ext cx="82898" cy="10929"/>
            </a:xfrm>
            <a:custGeom>
              <a:rect b="b" l="l" r="r" t="t"/>
              <a:pathLst>
                <a:path extrusionOk="0" h="405" w="3072">
                  <a:moveTo>
                    <a:pt x="280" y="1"/>
                  </a:moveTo>
                  <a:cubicBezTo>
                    <a:pt x="1" y="1"/>
                    <a:pt x="1" y="404"/>
                    <a:pt x="280" y="404"/>
                  </a:cubicBezTo>
                  <a:lnTo>
                    <a:pt x="2792" y="404"/>
                  </a:lnTo>
                  <a:cubicBezTo>
                    <a:pt x="3071" y="404"/>
                    <a:pt x="3071" y="1"/>
                    <a:pt x="27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8"/>
            <p:cNvSpPr/>
            <p:nvPr/>
          </p:nvSpPr>
          <p:spPr>
            <a:xfrm>
              <a:off x="8191681" y="3520148"/>
              <a:ext cx="78715" cy="11064"/>
            </a:xfrm>
            <a:custGeom>
              <a:rect b="b" l="l" r="r" t="t"/>
              <a:pathLst>
                <a:path extrusionOk="0" h="410" w="2917">
                  <a:moveTo>
                    <a:pt x="2746" y="1"/>
                  </a:moveTo>
                  <a:cubicBezTo>
                    <a:pt x="2731" y="1"/>
                    <a:pt x="2716" y="2"/>
                    <a:pt x="2699" y="7"/>
                  </a:cubicBezTo>
                  <a:lnTo>
                    <a:pt x="187" y="7"/>
                  </a:lnTo>
                  <a:cubicBezTo>
                    <a:pt x="94" y="7"/>
                    <a:pt x="1" y="69"/>
                    <a:pt x="1" y="193"/>
                  </a:cubicBezTo>
                  <a:cubicBezTo>
                    <a:pt x="1" y="317"/>
                    <a:pt x="94" y="410"/>
                    <a:pt x="187" y="410"/>
                  </a:cubicBezTo>
                  <a:lnTo>
                    <a:pt x="2699" y="410"/>
                  </a:lnTo>
                  <a:cubicBezTo>
                    <a:pt x="2823" y="410"/>
                    <a:pt x="2916" y="317"/>
                    <a:pt x="2916" y="193"/>
                  </a:cubicBezTo>
                  <a:cubicBezTo>
                    <a:pt x="2916" y="85"/>
                    <a:pt x="2846" y="1"/>
                    <a:pt x="2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 name="Google Shape;935;p58"/>
          <p:cNvSpPr/>
          <p:nvPr/>
        </p:nvSpPr>
        <p:spPr>
          <a:xfrm>
            <a:off x="4781506" y="3273868"/>
            <a:ext cx="370018" cy="376144"/>
          </a:xfrm>
          <a:custGeom>
            <a:rect b="b" l="l" r="r" t="t"/>
            <a:pathLst>
              <a:path extrusionOk="0" h="13939" w="13712">
                <a:moveTo>
                  <a:pt x="7136" y="1"/>
                </a:moveTo>
                <a:cubicBezTo>
                  <a:pt x="6753" y="1"/>
                  <a:pt x="6366" y="64"/>
                  <a:pt x="5988" y="197"/>
                </a:cubicBezTo>
                <a:cubicBezTo>
                  <a:pt x="5895" y="229"/>
                  <a:pt x="5833" y="353"/>
                  <a:pt x="5864" y="446"/>
                </a:cubicBezTo>
                <a:cubicBezTo>
                  <a:pt x="5889" y="548"/>
                  <a:pt x="5979" y="609"/>
                  <a:pt x="6062" y="609"/>
                </a:cubicBezTo>
                <a:cubicBezTo>
                  <a:pt x="6079" y="609"/>
                  <a:pt x="6096" y="606"/>
                  <a:pt x="6112" y="601"/>
                </a:cubicBezTo>
                <a:cubicBezTo>
                  <a:pt x="6453" y="477"/>
                  <a:pt x="6794" y="415"/>
                  <a:pt x="7135" y="415"/>
                </a:cubicBezTo>
                <a:cubicBezTo>
                  <a:pt x="8376" y="415"/>
                  <a:pt x="9524" y="1159"/>
                  <a:pt x="9989" y="2338"/>
                </a:cubicBezTo>
                <a:cubicBezTo>
                  <a:pt x="10144" y="2710"/>
                  <a:pt x="10237" y="3082"/>
                  <a:pt x="10237" y="3486"/>
                </a:cubicBezTo>
                <a:cubicBezTo>
                  <a:pt x="10237" y="3610"/>
                  <a:pt x="10330" y="3703"/>
                  <a:pt x="10423" y="3703"/>
                </a:cubicBezTo>
                <a:cubicBezTo>
                  <a:pt x="10547" y="3703"/>
                  <a:pt x="10641" y="3610"/>
                  <a:pt x="10641" y="3486"/>
                </a:cubicBezTo>
                <a:cubicBezTo>
                  <a:pt x="10641" y="3082"/>
                  <a:pt x="10578" y="2710"/>
                  <a:pt x="10454" y="2338"/>
                </a:cubicBezTo>
                <a:cubicBezTo>
                  <a:pt x="10700" y="2240"/>
                  <a:pt x="10949" y="2194"/>
                  <a:pt x="11191" y="2194"/>
                </a:cubicBezTo>
                <a:cubicBezTo>
                  <a:pt x="12324" y="2194"/>
                  <a:pt x="13317" y="3189"/>
                  <a:pt x="13215" y="4416"/>
                </a:cubicBezTo>
                <a:cubicBezTo>
                  <a:pt x="13101" y="5532"/>
                  <a:pt x="12168" y="6280"/>
                  <a:pt x="11177" y="6280"/>
                </a:cubicBezTo>
                <a:cubicBezTo>
                  <a:pt x="10818" y="6280"/>
                  <a:pt x="10451" y="6182"/>
                  <a:pt x="10113" y="5967"/>
                </a:cubicBezTo>
                <a:cubicBezTo>
                  <a:pt x="10080" y="5945"/>
                  <a:pt x="10043" y="5935"/>
                  <a:pt x="10007" y="5935"/>
                </a:cubicBezTo>
                <a:cubicBezTo>
                  <a:pt x="9940" y="5935"/>
                  <a:pt x="9874" y="5969"/>
                  <a:pt x="9834" y="6029"/>
                </a:cubicBezTo>
                <a:cubicBezTo>
                  <a:pt x="9772" y="6122"/>
                  <a:pt x="9803" y="6277"/>
                  <a:pt x="9896" y="6308"/>
                </a:cubicBezTo>
                <a:cubicBezTo>
                  <a:pt x="10175" y="6494"/>
                  <a:pt x="10454" y="6587"/>
                  <a:pt x="10765" y="6649"/>
                </a:cubicBezTo>
                <a:lnTo>
                  <a:pt x="10051" y="11737"/>
                </a:lnTo>
                <a:lnTo>
                  <a:pt x="8872" y="11737"/>
                </a:lnTo>
                <a:lnTo>
                  <a:pt x="9369" y="7983"/>
                </a:lnTo>
                <a:cubicBezTo>
                  <a:pt x="9386" y="7844"/>
                  <a:pt x="9267" y="7763"/>
                  <a:pt x="9153" y="7763"/>
                </a:cubicBezTo>
                <a:cubicBezTo>
                  <a:pt x="9064" y="7763"/>
                  <a:pt x="8979" y="7812"/>
                  <a:pt x="8965" y="7921"/>
                </a:cubicBezTo>
                <a:lnTo>
                  <a:pt x="8469" y="11737"/>
                </a:lnTo>
                <a:lnTo>
                  <a:pt x="7352" y="11737"/>
                </a:lnTo>
                <a:lnTo>
                  <a:pt x="7352" y="7983"/>
                </a:lnTo>
                <a:cubicBezTo>
                  <a:pt x="7352" y="7859"/>
                  <a:pt x="7252" y="7797"/>
                  <a:pt x="7151" y="7797"/>
                </a:cubicBezTo>
                <a:cubicBezTo>
                  <a:pt x="7050" y="7797"/>
                  <a:pt x="6949" y="7859"/>
                  <a:pt x="6949" y="7983"/>
                </a:cubicBezTo>
                <a:lnTo>
                  <a:pt x="6949" y="11737"/>
                </a:lnTo>
                <a:lnTo>
                  <a:pt x="5833" y="11737"/>
                </a:lnTo>
                <a:lnTo>
                  <a:pt x="5336" y="7921"/>
                </a:lnTo>
                <a:cubicBezTo>
                  <a:pt x="5309" y="7839"/>
                  <a:pt x="5233" y="7799"/>
                  <a:pt x="5156" y="7799"/>
                </a:cubicBezTo>
                <a:cubicBezTo>
                  <a:pt x="5060" y="7799"/>
                  <a:pt x="4964" y="7862"/>
                  <a:pt x="4964" y="7983"/>
                </a:cubicBezTo>
                <a:lnTo>
                  <a:pt x="5429" y="11737"/>
                </a:lnTo>
                <a:lnTo>
                  <a:pt x="4251" y="11737"/>
                </a:lnTo>
                <a:lnTo>
                  <a:pt x="3537" y="6649"/>
                </a:lnTo>
                <a:cubicBezTo>
                  <a:pt x="3754" y="6618"/>
                  <a:pt x="3971" y="6525"/>
                  <a:pt x="4188" y="6432"/>
                </a:cubicBezTo>
                <a:cubicBezTo>
                  <a:pt x="4282" y="6401"/>
                  <a:pt x="4313" y="6277"/>
                  <a:pt x="4282" y="6184"/>
                </a:cubicBezTo>
                <a:cubicBezTo>
                  <a:pt x="4240" y="6101"/>
                  <a:pt x="4171" y="6060"/>
                  <a:pt x="4102" y="6060"/>
                </a:cubicBezTo>
                <a:cubicBezTo>
                  <a:pt x="4068" y="6060"/>
                  <a:pt x="4033" y="6070"/>
                  <a:pt x="4002" y="6091"/>
                </a:cubicBezTo>
                <a:cubicBezTo>
                  <a:pt x="3723" y="6215"/>
                  <a:pt x="3444" y="6277"/>
                  <a:pt x="3134" y="6277"/>
                </a:cubicBezTo>
                <a:cubicBezTo>
                  <a:pt x="528" y="6153"/>
                  <a:pt x="528" y="2307"/>
                  <a:pt x="3134" y="2183"/>
                </a:cubicBezTo>
                <a:cubicBezTo>
                  <a:pt x="3382" y="2183"/>
                  <a:pt x="3630" y="2245"/>
                  <a:pt x="3878" y="2338"/>
                </a:cubicBezTo>
                <a:cubicBezTo>
                  <a:pt x="3723" y="2710"/>
                  <a:pt x="3661" y="3082"/>
                  <a:pt x="3661" y="3486"/>
                </a:cubicBezTo>
                <a:cubicBezTo>
                  <a:pt x="3661" y="3610"/>
                  <a:pt x="3754" y="3703"/>
                  <a:pt x="3878" y="3703"/>
                </a:cubicBezTo>
                <a:cubicBezTo>
                  <a:pt x="4002" y="3703"/>
                  <a:pt x="4064" y="3610"/>
                  <a:pt x="4064" y="3486"/>
                </a:cubicBezTo>
                <a:cubicBezTo>
                  <a:pt x="4064" y="3082"/>
                  <a:pt x="4157" y="2710"/>
                  <a:pt x="4313" y="2338"/>
                </a:cubicBezTo>
                <a:cubicBezTo>
                  <a:pt x="4530" y="1748"/>
                  <a:pt x="4933" y="1283"/>
                  <a:pt x="5460" y="942"/>
                </a:cubicBezTo>
                <a:cubicBezTo>
                  <a:pt x="5658" y="819"/>
                  <a:pt x="5541" y="538"/>
                  <a:pt x="5376" y="538"/>
                </a:cubicBezTo>
                <a:cubicBezTo>
                  <a:pt x="5333" y="538"/>
                  <a:pt x="5287" y="556"/>
                  <a:pt x="5243" y="601"/>
                </a:cubicBezTo>
                <a:cubicBezTo>
                  <a:pt x="4716" y="942"/>
                  <a:pt x="4282" y="1407"/>
                  <a:pt x="4002" y="1997"/>
                </a:cubicBezTo>
                <a:cubicBezTo>
                  <a:pt x="3723" y="1873"/>
                  <a:pt x="3444" y="1810"/>
                  <a:pt x="3134" y="1810"/>
                </a:cubicBezTo>
                <a:cubicBezTo>
                  <a:pt x="1" y="1935"/>
                  <a:pt x="1" y="6587"/>
                  <a:pt x="3134" y="6712"/>
                </a:cubicBezTo>
                <a:lnTo>
                  <a:pt x="4064" y="13288"/>
                </a:lnTo>
                <a:cubicBezTo>
                  <a:pt x="4126" y="13660"/>
                  <a:pt x="4437" y="13939"/>
                  <a:pt x="4809" y="13939"/>
                </a:cubicBezTo>
                <a:lnTo>
                  <a:pt x="5957" y="13939"/>
                </a:lnTo>
                <a:cubicBezTo>
                  <a:pt x="6050" y="13939"/>
                  <a:pt x="6143" y="13846"/>
                  <a:pt x="6143" y="13753"/>
                </a:cubicBezTo>
                <a:cubicBezTo>
                  <a:pt x="6143" y="13629"/>
                  <a:pt x="6050" y="13536"/>
                  <a:pt x="5957" y="13536"/>
                </a:cubicBezTo>
                <a:lnTo>
                  <a:pt x="4809" y="13536"/>
                </a:lnTo>
                <a:cubicBezTo>
                  <a:pt x="4623" y="13536"/>
                  <a:pt x="4468" y="13412"/>
                  <a:pt x="4468" y="13257"/>
                </a:cubicBezTo>
                <a:lnTo>
                  <a:pt x="4313" y="12140"/>
                </a:lnTo>
                <a:lnTo>
                  <a:pt x="9989" y="12140"/>
                </a:lnTo>
                <a:lnTo>
                  <a:pt x="9834" y="13257"/>
                </a:lnTo>
                <a:cubicBezTo>
                  <a:pt x="9803" y="13412"/>
                  <a:pt x="9679" y="13536"/>
                  <a:pt x="9493" y="13536"/>
                </a:cubicBezTo>
                <a:lnTo>
                  <a:pt x="6732" y="13536"/>
                </a:lnTo>
                <a:cubicBezTo>
                  <a:pt x="6608" y="13536"/>
                  <a:pt x="6515" y="13629"/>
                  <a:pt x="6515" y="13753"/>
                </a:cubicBezTo>
                <a:cubicBezTo>
                  <a:pt x="6515" y="13846"/>
                  <a:pt x="6608" y="13939"/>
                  <a:pt x="6732" y="13939"/>
                </a:cubicBezTo>
                <a:lnTo>
                  <a:pt x="9493" y="13939"/>
                </a:lnTo>
                <a:cubicBezTo>
                  <a:pt x="9865" y="13939"/>
                  <a:pt x="10175" y="13660"/>
                  <a:pt x="10237" y="13288"/>
                </a:cubicBezTo>
                <a:lnTo>
                  <a:pt x="11168" y="6712"/>
                </a:lnTo>
                <a:cubicBezTo>
                  <a:pt x="11204" y="6713"/>
                  <a:pt x="11240" y="6714"/>
                  <a:pt x="11276" y="6714"/>
                </a:cubicBezTo>
                <a:cubicBezTo>
                  <a:pt x="12595" y="6714"/>
                  <a:pt x="13711" y="5620"/>
                  <a:pt x="13711" y="4261"/>
                </a:cubicBezTo>
                <a:cubicBezTo>
                  <a:pt x="13711" y="2902"/>
                  <a:pt x="12595" y="1808"/>
                  <a:pt x="11276" y="1808"/>
                </a:cubicBezTo>
                <a:cubicBezTo>
                  <a:pt x="11240" y="1808"/>
                  <a:pt x="11204" y="1809"/>
                  <a:pt x="11168" y="1810"/>
                </a:cubicBezTo>
                <a:cubicBezTo>
                  <a:pt x="10858" y="1810"/>
                  <a:pt x="10578" y="1873"/>
                  <a:pt x="10299" y="1997"/>
                </a:cubicBezTo>
                <a:cubicBezTo>
                  <a:pt x="9699" y="748"/>
                  <a:pt x="8448" y="1"/>
                  <a:pt x="7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 name="Google Shape;936;p58"/>
          <p:cNvGrpSpPr/>
          <p:nvPr/>
        </p:nvGrpSpPr>
        <p:grpSpPr>
          <a:xfrm>
            <a:off x="3966235" y="3909472"/>
            <a:ext cx="388422" cy="298022"/>
            <a:chOff x="3966235" y="4061872"/>
            <a:chExt cx="388422" cy="298022"/>
          </a:xfrm>
        </p:grpSpPr>
        <p:sp>
          <p:nvSpPr>
            <p:cNvPr id="937" name="Google Shape;937;p58"/>
            <p:cNvSpPr/>
            <p:nvPr/>
          </p:nvSpPr>
          <p:spPr>
            <a:xfrm>
              <a:off x="4097868" y="4216739"/>
              <a:ext cx="12359" cy="8527"/>
            </a:xfrm>
            <a:custGeom>
              <a:rect b="b" l="l" r="r" t="t"/>
              <a:pathLst>
                <a:path extrusionOk="0" h="316" w="458">
                  <a:moveTo>
                    <a:pt x="240" y="0"/>
                  </a:moveTo>
                  <a:cubicBezTo>
                    <a:pt x="1" y="0"/>
                    <a:pt x="261" y="315"/>
                    <a:pt x="392" y="315"/>
                  </a:cubicBezTo>
                  <a:cubicBezTo>
                    <a:pt x="430" y="315"/>
                    <a:pt x="457" y="288"/>
                    <a:pt x="457" y="218"/>
                  </a:cubicBezTo>
                  <a:cubicBezTo>
                    <a:pt x="457" y="93"/>
                    <a:pt x="364" y="0"/>
                    <a:pt x="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8"/>
            <p:cNvSpPr/>
            <p:nvPr/>
          </p:nvSpPr>
          <p:spPr>
            <a:xfrm>
              <a:off x="4098057" y="4239137"/>
              <a:ext cx="12575" cy="9445"/>
            </a:xfrm>
            <a:custGeom>
              <a:rect b="b" l="l" r="r" t="t"/>
              <a:pathLst>
                <a:path extrusionOk="0" h="350" w="466">
                  <a:moveTo>
                    <a:pt x="233" y="0"/>
                  </a:moveTo>
                  <a:cubicBezTo>
                    <a:pt x="117" y="0"/>
                    <a:pt x="1" y="54"/>
                    <a:pt x="16" y="163"/>
                  </a:cubicBezTo>
                  <a:cubicBezTo>
                    <a:pt x="47" y="287"/>
                    <a:pt x="148" y="349"/>
                    <a:pt x="245" y="349"/>
                  </a:cubicBezTo>
                  <a:cubicBezTo>
                    <a:pt x="342" y="349"/>
                    <a:pt x="435" y="287"/>
                    <a:pt x="450" y="163"/>
                  </a:cubicBezTo>
                  <a:cubicBezTo>
                    <a:pt x="466" y="54"/>
                    <a:pt x="350"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8"/>
            <p:cNvSpPr/>
            <p:nvPr/>
          </p:nvSpPr>
          <p:spPr>
            <a:xfrm>
              <a:off x="4072529" y="4234144"/>
              <a:ext cx="12575" cy="11091"/>
            </a:xfrm>
            <a:custGeom>
              <a:rect b="b" l="l" r="r" t="t"/>
              <a:pathLst>
                <a:path extrusionOk="0" h="411" w="466">
                  <a:moveTo>
                    <a:pt x="316" y="1"/>
                  </a:moveTo>
                  <a:cubicBezTo>
                    <a:pt x="304" y="1"/>
                    <a:pt x="292" y="3"/>
                    <a:pt x="280" y="7"/>
                  </a:cubicBezTo>
                  <a:cubicBezTo>
                    <a:pt x="1" y="7"/>
                    <a:pt x="1" y="410"/>
                    <a:pt x="280" y="410"/>
                  </a:cubicBezTo>
                  <a:cubicBezTo>
                    <a:pt x="373" y="410"/>
                    <a:pt x="466" y="317"/>
                    <a:pt x="466" y="193"/>
                  </a:cubicBezTo>
                  <a:cubicBezTo>
                    <a:pt x="466" y="85"/>
                    <a:pt x="396" y="1"/>
                    <a:pt x="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8"/>
            <p:cNvSpPr/>
            <p:nvPr/>
          </p:nvSpPr>
          <p:spPr>
            <a:xfrm>
              <a:off x="4026492" y="4082381"/>
              <a:ext cx="59448" cy="55184"/>
            </a:xfrm>
            <a:custGeom>
              <a:rect b="b" l="l" r="r" t="t"/>
              <a:pathLst>
                <a:path extrusionOk="0" h="2045" w="2203">
                  <a:moveTo>
                    <a:pt x="1117" y="544"/>
                  </a:moveTo>
                  <a:lnTo>
                    <a:pt x="1241" y="730"/>
                  </a:lnTo>
                  <a:cubicBezTo>
                    <a:pt x="1272" y="823"/>
                    <a:pt x="1365" y="854"/>
                    <a:pt x="1427" y="885"/>
                  </a:cubicBezTo>
                  <a:lnTo>
                    <a:pt x="1675" y="916"/>
                  </a:lnTo>
                  <a:lnTo>
                    <a:pt x="1520" y="1102"/>
                  </a:lnTo>
                  <a:cubicBezTo>
                    <a:pt x="1458" y="1164"/>
                    <a:pt x="1427" y="1257"/>
                    <a:pt x="1427" y="1319"/>
                  </a:cubicBezTo>
                  <a:lnTo>
                    <a:pt x="1458" y="1567"/>
                  </a:lnTo>
                  <a:lnTo>
                    <a:pt x="1241" y="1474"/>
                  </a:lnTo>
                  <a:cubicBezTo>
                    <a:pt x="1210" y="1459"/>
                    <a:pt x="1171" y="1451"/>
                    <a:pt x="1133" y="1451"/>
                  </a:cubicBezTo>
                  <a:cubicBezTo>
                    <a:pt x="1094" y="1451"/>
                    <a:pt x="1055" y="1459"/>
                    <a:pt x="1024" y="1474"/>
                  </a:cubicBezTo>
                  <a:lnTo>
                    <a:pt x="807" y="1567"/>
                  </a:lnTo>
                  <a:lnTo>
                    <a:pt x="807" y="1319"/>
                  </a:lnTo>
                  <a:cubicBezTo>
                    <a:pt x="807" y="1257"/>
                    <a:pt x="807" y="1164"/>
                    <a:pt x="745" y="1102"/>
                  </a:cubicBezTo>
                  <a:lnTo>
                    <a:pt x="590" y="916"/>
                  </a:lnTo>
                  <a:lnTo>
                    <a:pt x="807" y="885"/>
                  </a:lnTo>
                  <a:cubicBezTo>
                    <a:pt x="900" y="854"/>
                    <a:pt x="962" y="823"/>
                    <a:pt x="993" y="730"/>
                  </a:cubicBezTo>
                  <a:lnTo>
                    <a:pt x="1117" y="544"/>
                  </a:lnTo>
                  <a:close/>
                  <a:moveTo>
                    <a:pt x="1117" y="1"/>
                  </a:moveTo>
                  <a:cubicBezTo>
                    <a:pt x="1024" y="1"/>
                    <a:pt x="931" y="47"/>
                    <a:pt x="869" y="140"/>
                  </a:cubicBezTo>
                  <a:lnTo>
                    <a:pt x="683" y="482"/>
                  </a:lnTo>
                  <a:lnTo>
                    <a:pt x="280" y="575"/>
                  </a:lnTo>
                  <a:cubicBezTo>
                    <a:pt x="62" y="606"/>
                    <a:pt x="0" y="885"/>
                    <a:pt x="125" y="1040"/>
                  </a:cubicBezTo>
                  <a:lnTo>
                    <a:pt x="404" y="1350"/>
                  </a:lnTo>
                  <a:lnTo>
                    <a:pt x="373" y="1722"/>
                  </a:lnTo>
                  <a:cubicBezTo>
                    <a:pt x="342" y="1815"/>
                    <a:pt x="404" y="1909"/>
                    <a:pt x="466" y="2002"/>
                  </a:cubicBezTo>
                  <a:cubicBezTo>
                    <a:pt x="528" y="2033"/>
                    <a:pt x="590" y="2033"/>
                    <a:pt x="652" y="2033"/>
                  </a:cubicBezTo>
                  <a:lnTo>
                    <a:pt x="776" y="2033"/>
                  </a:lnTo>
                  <a:lnTo>
                    <a:pt x="1117" y="1877"/>
                  </a:lnTo>
                  <a:lnTo>
                    <a:pt x="1489" y="2033"/>
                  </a:lnTo>
                  <a:cubicBezTo>
                    <a:pt x="1514" y="2041"/>
                    <a:pt x="1539" y="2045"/>
                    <a:pt x="1564" y="2045"/>
                  </a:cubicBezTo>
                  <a:cubicBezTo>
                    <a:pt x="1632" y="2045"/>
                    <a:pt x="1700" y="2016"/>
                    <a:pt x="1769" y="1971"/>
                  </a:cubicBezTo>
                  <a:cubicBezTo>
                    <a:pt x="1862" y="1940"/>
                    <a:pt x="1893" y="1815"/>
                    <a:pt x="1893" y="1722"/>
                  </a:cubicBezTo>
                  <a:lnTo>
                    <a:pt x="1831" y="1319"/>
                  </a:lnTo>
                  <a:lnTo>
                    <a:pt x="2110" y="1040"/>
                  </a:lnTo>
                  <a:cubicBezTo>
                    <a:pt x="2172" y="978"/>
                    <a:pt x="2203" y="854"/>
                    <a:pt x="2172" y="761"/>
                  </a:cubicBezTo>
                  <a:cubicBezTo>
                    <a:pt x="2141" y="668"/>
                    <a:pt x="2048" y="606"/>
                    <a:pt x="1955" y="575"/>
                  </a:cubicBezTo>
                  <a:lnTo>
                    <a:pt x="1551" y="482"/>
                  </a:lnTo>
                  <a:lnTo>
                    <a:pt x="1365" y="140"/>
                  </a:lnTo>
                  <a:cubicBezTo>
                    <a:pt x="1303" y="47"/>
                    <a:pt x="1210" y="1"/>
                    <a:pt x="1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8"/>
            <p:cNvSpPr/>
            <p:nvPr/>
          </p:nvSpPr>
          <p:spPr>
            <a:xfrm>
              <a:off x="4096815" y="4082381"/>
              <a:ext cx="58611" cy="55184"/>
            </a:xfrm>
            <a:custGeom>
              <a:rect b="b" l="l" r="r" t="t"/>
              <a:pathLst>
                <a:path extrusionOk="0" h="2045" w="2172">
                  <a:moveTo>
                    <a:pt x="1117" y="544"/>
                  </a:moveTo>
                  <a:lnTo>
                    <a:pt x="1241" y="730"/>
                  </a:lnTo>
                  <a:cubicBezTo>
                    <a:pt x="1303" y="823"/>
                    <a:pt x="1365" y="854"/>
                    <a:pt x="1427" y="885"/>
                  </a:cubicBezTo>
                  <a:lnTo>
                    <a:pt x="1675" y="916"/>
                  </a:lnTo>
                  <a:lnTo>
                    <a:pt x="1520" y="1102"/>
                  </a:lnTo>
                  <a:cubicBezTo>
                    <a:pt x="1458" y="1164"/>
                    <a:pt x="1427" y="1257"/>
                    <a:pt x="1427" y="1319"/>
                  </a:cubicBezTo>
                  <a:lnTo>
                    <a:pt x="1458" y="1567"/>
                  </a:lnTo>
                  <a:lnTo>
                    <a:pt x="1241" y="1474"/>
                  </a:lnTo>
                  <a:cubicBezTo>
                    <a:pt x="1210" y="1443"/>
                    <a:pt x="1179" y="1443"/>
                    <a:pt x="1117" y="1443"/>
                  </a:cubicBezTo>
                  <a:cubicBezTo>
                    <a:pt x="1086" y="1443"/>
                    <a:pt x="1055" y="1443"/>
                    <a:pt x="1024" y="1474"/>
                  </a:cubicBezTo>
                  <a:lnTo>
                    <a:pt x="807" y="1567"/>
                  </a:lnTo>
                  <a:lnTo>
                    <a:pt x="807" y="1319"/>
                  </a:lnTo>
                  <a:cubicBezTo>
                    <a:pt x="838" y="1257"/>
                    <a:pt x="807" y="1164"/>
                    <a:pt x="745" y="1102"/>
                  </a:cubicBezTo>
                  <a:lnTo>
                    <a:pt x="589" y="916"/>
                  </a:lnTo>
                  <a:lnTo>
                    <a:pt x="807" y="885"/>
                  </a:lnTo>
                  <a:cubicBezTo>
                    <a:pt x="900" y="854"/>
                    <a:pt x="962" y="823"/>
                    <a:pt x="993" y="730"/>
                  </a:cubicBezTo>
                  <a:lnTo>
                    <a:pt x="1117" y="544"/>
                  </a:lnTo>
                  <a:close/>
                  <a:moveTo>
                    <a:pt x="1117" y="1"/>
                  </a:moveTo>
                  <a:cubicBezTo>
                    <a:pt x="1024" y="1"/>
                    <a:pt x="931" y="47"/>
                    <a:pt x="869" y="140"/>
                  </a:cubicBezTo>
                  <a:lnTo>
                    <a:pt x="682" y="482"/>
                  </a:lnTo>
                  <a:lnTo>
                    <a:pt x="279" y="575"/>
                  </a:lnTo>
                  <a:cubicBezTo>
                    <a:pt x="62" y="606"/>
                    <a:pt x="0" y="885"/>
                    <a:pt x="124" y="1040"/>
                  </a:cubicBezTo>
                  <a:lnTo>
                    <a:pt x="403" y="1350"/>
                  </a:lnTo>
                  <a:lnTo>
                    <a:pt x="341" y="1722"/>
                  </a:lnTo>
                  <a:cubicBezTo>
                    <a:pt x="341" y="1815"/>
                    <a:pt x="372" y="1909"/>
                    <a:pt x="465" y="2002"/>
                  </a:cubicBezTo>
                  <a:cubicBezTo>
                    <a:pt x="527" y="2033"/>
                    <a:pt x="589" y="2033"/>
                    <a:pt x="651" y="2033"/>
                  </a:cubicBezTo>
                  <a:lnTo>
                    <a:pt x="745" y="2033"/>
                  </a:lnTo>
                  <a:lnTo>
                    <a:pt x="1117" y="1877"/>
                  </a:lnTo>
                  <a:lnTo>
                    <a:pt x="1458" y="2033"/>
                  </a:lnTo>
                  <a:cubicBezTo>
                    <a:pt x="1483" y="2041"/>
                    <a:pt x="1510" y="2045"/>
                    <a:pt x="1538" y="2045"/>
                  </a:cubicBezTo>
                  <a:cubicBezTo>
                    <a:pt x="1615" y="2045"/>
                    <a:pt x="1700" y="2016"/>
                    <a:pt x="1768" y="1971"/>
                  </a:cubicBezTo>
                  <a:cubicBezTo>
                    <a:pt x="1830" y="1940"/>
                    <a:pt x="1892" y="1815"/>
                    <a:pt x="1861" y="1722"/>
                  </a:cubicBezTo>
                  <a:lnTo>
                    <a:pt x="1830" y="1319"/>
                  </a:lnTo>
                  <a:lnTo>
                    <a:pt x="2078" y="1040"/>
                  </a:lnTo>
                  <a:cubicBezTo>
                    <a:pt x="2171" y="978"/>
                    <a:pt x="2171" y="854"/>
                    <a:pt x="2140" y="761"/>
                  </a:cubicBezTo>
                  <a:lnTo>
                    <a:pt x="2171" y="761"/>
                  </a:lnTo>
                  <a:cubicBezTo>
                    <a:pt x="2140" y="668"/>
                    <a:pt x="2047" y="606"/>
                    <a:pt x="1954" y="575"/>
                  </a:cubicBezTo>
                  <a:lnTo>
                    <a:pt x="1551" y="482"/>
                  </a:lnTo>
                  <a:lnTo>
                    <a:pt x="1365" y="140"/>
                  </a:lnTo>
                  <a:cubicBezTo>
                    <a:pt x="1303" y="47"/>
                    <a:pt x="1210" y="1"/>
                    <a:pt x="1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8"/>
            <p:cNvSpPr/>
            <p:nvPr/>
          </p:nvSpPr>
          <p:spPr>
            <a:xfrm>
              <a:off x="4167948" y="4082381"/>
              <a:ext cx="57802" cy="55184"/>
            </a:xfrm>
            <a:custGeom>
              <a:rect b="b" l="l" r="r" t="t"/>
              <a:pathLst>
                <a:path extrusionOk="0" h="2045" w="2142">
                  <a:moveTo>
                    <a:pt x="1117" y="544"/>
                  </a:moveTo>
                  <a:lnTo>
                    <a:pt x="1210" y="730"/>
                  </a:lnTo>
                  <a:cubicBezTo>
                    <a:pt x="1273" y="823"/>
                    <a:pt x="1335" y="854"/>
                    <a:pt x="1397" y="885"/>
                  </a:cubicBezTo>
                  <a:lnTo>
                    <a:pt x="1645" y="916"/>
                  </a:lnTo>
                  <a:lnTo>
                    <a:pt x="1490" y="1102"/>
                  </a:lnTo>
                  <a:cubicBezTo>
                    <a:pt x="1428" y="1164"/>
                    <a:pt x="1397" y="1257"/>
                    <a:pt x="1397" y="1319"/>
                  </a:cubicBezTo>
                  <a:lnTo>
                    <a:pt x="1428" y="1567"/>
                  </a:lnTo>
                  <a:lnTo>
                    <a:pt x="1210" y="1474"/>
                  </a:lnTo>
                  <a:cubicBezTo>
                    <a:pt x="1179" y="1443"/>
                    <a:pt x="1148" y="1443"/>
                    <a:pt x="1117" y="1443"/>
                  </a:cubicBezTo>
                  <a:cubicBezTo>
                    <a:pt x="1055" y="1443"/>
                    <a:pt x="1024" y="1443"/>
                    <a:pt x="993" y="1474"/>
                  </a:cubicBezTo>
                  <a:lnTo>
                    <a:pt x="776" y="1567"/>
                  </a:lnTo>
                  <a:lnTo>
                    <a:pt x="807" y="1319"/>
                  </a:lnTo>
                  <a:cubicBezTo>
                    <a:pt x="807" y="1257"/>
                    <a:pt x="776" y="1164"/>
                    <a:pt x="714" y="1102"/>
                  </a:cubicBezTo>
                  <a:lnTo>
                    <a:pt x="559" y="916"/>
                  </a:lnTo>
                  <a:lnTo>
                    <a:pt x="807" y="885"/>
                  </a:lnTo>
                  <a:cubicBezTo>
                    <a:pt x="869" y="854"/>
                    <a:pt x="931" y="823"/>
                    <a:pt x="993" y="730"/>
                  </a:cubicBezTo>
                  <a:lnTo>
                    <a:pt x="1117" y="544"/>
                  </a:lnTo>
                  <a:close/>
                  <a:moveTo>
                    <a:pt x="1098" y="1"/>
                  </a:moveTo>
                  <a:cubicBezTo>
                    <a:pt x="1001" y="1"/>
                    <a:pt x="900" y="47"/>
                    <a:pt x="838" y="140"/>
                  </a:cubicBezTo>
                  <a:lnTo>
                    <a:pt x="652" y="482"/>
                  </a:lnTo>
                  <a:lnTo>
                    <a:pt x="249" y="575"/>
                  </a:lnTo>
                  <a:cubicBezTo>
                    <a:pt x="156" y="606"/>
                    <a:pt x="94" y="668"/>
                    <a:pt x="32" y="761"/>
                  </a:cubicBezTo>
                  <a:cubicBezTo>
                    <a:pt x="1" y="854"/>
                    <a:pt x="32" y="978"/>
                    <a:pt x="125" y="1040"/>
                  </a:cubicBezTo>
                  <a:lnTo>
                    <a:pt x="373" y="1350"/>
                  </a:lnTo>
                  <a:lnTo>
                    <a:pt x="342" y="1722"/>
                  </a:lnTo>
                  <a:cubicBezTo>
                    <a:pt x="311" y="1815"/>
                    <a:pt x="373" y="1909"/>
                    <a:pt x="435" y="2002"/>
                  </a:cubicBezTo>
                  <a:cubicBezTo>
                    <a:pt x="497" y="2033"/>
                    <a:pt x="559" y="2033"/>
                    <a:pt x="621" y="2033"/>
                  </a:cubicBezTo>
                  <a:lnTo>
                    <a:pt x="745" y="2033"/>
                  </a:lnTo>
                  <a:lnTo>
                    <a:pt x="1086" y="1877"/>
                  </a:lnTo>
                  <a:lnTo>
                    <a:pt x="1428" y="2033"/>
                  </a:lnTo>
                  <a:cubicBezTo>
                    <a:pt x="1453" y="2041"/>
                    <a:pt x="1480" y="2045"/>
                    <a:pt x="1508" y="2045"/>
                  </a:cubicBezTo>
                  <a:cubicBezTo>
                    <a:pt x="1585" y="2045"/>
                    <a:pt x="1670" y="2016"/>
                    <a:pt x="1738" y="1971"/>
                  </a:cubicBezTo>
                  <a:cubicBezTo>
                    <a:pt x="1800" y="1940"/>
                    <a:pt x="1862" y="1815"/>
                    <a:pt x="1831" y="1722"/>
                  </a:cubicBezTo>
                  <a:lnTo>
                    <a:pt x="1800" y="1319"/>
                  </a:lnTo>
                  <a:lnTo>
                    <a:pt x="2079" y="1040"/>
                  </a:lnTo>
                  <a:cubicBezTo>
                    <a:pt x="2141" y="978"/>
                    <a:pt x="2141" y="854"/>
                    <a:pt x="2110" y="761"/>
                  </a:cubicBezTo>
                  <a:lnTo>
                    <a:pt x="2141" y="761"/>
                  </a:lnTo>
                  <a:cubicBezTo>
                    <a:pt x="2110" y="668"/>
                    <a:pt x="2017" y="606"/>
                    <a:pt x="1924" y="575"/>
                  </a:cubicBezTo>
                  <a:lnTo>
                    <a:pt x="1552" y="482"/>
                  </a:lnTo>
                  <a:lnTo>
                    <a:pt x="1335" y="140"/>
                  </a:lnTo>
                  <a:cubicBezTo>
                    <a:pt x="1288" y="47"/>
                    <a:pt x="1195" y="1"/>
                    <a:pt x="1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8"/>
            <p:cNvSpPr/>
            <p:nvPr/>
          </p:nvSpPr>
          <p:spPr>
            <a:xfrm>
              <a:off x="4237434" y="4082381"/>
              <a:ext cx="58611" cy="55184"/>
            </a:xfrm>
            <a:custGeom>
              <a:rect b="b" l="l" r="r" t="t"/>
              <a:pathLst>
                <a:path extrusionOk="0" h="2045" w="2172">
                  <a:moveTo>
                    <a:pt x="1148" y="544"/>
                  </a:moveTo>
                  <a:lnTo>
                    <a:pt x="1241" y="730"/>
                  </a:lnTo>
                  <a:cubicBezTo>
                    <a:pt x="1303" y="823"/>
                    <a:pt x="1365" y="854"/>
                    <a:pt x="1458" y="885"/>
                  </a:cubicBezTo>
                  <a:lnTo>
                    <a:pt x="1675" y="916"/>
                  </a:lnTo>
                  <a:lnTo>
                    <a:pt x="1520" y="1102"/>
                  </a:lnTo>
                  <a:cubicBezTo>
                    <a:pt x="1458" y="1164"/>
                    <a:pt x="1427" y="1257"/>
                    <a:pt x="1458" y="1319"/>
                  </a:cubicBezTo>
                  <a:lnTo>
                    <a:pt x="1458" y="1567"/>
                  </a:lnTo>
                  <a:lnTo>
                    <a:pt x="1241" y="1474"/>
                  </a:lnTo>
                  <a:cubicBezTo>
                    <a:pt x="1210" y="1443"/>
                    <a:pt x="1179" y="1443"/>
                    <a:pt x="1148" y="1443"/>
                  </a:cubicBezTo>
                  <a:cubicBezTo>
                    <a:pt x="1086" y="1443"/>
                    <a:pt x="1055" y="1443"/>
                    <a:pt x="1024" y="1474"/>
                  </a:cubicBezTo>
                  <a:lnTo>
                    <a:pt x="807" y="1567"/>
                  </a:lnTo>
                  <a:lnTo>
                    <a:pt x="838" y="1319"/>
                  </a:lnTo>
                  <a:cubicBezTo>
                    <a:pt x="838" y="1257"/>
                    <a:pt x="807" y="1164"/>
                    <a:pt x="745" y="1102"/>
                  </a:cubicBezTo>
                  <a:lnTo>
                    <a:pt x="590" y="916"/>
                  </a:lnTo>
                  <a:lnTo>
                    <a:pt x="838" y="885"/>
                  </a:lnTo>
                  <a:cubicBezTo>
                    <a:pt x="900" y="854"/>
                    <a:pt x="962" y="823"/>
                    <a:pt x="1024" y="730"/>
                  </a:cubicBezTo>
                  <a:lnTo>
                    <a:pt x="1148" y="544"/>
                  </a:lnTo>
                  <a:close/>
                  <a:moveTo>
                    <a:pt x="1129" y="1"/>
                  </a:moveTo>
                  <a:cubicBezTo>
                    <a:pt x="1032" y="1"/>
                    <a:pt x="931" y="47"/>
                    <a:pt x="869" y="140"/>
                  </a:cubicBezTo>
                  <a:lnTo>
                    <a:pt x="683" y="482"/>
                  </a:lnTo>
                  <a:lnTo>
                    <a:pt x="279" y="575"/>
                  </a:lnTo>
                  <a:cubicBezTo>
                    <a:pt x="93" y="606"/>
                    <a:pt x="0" y="885"/>
                    <a:pt x="124" y="1040"/>
                  </a:cubicBezTo>
                  <a:lnTo>
                    <a:pt x="404" y="1350"/>
                  </a:lnTo>
                  <a:lnTo>
                    <a:pt x="373" y="1722"/>
                  </a:lnTo>
                  <a:cubicBezTo>
                    <a:pt x="342" y="1877"/>
                    <a:pt x="466" y="2033"/>
                    <a:pt x="652" y="2033"/>
                  </a:cubicBezTo>
                  <a:lnTo>
                    <a:pt x="776" y="2033"/>
                  </a:lnTo>
                  <a:lnTo>
                    <a:pt x="1117" y="1877"/>
                  </a:lnTo>
                  <a:lnTo>
                    <a:pt x="1458" y="2033"/>
                  </a:lnTo>
                  <a:cubicBezTo>
                    <a:pt x="1483" y="2041"/>
                    <a:pt x="1510" y="2045"/>
                    <a:pt x="1539" y="2045"/>
                  </a:cubicBezTo>
                  <a:cubicBezTo>
                    <a:pt x="1616" y="2045"/>
                    <a:pt x="1700" y="2016"/>
                    <a:pt x="1768" y="1971"/>
                  </a:cubicBezTo>
                  <a:cubicBezTo>
                    <a:pt x="1830" y="1940"/>
                    <a:pt x="1892" y="1815"/>
                    <a:pt x="1861" y="1722"/>
                  </a:cubicBezTo>
                  <a:lnTo>
                    <a:pt x="1830" y="1319"/>
                  </a:lnTo>
                  <a:lnTo>
                    <a:pt x="2110" y="1040"/>
                  </a:lnTo>
                  <a:cubicBezTo>
                    <a:pt x="2172" y="978"/>
                    <a:pt x="2172" y="854"/>
                    <a:pt x="2141" y="761"/>
                  </a:cubicBezTo>
                  <a:lnTo>
                    <a:pt x="2172" y="761"/>
                  </a:lnTo>
                  <a:cubicBezTo>
                    <a:pt x="2141" y="668"/>
                    <a:pt x="2048" y="606"/>
                    <a:pt x="1955" y="575"/>
                  </a:cubicBezTo>
                  <a:lnTo>
                    <a:pt x="1582" y="482"/>
                  </a:lnTo>
                  <a:lnTo>
                    <a:pt x="1365" y="140"/>
                  </a:lnTo>
                  <a:cubicBezTo>
                    <a:pt x="1319" y="47"/>
                    <a:pt x="1226" y="1"/>
                    <a:pt x="1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8"/>
            <p:cNvSpPr/>
            <p:nvPr/>
          </p:nvSpPr>
          <p:spPr>
            <a:xfrm>
              <a:off x="3991331" y="4061872"/>
              <a:ext cx="341549" cy="131660"/>
            </a:xfrm>
            <a:custGeom>
              <a:rect b="b" l="l" r="r" t="t"/>
              <a:pathLst>
                <a:path extrusionOk="0" h="4879" w="12657">
                  <a:moveTo>
                    <a:pt x="652" y="1"/>
                  </a:moveTo>
                  <a:cubicBezTo>
                    <a:pt x="280" y="1"/>
                    <a:pt x="1" y="280"/>
                    <a:pt x="1" y="652"/>
                  </a:cubicBezTo>
                  <a:lnTo>
                    <a:pt x="1" y="3041"/>
                  </a:lnTo>
                  <a:cubicBezTo>
                    <a:pt x="1" y="3413"/>
                    <a:pt x="280" y="3692"/>
                    <a:pt x="652" y="3692"/>
                  </a:cubicBezTo>
                  <a:lnTo>
                    <a:pt x="1365" y="3692"/>
                  </a:lnTo>
                  <a:lnTo>
                    <a:pt x="1955" y="4716"/>
                  </a:lnTo>
                  <a:cubicBezTo>
                    <a:pt x="2017" y="4824"/>
                    <a:pt x="2141" y="4879"/>
                    <a:pt x="2265" y="4879"/>
                  </a:cubicBezTo>
                  <a:cubicBezTo>
                    <a:pt x="2389" y="4879"/>
                    <a:pt x="2513" y="4824"/>
                    <a:pt x="2575" y="4716"/>
                  </a:cubicBezTo>
                  <a:lnTo>
                    <a:pt x="3165" y="3692"/>
                  </a:lnTo>
                  <a:lnTo>
                    <a:pt x="12005" y="3692"/>
                  </a:lnTo>
                  <a:cubicBezTo>
                    <a:pt x="12377" y="3692"/>
                    <a:pt x="12657" y="3382"/>
                    <a:pt x="12657" y="3041"/>
                  </a:cubicBezTo>
                  <a:lnTo>
                    <a:pt x="12657" y="652"/>
                  </a:lnTo>
                  <a:cubicBezTo>
                    <a:pt x="12657" y="280"/>
                    <a:pt x="12377" y="1"/>
                    <a:pt x="12005" y="1"/>
                  </a:cubicBezTo>
                  <a:lnTo>
                    <a:pt x="1769" y="1"/>
                  </a:lnTo>
                  <a:cubicBezTo>
                    <a:pt x="1521" y="1"/>
                    <a:pt x="1521" y="404"/>
                    <a:pt x="1769" y="404"/>
                  </a:cubicBezTo>
                  <a:lnTo>
                    <a:pt x="12005" y="404"/>
                  </a:lnTo>
                  <a:cubicBezTo>
                    <a:pt x="12129" y="404"/>
                    <a:pt x="12253" y="497"/>
                    <a:pt x="12253" y="652"/>
                  </a:cubicBezTo>
                  <a:lnTo>
                    <a:pt x="12253" y="3041"/>
                  </a:lnTo>
                  <a:cubicBezTo>
                    <a:pt x="12253" y="3165"/>
                    <a:pt x="12129" y="3289"/>
                    <a:pt x="12005" y="3289"/>
                  </a:cubicBezTo>
                  <a:lnTo>
                    <a:pt x="3134" y="3289"/>
                  </a:lnTo>
                  <a:cubicBezTo>
                    <a:pt x="3010" y="3289"/>
                    <a:pt x="2885" y="3351"/>
                    <a:pt x="2823" y="3444"/>
                  </a:cubicBezTo>
                  <a:lnTo>
                    <a:pt x="2265" y="4437"/>
                  </a:lnTo>
                  <a:lnTo>
                    <a:pt x="1707" y="3444"/>
                  </a:lnTo>
                  <a:cubicBezTo>
                    <a:pt x="1645" y="3351"/>
                    <a:pt x="1521" y="3289"/>
                    <a:pt x="1397" y="3289"/>
                  </a:cubicBezTo>
                  <a:lnTo>
                    <a:pt x="652" y="3289"/>
                  </a:lnTo>
                  <a:cubicBezTo>
                    <a:pt x="497" y="3289"/>
                    <a:pt x="404" y="3165"/>
                    <a:pt x="404" y="3041"/>
                  </a:cubicBezTo>
                  <a:lnTo>
                    <a:pt x="404" y="652"/>
                  </a:lnTo>
                  <a:cubicBezTo>
                    <a:pt x="404" y="497"/>
                    <a:pt x="497" y="404"/>
                    <a:pt x="652" y="404"/>
                  </a:cubicBezTo>
                  <a:lnTo>
                    <a:pt x="962" y="404"/>
                  </a:lnTo>
                  <a:cubicBezTo>
                    <a:pt x="1241" y="404"/>
                    <a:pt x="1241" y="1"/>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8"/>
            <p:cNvSpPr/>
            <p:nvPr/>
          </p:nvSpPr>
          <p:spPr>
            <a:xfrm>
              <a:off x="3966235" y="4178447"/>
              <a:ext cx="388422" cy="181447"/>
            </a:xfrm>
            <a:custGeom>
              <a:rect b="b" l="l" r="r" t="t"/>
              <a:pathLst>
                <a:path extrusionOk="0" h="6724" w="14394">
                  <a:moveTo>
                    <a:pt x="11275" y="543"/>
                  </a:moveTo>
                  <a:cubicBezTo>
                    <a:pt x="11394" y="543"/>
                    <a:pt x="11488" y="603"/>
                    <a:pt x="11539" y="706"/>
                  </a:cubicBezTo>
                  <a:cubicBezTo>
                    <a:pt x="11570" y="768"/>
                    <a:pt x="11570" y="830"/>
                    <a:pt x="11539" y="892"/>
                  </a:cubicBezTo>
                  <a:cubicBezTo>
                    <a:pt x="11477" y="1047"/>
                    <a:pt x="11539" y="1202"/>
                    <a:pt x="11663" y="1295"/>
                  </a:cubicBezTo>
                  <a:cubicBezTo>
                    <a:pt x="11725" y="1326"/>
                    <a:pt x="11787" y="1388"/>
                    <a:pt x="11787" y="1450"/>
                  </a:cubicBezTo>
                  <a:cubicBezTo>
                    <a:pt x="11818" y="1606"/>
                    <a:pt x="11756" y="1730"/>
                    <a:pt x="11632" y="1792"/>
                  </a:cubicBezTo>
                  <a:cubicBezTo>
                    <a:pt x="11587" y="1803"/>
                    <a:pt x="11541" y="1810"/>
                    <a:pt x="11499" y="1810"/>
                  </a:cubicBezTo>
                  <a:cubicBezTo>
                    <a:pt x="11426" y="1810"/>
                    <a:pt x="11361" y="1789"/>
                    <a:pt x="11322" y="1730"/>
                  </a:cubicBezTo>
                  <a:cubicBezTo>
                    <a:pt x="11209" y="1639"/>
                    <a:pt x="11078" y="1581"/>
                    <a:pt x="10956" y="1581"/>
                  </a:cubicBezTo>
                  <a:cubicBezTo>
                    <a:pt x="10911" y="1581"/>
                    <a:pt x="10867" y="1589"/>
                    <a:pt x="10826" y="1606"/>
                  </a:cubicBezTo>
                  <a:lnTo>
                    <a:pt x="10205" y="1823"/>
                  </a:lnTo>
                  <a:cubicBezTo>
                    <a:pt x="10112" y="1699"/>
                    <a:pt x="10019" y="1575"/>
                    <a:pt x="9895" y="1481"/>
                  </a:cubicBezTo>
                  <a:lnTo>
                    <a:pt x="10671" y="1171"/>
                  </a:lnTo>
                  <a:cubicBezTo>
                    <a:pt x="10857" y="1109"/>
                    <a:pt x="10981" y="985"/>
                    <a:pt x="11012" y="799"/>
                  </a:cubicBezTo>
                  <a:cubicBezTo>
                    <a:pt x="11012" y="675"/>
                    <a:pt x="11105" y="582"/>
                    <a:pt x="11198" y="551"/>
                  </a:cubicBezTo>
                  <a:cubicBezTo>
                    <a:pt x="11225" y="546"/>
                    <a:pt x="11250" y="543"/>
                    <a:pt x="11275" y="543"/>
                  </a:cubicBezTo>
                  <a:close/>
                  <a:moveTo>
                    <a:pt x="13156" y="2156"/>
                  </a:moveTo>
                  <a:cubicBezTo>
                    <a:pt x="13265" y="2156"/>
                    <a:pt x="13380" y="2216"/>
                    <a:pt x="13431" y="2319"/>
                  </a:cubicBezTo>
                  <a:cubicBezTo>
                    <a:pt x="13431" y="2381"/>
                    <a:pt x="13431" y="2443"/>
                    <a:pt x="13431" y="2536"/>
                  </a:cubicBezTo>
                  <a:cubicBezTo>
                    <a:pt x="13369" y="2660"/>
                    <a:pt x="13431" y="2815"/>
                    <a:pt x="13556" y="2908"/>
                  </a:cubicBezTo>
                  <a:cubicBezTo>
                    <a:pt x="13618" y="2939"/>
                    <a:pt x="13649" y="3001"/>
                    <a:pt x="13680" y="3094"/>
                  </a:cubicBezTo>
                  <a:cubicBezTo>
                    <a:pt x="13723" y="3288"/>
                    <a:pt x="13571" y="3438"/>
                    <a:pt x="13402" y="3438"/>
                  </a:cubicBezTo>
                  <a:cubicBezTo>
                    <a:pt x="13327" y="3438"/>
                    <a:pt x="13249" y="3409"/>
                    <a:pt x="13183" y="3343"/>
                  </a:cubicBezTo>
                  <a:cubicBezTo>
                    <a:pt x="13092" y="3252"/>
                    <a:pt x="12968" y="3194"/>
                    <a:pt x="12835" y="3194"/>
                  </a:cubicBezTo>
                  <a:cubicBezTo>
                    <a:pt x="12787" y="3194"/>
                    <a:pt x="12737" y="3202"/>
                    <a:pt x="12687" y="3219"/>
                  </a:cubicBezTo>
                  <a:lnTo>
                    <a:pt x="11880" y="3529"/>
                  </a:lnTo>
                  <a:cubicBezTo>
                    <a:pt x="11818" y="3374"/>
                    <a:pt x="11725" y="3250"/>
                    <a:pt x="11663" y="3125"/>
                  </a:cubicBezTo>
                  <a:lnTo>
                    <a:pt x="12563" y="2815"/>
                  </a:lnTo>
                  <a:cubicBezTo>
                    <a:pt x="12718" y="2753"/>
                    <a:pt x="12842" y="2598"/>
                    <a:pt x="12873" y="2412"/>
                  </a:cubicBezTo>
                  <a:cubicBezTo>
                    <a:pt x="12873" y="2288"/>
                    <a:pt x="12966" y="2195"/>
                    <a:pt x="13090" y="2164"/>
                  </a:cubicBezTo>
                  <a:cubicBezTo>
                    <a:pt x="13111" y="2159"/>
                    <a:pt x="13134" y="2156"/>
                    <a:pt x="13156" y="2156"/>
                  </a:cubicBezTo>
                  <a:close/>
                  <a:moveTo>
                    <a:pt x="2469" y="3676"/>
                  </a:moveTo>
                  <a:cubicBezTo>
                    <a:pt x="2649" y="3676"/>
                    <a:pt x="2829" y="3736"/>
                    <a:pt x="3009" y="3839"/>
                  </a:cubicBezTo>
                  <a:cubicBezTo>
                    <a:pt x="2885" y="3994"/>
                    <a:pt x="2823" y="4180"/>
                    <a:pt x="2823" y="4366"/>
                  </a:cubicBezTo>
                  <a:lnTo>
                    <a:pt x="2823" y="4397"/>
                  </a:lnTo>
                  <a:lnTo>
                    <a:pt x="1396" y="4397"/>
                  </a:lnTo>
                  <a:lnTo>
                    <a:pt x="1396" y="4366"/>
                  </a:lnTo>
                  <a:cubicBezTo>
                    <a:pt x="1396" y="3963"/>
                    <a:pt x="1830" y="3684"/>
                    <a:pt x="2358" y="3684"/>
                  </a:cubicBezTo>
                  <a:cubicBezTo>
                    <a:pt x="2395" y="3678"/>
                    <a:pt x="2432" y="3676"/>
                    <a:pt x="2469" y="3676"/>
                  </a:cubicBezTo>
                  <a:close/>
                  <a:moveTo>
                    <a:pt x="4318" y="3676"/>
                  </a:moveTo>
                  <a:cubicBezTo>
                    <a:pt x="4471" y="3676"/>
                    <a:pt x="4624" y="3731"/>
                    <a:pt x="4777" y="3808"/>
                  </a:cubicBezTo>
                  <a:cubicBezTo>
                    <a:pt x="4653" y="3963"/>
                    <a:pt x="4591" y="4149"/>
                    <a:pt x="4591" y="4366"/>
                  </a:cubicBezTo>
                  <a:lnTo>
                    <a:pt x="4591" y="4397"/>
                  </a:lnTo>
                  <a:lnTo>
                    <a:pt x="3257" y="4397"/>
                  </a:lnTo>
                  <a:lnTo>
                    <a:pt x="3257" y="4366"/>
                  </a:lnTo>
                  <a:cubicBezTo>
                    <a:pt x="3257" y="3963"/>
                    <a:pt x="3691" y="3684"/>
                    <a:pt x="4219" y="3684"/>
                  </a:cubicBezTo>
                  <a:cubicBezTo>
                    <a:pt x="4252" y="3678"/>
                    <a:pt x="4285" y="3676"/>
                    <a:pt x="4318" y="3676"/>
                  </a:cubicBezTo>
                  <a:close/>
                  <a:moveTo>
                    <a:pt x="5956" y="3684"/>
                  </a:moveTo>
                  <a:cubicBezTo>
                    <a:pt x="6514" y="3684"/>
                    <a:pt x="6917" y="3994"/>
                    <a:pt x="6917" y="4366"/>
                  </a:cubicBezTo>
                  <a:cubicBezTo>
                    <a:pt x="6917" y="4366"/>
                    <a:pt x="6917" y="4366"/>
                    <a:pt x="6917" y="4397"/>
                  </a:cubicBezTo>
                  <a:lnTo>
                    <a:pt x="5025" y="4397"/>
                  </a:lnTo>
                  <a:lnTo>
                    <a:pt x="5025" y="4366"/>
                  </a:lnTo>
                  <a:cubicBezTo>
                    <a:pt x="5025" y="3963"/>
                    <a:pt x="5428" y="3684"/>
                    <a:pt x="5956" y="3684"/>
                  </a:cubicBezTo>
                  <a:close/>
                  <a:moveTo>
                    <a:pt x="6726" y="428"/>
                  </a:moveTo>
                  <a:cubicBezTo>
                    <a:pt x="7989" y="428"/>
                    <a:pt x="9234" y="1049"/>
                    <a:pt x="9988" y="2226"/>
                  </a:cubicBezTo>
                  <a:lnTo>
                    <a:pt x="9864" y="2226"/>
                  </a:lnTo>
                  <a:cubicBezTo>
                    <a:pt x="8654" y="2226"/>
                    <a:pt x="7662" y="3187"/>
                    <a:pt x="7600" y="4397"/>
                  </a:cubicBezTo>
                  <a:lnTo>
                    <a:pt x="7321" y="4397"/>
                  </a:lnTo>
                  <a:lnTo>
                    <a:pt x="7321" y="4366"/>
                  </a:lnTo>
                  <a:cubicBezTo>
                    <a:pt x="7321" y="3746"/>
                    <a:pt x="6731" y="3281"/>
                    <a:pt x="5956" y="3281"/>
                  </a:cubicBezTo>
                  <a:cubicBezTo>
                    <a:pt x="5916" y="3277"/>
                    <a:pt x="5877" y="3275"/>
                    <a:pt x="5838" y="3275"/>
                  </a:cubicBezTo>
                  <a:cubicBezTo>
                    <a:pt x="5568" y="3275"/>
                    <a:pt x="5304" y="3366"/>
                    <a:pt x="5087" y="3529"/>
                  </a:cubicBezTo>
                  <a:cubicBezTo>
                    <a:pt x="4871" y="3366"/>
                    <a:pt x="4607" y="3275"/>
                    <a:pt x="4337" y="3275"/>
                  </a:cubicBezTo>
                  <a:cubicBezTo>
                    <a:pt x="4297" y="3275"/>
                    <a:pt x="4258" y="3277"/>
                    <a:pt x="4219" y="3281"/>
                  </a:cubicBezTo>
                  <a:cubicBezTo>
                    <a:pt x="4183" y="3277"/>
                    <a:pt x="4149" y="3276"/>
                    <a:pt x="4114" y="3276"/>
                  </a:cubicBezTo>
                  <a:cubicBezTo>
                    <a:pt x="3814" y="3276"/>
                    <a:pt x="3538" y="3393"/>
                    <a:pt x="3288" y="3560"/>
                  </a:cubicBezTo>
                  <a:cubicBezTo>
                    <a:pt x="3195" y="3467"/>
                    <a:pt x="3071" y="3405"/>
                    <a:pt x="2947" y="3374"/>
                  </a:cubicBezTo>
                  <a:cubicBezTo>
                    <a:pt x="3164" y="2567"/>
                    <a:pt x="3598" y="1854"/>
                    <a:pt x="4250" y="1326"/>
                  </a:cubicBezTo>
                  <a:cubicBezTo>
                    <a:pt x="4982" y="720"/>
                    <a:pt x="5858" y="428"/>
                    <a:pt x="6726" y="428"/>
                  </a:cubicBezTo>
                  <a:close/>
                  <a:moveTo>
                    <a:pt x="9860" y="2629"/>
                  </a:moveTo>
                  <a:cubicBezTo>
                    <a:pt x="10756" y="2629"/>
                    <a:pt x="11648" y="3219"/>
                    <a:pt x="11694" y="4397"/>
                  </a:cubicBezTo>
                  <a:lnTo>
                    <a:pt x="8003" y="4397"/>
                  </a:lnTo>
                  <a:cubicBezTo>
                    <a:pt x="8065" y="3219"/>
                    <a:pt x="8965" y="2629"/>
                    <a:pt x="9860" y="2629"/>
                  </a:cubicBezTo>
                  <a:close/>
                  <a:moveTo>
                    <a:pt x="13493" y="4800"/>
                  </a:moveTo>
                  <a:cubicBezTo>
                    <a:pt x="13835" y="4800"/>
                    <a:pt x="13835" y="5328"/>
                    <a:pt x="13493" y="5328"/>
                  </a:cubicBezTo>
                  <a:lnTo>
                    <a:pt x="900" y="5328"/>
                  </a:lnTo>
                  <a:cubicBezTo>
                    <a:pt x="527" y="5328"/>
                    <a:pt x="527" y="4800"/>
                    <a:pt x="900" y="4800"/>
                  </a:cubicBezTo>
                  <a:close/>
                  <a:moveTo>
                    <a:pt x="6717" y="1"/>
                  </a:moveTo>
                  <a:cubicBezTo>
                    <a:pt x="4852" y="1"/>
                    <a:pt x="3048" y="1212"/>
                    <a:pt x="2544" y="3250"/>
                  </a:cubicBezTo>
                  <a:lnTo>
                    <a:pt x="2358" y="3250"/>
                  </a:lnTo>
                  <a:cubicBezTo>
                    <a:pt x="1582" y="3250"/>
                    <a:pt x="993" y="3746"/>
                    <a:pt x="993" y="4366"/>
                  </a:cubicBezTo>
                  <a:lnTo>
                    <a:pt x="900" y="4366"/>
                  </a:lnTo>
                  <a:cubicBezTo>
                    <a:pt x="0" y="4366"/>
                    <a:pt x="0" y="5731"/>
                    <a:pt x="900" y="5731"/>
                  </a:cubicBezTo>
                  <a:lnTo>
                    <a:pt x="931" y="5731"/>
                  </a:lnTo>
                  <a:lnTo>
                    <a:pt x="1303" y="6444"/>
                  </a:lnTo>
                  <a:cubicBezTo>
                    <a:pt x="1396" y="6631"/>
                    <a:pt x="1582" y="6724"/>
                    <a:pt x="1799" y="6724"/>
                  </a:cubicBezTo>
                  <a:lnTo>
                    <a:pt x="9864" y="6724"/>
                  </a:lnTo>
                  <a:cubicBezTo>
                    <a:pt x="10143" y="6724"/>
                    <a:pt x="10143" y="6320"/>
                    <a:pt x="9864" y="6320"/>
                  </a:cubicBezTo>
                  <a:lnTo>
                    <a:pt x="1799" y="6320"/>
                  </a:lnTo>
                  <a:cubicBezTo>
                    <a:pt x="1737" y="6320"/>
                    <a:pt x="1706" y="6289"/>
                    <a:pt x="1675" y="6258"/>
                  </a:cubicBezTo>
                  <a:lnTo>
                    <a:pt x="1365" y="5731"/>
                  </a:lnTo>
                  <a:lnTo>
                    <a:pt x="12997" y="5731"/>
                  </a:lnTo>
                  <a:lnTo>
                    <a:pt x="12687" y="6258"/>
                  </a:lnTo>
                  <a:cubicBezTo>
                    <a:pt x="12687" y="6289"/>
                    <a:pt x="12625" y="6320"/>
                    <a:pt x="12594" y="6320"/>
                  </a:cubicBezTo>
                  <a:lnTo>
                    <a:pt x="10671" y="6320"/>
                  </a:lnTo>
                  <a:cubicBezTo>
                    <a:pt x="10392" y="6320"/>
                    <a:pt x="10392" y="6724"/>
                    <a:pt x="10671" y="6724"/>
                  </a:cubicBezTo>
                  <a:lnTo>
                    <a:pt x="12594" y="6724"/>
                  </a:lnTo>
                  <a:cubicBezTo>
                    <a:pt x="12780" y="6724"/>
                    <a:pt x="12966" y="6631"/>
                    <a:pt x="13059" y="6444"/>
                  </a:cubicBezTo>
                  <a:lnTo>
                    <a:pt x="13431" y="5731"/>
                  </a:lnTo>
                  <a:lnTo>
                    <a:pt x="13493" y="5731"/>
                  </a:lnTo>
                  <a:cubicBezTo>
                    <a:pt x="14393" y="5731"/>
                    <a:pt x="14393" y="4366"/>
                    <a:pt x="13493" y="4366"/>
                  </a:cubicBezTo>
                  <a:lnTo>
                    <a:pt x="13493" y="4397"/>
                  </a:lnTo>
                  <a:lnTo>
                    <a:pt x="12098" y="4397"/>
                  </a:lnTo>
                  <a:cubicBezTo>
                    <a:pt x="12098" y="4211"/>
                    <a:pt x="12067" y="4056"/>
                    <a:pt x="12036" y="3901"/>
                  </a:cubicBezTo>
                  <a:lnTo>
                    <a:pt x="12842" y="3591"/>
                  </a:lnTo>
                  <a:lnTo>
                    <a:pt x="12904" y="3591"/>
                  </a:lnTo>
                  <a:cubicBezTo>
                    <a:pt x="13048" y="3735"/>
                    <a:pt x="13222" y="3798"/>
                    <a:pt x="13391" y="3798"/>
                  </a:cubicBezTo>
                  <a:cubicBezTo>
                    <a:pt x="13804" y="3798"/>
                    <a:pt x="14193" y="3423"/>
                    <a:pt x="14083" y="2939"/>
                  </a:cubicBezTo>
                  <a:cubicBezTo>
                    <a:pt x="14021" y="2784"/>
                    <a:pt x="13959" y="2660"/>
                    <a:pt x="13835" y="2567"/>
                  </a:cubicBezTo>
                  <a:cubicBezTo>
                    <a:pt x="13866" y="2412"/>
                    <a:pt x="13835" y="2257"/>
                    <a:pt x="13773" y="2102"/>
                  </a:cubicBezTo>
                  <a:cubicBezTo>
                    <a:pt x="13655" y="1827"/>
                    <a:pt x="13416" y="1701"/>
                    <a:pt x="13174" y="1701"/>
                  </a:cubicBezTo>
                  <a:cubicBezTo>
                    <a:pt x="12842" y="1701"/>
                    <a:pt x="12506" y="1938"/>
                    <a:pt x="12470" y="2350"/>
                  </a:cubicBezTo>
                  <a:cubicBezTo>
                    <a:pt x="12470" y="2350"/>
                    <a:pt x="12439" y="2381"/>
                    <a:pt x="12408" y="2381"/>
                  </a:cubicBezTo>
                  <a:lnTo>
                    <a:pt x="11353" y="2784"/>
                  </a:lnTo>
                  <a:cubicBezTo>
                    <a:pt x="11105" y="2567"/>
                    <a:pt x="10826" y="2381"/>
                    <a:pt x="10516" y="2288"/>
                  </a:cubicBezTo>
                  <a:cubicBezTo>
                    <a:pt x="10485" y="2257"/>
                    <a:pt x="10454" y="2195"/>
                    <a:pt x="10423" y="2164"/>
                  </a:cubicBezTo>
                  <a:lnTo>
                    <a:pt x="10950" y="1978"/>
                  </a:lnTo>
                  <a:cubicBezTo>
                    <a:pt x="10965" y="1962"/>
                    <a:pt x="10981" y="1954"/>
                    <a:pt x="10993" y="1954"/>
                  </a:cubicBezTo>
                  <a:cubicBezTo>
                    <a:pt x="11004" y="1954"/>
                    <a:pt x="11012" y="1962"/>
                    <a:pt x="11012" y="1978"/>
                  </a:cubicBezTo>
                  <a:cubicBezTo>
                    <a:pt x="11162" y="2106"/>
                    <a:pt x="11356" y="2176"/>
                    <a:pt x="11544" y="2176"/>
                  </a:cubicBezTo>
                  <a:cubicBezTo>
                    <a:pt x="11628" y="2176"/>
                    <a:pt x="11711" y="2162"/>
                    <a:pt x="11787" y="2133"/>
                  </a:cubicBezTo>
                  <a:cubicBezTo>
                    <a:pt x="12098" y="1978"/>
                    <a:pt x="12284" y="1637"/>
                    <a:pt x="12191" y="1326"/>
                  </a:cubicBezTo>
                  <a:cubicBezTo>
                    <a:pt x="11942" y="1109"/>
                    <a:pt x="11849" y="799"/>
                    <a:pt x="11880" y="489"/>
                  </a:cubicBezTo>
                  <a:cubicBezTo>
                    <a:pt x="11781" y="239"/>
                    <a:pt x="11540" y="90"/>
                    <a:pt x="11288" y="90"/>
                  </a:cubicBezTo>
                  <a:cubicBezTo>
                    <a:pt x="11227" y="90"/>
                    <a:pt x="11165" y="98"/>
                    <a:pt x="11105" y="117"/>
                  </a:cubicBezTo>
                  <a:cubicBezTo>
                    <a:pt x="10795" y="179"/>
                    <a:pt x="10609" y="427"/>
                    <a:pt x="10578" y="737"/>
                  </a:cubicBezTo>
                  <a:cubicBezTo>
                    <a:pt x="10578" y="737"/>
                    <a:pt x="10547" y="768"/>
                    <a:pt x="10547" y="768"/>
                  </a:cubicBezTo>
                  <a:lnTo>
                    <a:pt x="9585" y="1109"/>
                  </a:lnTo>
                  <a:cubicBezTo>
                    <a:pt x="8739" y="350"/>
                    <a:pt x="7719" y="1"/>
                    <a:pt x="67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58"/>
          <p:cNvGrpSpPr/>
          <p:nvPr/>
        </p:nvGrpSpPr>
        <p:grpSpPr>
          <a:xfrm>
            <a:off x="7229072" y="3984814"/>
            <a:ext cx="375874" cy="147338"/>
            <a:chOff x="7229072" y="4137214"/>
            <a:chExt cx="375874" cy="147338"/>
          </a:xfrm>
        </p:grpSpPr>
        <p:sp>
          <p:nvSpPr>
            <p:cNvPr id="947" name="Google Shape;947;p58"/>
            <p:cNvSpPr/>
            <p:nvPr/>
          </p:nvSpPr>
          <p:spPr>
            <a:xfrm>
              <a:off x="7229072" y="4137214"/>
              <a:ext cx="375874" cy="147338"/>
            </a:xfrm>
            <a:custGeom>
              <a:rect b="b" l="l" r="r" t="t"/>
              <a:pathLst>
                <a:path extrusionOk="0" h="5460" w="13929">
                  <a:moveTo>
                    <a:pt x="11229" y="1303"/>
                  </a:moveTo>
                  <a:lnTo>
                    <a:pt x="11664" y="4064"/>
                  </a:lnTo>
                  <a:lnTo>
                    <a:pt x="10795" y="4064"/>
                  </a:lnTo>
                  <a:lnTo>
                    <a:pt x="11229" y="1303"/>
                  </a:lnTo>
                  <a:close/>
                  <a:moveTo>
                    <a:pt x="2761" y="1"/>
                  </a:moveTo>
                  <a:cubicBezTo>
                    <a:pt x="2606" y="1"/>
                    <a:pt x="2451" y="125"/>
                    <a:pt x="2420" y="280"/>
                  </a:cubicBezTo>
                  <a:lnTo>
                    <a:pt x="1831" y="4064"/>
                  </a:lnTo>
                  <a:lnTo>
                    <a:pt x="404" y="4064"/>
                  </a:lnTo>
                  <a:cubicBezTo>
                    <a:pt x="186" y="4064"/>
                    <a:pt x="0" y="4250"/>
                    <a:pt x="0" y="4467"/>
                  </a:cubicBezTo>
                  <a:lnTo>
                    <a:pt x="0" y="5088"/>
                  </a:lnTo>
                  <a:cubicBezTo>
                    <a:pt x="0" y="5305"/>
                    <a:pt x="186" y="5460"/>
                    <a:pt x="404" y="5460"/>
                  </a:cubicBezTo>
                  <a:lnTo>
                    <a:pt x="9740" y="5460"/>
                  </a:lnTo>
                  <a:cubicBezTo>
                    <a:pt x="10020" y="5460"/>
                    <a:pt x="10020" y="5057"/>
                    <a:pt x="9740" y="5057"/>
                  </a:cubicBezTo>
                  <a:lnTo>
                    <a:pt x="373" y="5057"/>
                  </a:lnTo>
                  <a:lnTo>
                    <a:pt x="373" y="4436"/>
                  </a:lnTo>
                  <a:lnTo>
                    <a:pt x="13525" y="4436"/>
                  </a:lnTo>
                  <a:lnTo>
                    <a:pt x="13525" y="5057"/>
                  </a:lnTo>
                  <a:lnTo>
                    <a:pt x="10547" y="5057"/>
                  </a:lnTo>
                  <a:cubicBezTo>
                    <a:pt x="10268" y="5057"/>
                    <a:pt x="10268" y="5460"/>
                    <a:pt x="10547" y="5460"/>
                  </a:cubicBezTo>
                  <a:lnTo>
                    <a:pt x="13525" y="5460"/>
                  </a:lnTo>
                  <a:cubicBezTo>
                    <a:pt x="13742" y="5460"/>
                    <a:pt x="13928" y="5305"/>
                    <a:pt x="13928" y="5088"/>
                  </a:cubicBezTo>
                  <a:lnTo>
                    <a:pt x="13928" y="4467"/>
                  </a:lnTo>
                  <a:cubicBezTo>
                    <a:pt x="13928" y="4250"/>
                    <a:pt x="13742" y="4064"/>
                    <a:pt x="13525" y="4064"/>
                  </a:cubicBezTo>
                  <a:lnTo>
                    <a:pt x="12067" y="4064"/>
                  </a:lnTo>
                  <a:lnTo>
                    <a:pt x="11509" y="280"/>
                  </a:lnTo>
                  <a:cubicBezTo>
                    <a:pt x="11478" y="125"/>
                    <a:pt x="11322" y="1"/>
                    <a:pt x="11167" y="1"/>
                  </a:cubicBezTo>
                  <a:lnTo>
                    <a:pt x="5150" y="1"/>
                  </a:lnTo>
                  <a:cubicBezTo>
                    <a:pt x="4870" y="1"/>
                    <a:pt x="4870" y="404"/>
                    <a:pt x="5150" y="404"/>
                  </a:cubicBezTo>
                  <a:lnTo>
                    <a:pt x="10950" y="404"/>
                  </a:lnTo>
                  <a:lnTo>
                    <a:pt x="10392" y="4064"/>
                  </a:lnTo>
                  <a:lnTo>
                    <a:pt x="2265" y="4064"/>
                  </a:lnTo>
                  <a:lnTo>
                    <a:pt x="2823" y="404"/>
                  </a:lnTo>
                  <a:lnTo>
                    <a:pt x="4343" y="404"/>
                  </a:lnTo>
                  <a:cubicBezTo>
                    <a:pt x="4622" y="404"/>
                    <a:pt x="4622" y="1"/>
                    <a:pt x="4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8"/>
            <p:cNvSpPr/>
            <p:nvPr/>
          </p:nvSpPr>
          <p:spPr>
            <a:xfrm>
              <a:off x="7329510" y="4171539"/>
              <a:ext cx="158240" cy="10902"/>
            </a:xfrm>
            <a:custGeom>
              <a:rect b="b" l="l" r="r" t="t"/>
              <a:pathLst>
                <a:path extrusionOk="0" h="404" w="5864">
                  <a:moveTo>
                    <a:pt x="249" y="0"/>
                  </a:moveTo>
                  <a:cubicBezTo>
                    <a:pt x="1" y="31"/>
                    <a:pt x="1" y="373"/>
                    <a:pt x="249" y="404"/>
                  </a:cubicBezTo>
                  <a:lnTo>
                    <a:pt x="5646" y="404"/>
                  </a:lnTo>
                  <a:cubicBezTo>
                    <a:pt x="5770" y="404"/>
                    <a:pt x="5863" y="311"/>
                    <a:pt x="5863" y="218"/>
                  </a:cubicBezTo>
                  <a:cubicBezTo>
                    <a:pt x="5863" y="93"/>
                    <a:pt x="5770" y="0"/>
                    <a:pt x="56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8"/>
            <p:cNvSpPr/>
            <p:nvPr/>
          </p:nvSpPr>
          <p:spPr>
            <a:xfrm>
              <a:off x="7349236" y="4202221"/>
              <a:ext cx="103353" cy="10632"/>
            </a:xfrm>
            <a:custGeom>
              <a:rect b="b" l="l" r="r" t="t"/>
              <a:pathLst>
                <a:path extrusionOk="0" h="394" w="3830">
                  <a:moveTo>
                    <a:pt x="178" y="1"/>
                  </a:moveTo>
                  <a:cubicBezTo>
                    <a:pt x="1" y="1"/>
                    <a:pt x="1" y="394"/>
                    <a:pt x="178" y="394"/>
                  </a:cubicBezTo>
                  <a:cubicBezTo>
                    <a:pt x="194" y="394"/>
                    <a:pt x="212" y="391"/>
                    <a:pt x="231" y="383"/>
                  </a:cubicBezTo>
                  <a:lnTo>
                    <a:pt x="3643" y="383"/>
                  </a:lnTo>
                  <a:cubicBezTo>
                    <a:pt x="3830" y="321"/>
                    <a:pt x="3830" y="73"/>
                    <a:pt x="3643" y="11"/>
                  </a:cubicBezTo>
                  <a:lnTo>
                    <a:pt x="231" y="11"/>
                  </a:lnTo>
                  <a:cubicBezTo>
                    <a:pt x="212" y="4"/>
                    <a:pt x="194" y="1"/>
                    <a:pt x="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 name="Google Shape;950;p58"/>
          <p:cNvSpPr/>
          <p:nvPr/>
        </p:nvSpPr>
        <p:spPr>
          <a:xfrm>
            <a:off x="4786525" y="2123227"/>
            <a:ext cx="375874" cy="266207"/>
          </a:xfrm>
          <a:custGeom>
            <a:rect b="b" l="l" r="r" t="t"/>
            <a:pathLst>
              <a:path extrusionOk="0" h="9865" w="13929">
                <a:moveTo>
                  <a:pt x="11044" y="6824"/>
                </a:moveTo>
                <a:lnTo>
                  <a:pt x="11044" y="7352"/>
                </a:lnTo>
                <a:lnTo>
                  <a:pt x="2886" y="7352"/>
                </a:lnTo>
                <a:lnTo>
                  <a:pt x="2886" y="6824"/>
                </a:lnTo>
                <a:close/>
                <a:moveTo>
                  <a:pt x="11943" y="7755"/>
                </a:moveTo>
                <a:lnTo>
                  <a:pt x="11943" y="8468"/>
                </a:lnTo>
                <a:lnTo>
                  <a:pt x="1924" y="8468"/>
                </a:lnTo>
                <a:lnTo>
                  <a:pt x="1924" y="7755"/>
                </a:lnTo>
                <a:close/>
                <a:moveTo>
                  <a:pt x="6360" y="0"/>
                </a:moveTo>
                <a:cubicBezTo>
                  <a:pt x="6236" y="0"/>
                  <a:pt x="6143" y="93"/>
                  <a:pt x="6143" y="217"/>
                </a:cubicBezTo>
                <a:cubicBezTo>
                  <a:pt x="6143" y="310"/>
                  <a:pt x="6236" y="403"/>
                  <a:pt x="6360" y="403"/>
                </a:cubicBezTo>
                <a:lnTo>
                  <a:pt x="6732" y="403"/>
                </a:lnTo>
                <a:lnTo>
                  <a:pt x="6732" y="776"/>
                </a:lnTo>
                <a:cubicBezTo>
                  <a:pt x="5895" y="807"/>
                  <a:pt x="5088" y="1024"/>
                  <a:pt x="4375" y="1427"/>
                </a:cubicBezTo>
                <a:cubicBezTo>
                  <a:pt x="4161" y="1534"/>
                  <a:pt x="4269" y="1824"/>
                  <a:pt x="4462" y="1824"/>
                </a:cubicBezTo>
                <a:cubicBezTo>
                  <a:pt x="4493" y="1824"/>
                  <a:pt x="4526" y="1817"/>
                  <a:pt x="4561" y="1799"/>
                </a:cubicBezTo>
                <a:cubicBezTo>
                  <a:pt x="5274" y="1396"/>
                  <a:pt x="6112" y="1210"/>
                  <a:pt x="6949" y="1210"/>
                </a:cubicBezTo>
                <a:cubicBezTo>
                  <a:pt x="9710" y="1210"/>
                  <a:pt x="11943" y="3443"/>
                  <a:pt x="11943" y="6204"/>
                </a:cubicBezTo>
                <a:lnTo>
                  <a:pt x="11943" y="6359"/>
                </a:lnTo>
                <a:cubicBezTo>
                  <a:pt x="11943" y="6390"/>
                  <a:pt x="11912" y="6421"/>
                  <a:pt x="11881" y="6421"/>
                </a:cubicBezTo>
                <a:lnTo>
                  <a:pt x="1986" y="6421"/>
                </a:lnTo>
                <a:cubicBezTo>
                  <a:pt x="1955" y="6421"/>
                  <a:pt x="1924" y="6390"/>
                  <a:pt x="1924" y="6359"/>
                </a:cubicBezTo>
                <a:lnTo>
                  <a:pt x="1924" y="6204"/>
                </a:lnTo>
                <a:cubicBezTo>
                  <a:pt x="1924" y="5428"/>
                  <a:pt x="2110" y="4653"/>
                  <a:pt x="2452" y="3940"/>
                </a:cubicBezTo>
                <a:cubicBezTo>
                  <a:pt x="2824" y="3257"/>
                  <a:pt x="3289" y="2668"/>
                  <a:pt x="3909" y="2234"/>
                </a:cubicBezTo>
                <a:cubicBezTo>
                  <a:pt x="4107" y="2085"/>
                  <a:pt x="3970" y="1838"/>
                  <a:pt x="3796" y="1838"/>
                </a:cubicBezTo>
                <a:cubicBezTo>
                  <a:pt x="3752" y="1838"/>
                  <a:pt x="3705" y="1854"/>
                  <a:pt x="3661" y="1892"/>
                </a:cubicBezTo>
                <a:cubicBezTo>
                  <a:pt x="3010" y="2389"/>
                  <a:pt x="2483" y="3040"/>
                  <a:pt x="2110" y="3753"/>
                </a:cubicBezTo>
                <a:cubicBezTo>
                  <a:pt x="1707" y="4529"/>
                  <a:pt x="1521" y="5366"/>
                  <a:pt x="1521" y="6204"/>
                </a:cubicBezTo>
                <a:lnTo>
                  <a:pt x="1521" y="6359"/>
                </a:lnTo>
                <a:cubicBezTo>
                  <a:pt x="1521" y="6607"/>
                  <a:pt x="1738" y="6824"/>
                  <a:pt x="1986" y="6824"/>
                </a:cubicBezTo>
                <a:lnTo>
                  <a:pt x="2483" y="6824"/>
                </a:lnTo>
                <a:lnTo>
                  <a:pt x="2483" y="7352"/>
                </a:lnTo>
                <a:lnTo>
                  <a:pt x="1924" y="7352"/>
                </a:lnTo>
                <a:cubicBezTo>
                  <a:pt x="1707" y="7352"/>
                  <a:pt x="1552" y="7538"/>
                  <a:pt x="1552" y="7755"/>
                </a:cubicBezTo>
                <a:lnTo>
                  <a:pt x="1552" y="8437"/>
                </a:lnTo>
                <a:lnTo>
                  <a:pt x="280" y="8437"/>
                </a:lnTo>
                <a:cubicBezTo>
                  <a:pt x="125" y="8437"/>
                  <a:pt x="1" y="8561"/>
                  <a:pt x="1" y="8717"/>
                </a:cubicBezTo>
                <a:lnTo>
                  <a:pt x="1" y="9585"/>
                </a:lnTo>
                <a:cubicBezTo>
                  <a:pt x="1" y="9740"/>
                  <a:pt x="125" y="9864"/>
                  <a:pt x="280" y="9864"/>
                </a:cubicBezTo>
                <a:lnTo>
                  <a:pt x="8935" y="9864"/>
                </a:lnTo>
                <a:cubicBezTo>
                  <a:pt x="9059" y="9864"/>
                  <a:pt x="9152" y="9771"/>
                  <a:pt x="9152" y="9647"/>
                </a:cubicBezTo>
                <a:cubicBezTo>
                  <a:pt x="9152" y="9554"/>
                  <a:pt x="9059" y="9461"/>
                  <a:pt x="8935" y="9461"/>
                </a:cubicBezTo>
                <a:lnTo>
                  <a:pt x="404" y="9461"/>
                </a:lnTo>
                <a:lnTo>
                  <a:pt x="404" y="8872"/>
                </a:lnTo>
                <a:lnTo>
                  <a:pt x="13525" y="8872"/>
                </a:lnTo>
                <a:lnTo>
                  <a:pt x="13525" y="9461"/>
                </a:lnTo>
                <a:lnTo>
                  <a:pt x="9710" y="9461"/>
                </a:lnTo>
                <a:cubicBezTo>
                  <a:pt x="9617" y="9461"/>
                  <a:pt x="9524" y="9554"/>
                  <a:pt x="9524" y="9678"/>
                </a:cubicBezTo>
                <a:cubicBezTo>
                  <a:pt x="9524" y="9802"/>
                  <a:pt x="9617" y="9864"/>
                  <a:pt x="9710" y="9864"/>
                </a:cubicBezTo>
                <a:lnTo>
                  <a:pt x="13649" y="9864"/>
                </a:lnTo>
                <a:cubicBezTo>
                  <a:pt x="13805" y="9864"/>
                  <a:pt x="13929" y="9740"/>
                  <a:pt x="13929" y="9585"/>
                </a:cubicBezTo>
                <a:lnTo>
                  <a:pt x="13929" y="8748"/>
                </a:lnTo>
                <a:cubicBezTo>
                  <a:pt x="13929" y="8592"/>
                  <a:pt x="13805" y="8468"/>
                  <a:pt x="13649" y="8468"/>
                </a:cubicBezTo>
                <a:lnTo>
                  <a:pt x="12378" y="8468"/>
                </a:lnTo>
                <a:lnTo>
                  <a:pt x="12378" y="7755"/>
                </a:lnTo>
                <a:cubicBezTo>
                  <a:pt x="12378" y="7554"/>
                  <a:pt x="12218" y="7379"/>
                  <a:pt x="11997" y="7379"/>
                </a:cubicBezTo>
                <a:cubicBezTo>
                  <a:pt x="11980" y="7379"/>
                  <a:pt x="11962" y="7380"/>
                  <a:pt x="11943" y="7383"/>
                </a:cubicBezTo>
                <a:lnTo>
                  <a:pt x="11447" y="7383"/>
                </a:lnTo>
                <a:lnTo>
                  <a:pt x="11447" y="6824"/>
                </a:lnTo>
                <a:lnTo>
                  <a:pt x="11881" y="6824"/>
                </a:lnTo>
                <a:cubicBezTo>
                  <a:pt x="12161" y="6824"/>
                  <a:pt x="12347" y="6607"/>
                  <a:pt x="12378" y="6359"/>
                </a:cubicBezTo>
                <a:lnTo>
                  <a:pt x="12378" y="6204"/>
                </a:lnTo>
                <a:cubicBezTo>
                  <a:pt x="12378" y="3288"/>
                  <a:pt x="10051" y="900"/>
                  <a:pt x="7166" y="776"/>
                </a:cubicBezTo>
                <a:lnTo>
                  <a:pt x="7166" y="403"/>
                </a:lnTo>
                <a:lnTo>
                  <a:pt x="7601" y="403"/>
                </a:lnTo>
                <a:cubicBezTo>
                  <a:pt x="7725" y="403"/>
                  <a:pt x="7818" y="310"/>
                  <a:pt x="7818" y="217"/>
                </a:cubicBezTo>
                <a:cubicBezTo>
                  <a:pt x="7818" y="93"/>
                  <a:pt x="7725" y="0"/>
                  <a:pt x="7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 name="Google Shape;951;p58"/>
          <p:cNvGrpSpPr/>
          <p:nvPr/>
        </p:nvGrpSpPr>
        <p:grpSpPr>
          <a:xfrm>
            <a:off x="3971254" y="3306465"/>
            <a:ext cx="380866" cy="312594"/>
            <a:chOff x="3971254" y="3458865"/>
            <a:chExt cx="380866" cy="312594"/>
          </a:xfrm>
        </p:grpSpPr>
        <p:sp>
          <p:nvSpPr>
            <p:cNvPr id="952" name="Google Shape;952;p58"/>
            <p:cNvSpPr/>
            <p:nvPr/>
          </p:nvSpPr>
          <p:spPr>
            <a:xfrm>
              <a:off x="3997187" y="3656746"/>
              <a:ext cx="10929" cy="11738"/>
            </a:xfrm>
            <a:custGeom>
              <a:rect b="b" l="l" r="r" t="t"/>
              <a:pathLst>
                <a:path extrusionOk="0" h="435" w="405">
                  <a:moveTo>
                    <a:pt x="218" y="1"/>
                  </a:moveTo>
                  <a:cubicBezTo>
                    <a:pt x="94" y="1"/>
                    <a:pt x="1" y="94"/>
                    <a:pt x="1" y="218"/>
                  </a:cubicBezTo>
                  <a:cubicBezTo>
                    <a:pt x="1" y="342"/>
                    <a:pt x="94" y="435"/>
                    <a:pt x="218" y="435"/>
                  </a:cubicBezTo>
                  <a:cubicBezTo>
                    <a:pt x="311" y="435"/>
                    <a:pt x="404" y="342"/>
                    <a:pt x="404" y="218"/>
                  </a:cubicBezTo>
                  <a:cubicBezTo>
                    <a:pt x="404" y="94"/>
                    <a:pt x="311"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8"/>
            <p:cNvSpPr/>
            <p:nvPr/>
          </p:nvSpPr>
          <p:spPr>
            <a:xfrm>
              <a:off x="4314449" y="3656962"/>
              <a:ext cx="11738" cy="11334"/>
            </a:xfrm>
            <a:custGeom>
              <a:rect b="b" l="l" r="r" t="t"/>
              <a:pathLst>
                <a:path extrusionOk="0" h="420" w="435">
                  <a:moveTo>
                    <a:pt x="217" y="0"/>
                  </a:moveTo>
                  <a:cubicBezTo>
                    <a:pt x="109" y="0"/>
                    <a:pt x="0" y="70"/>
                    <a:pt x="0" y="210"/>
                  </a:cubicBezTo>
                  <a:cubicBezTo>
                    <a:pt x="0" y="349"/>
                    <a:pt x="109" y="419"/>
                    <a:pt x="217" y="419"/>
                  </a:cubicBezTo>
                  <a:cubicBezTo>
                    <a:pt x="326" y="419"/>
                    <a:pt x="434" y="349"/>
                    <a:pt x="434" y="210"/>
                  </a:cubicBezTo>
                  <a:cubicBezTo>
                    <a:pt x="434" y="70"/>
                    <a:pt x="326"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8"/>
            <p:cNvSpPr/>
            <p:nvPr/>
          </p:nvSpPr>
          <p:spPr>
            <a:xfrm>
              <a:off x="3997187" y="3709475"/>
              <a:ext cx="10929" cy="10929"/>
            </a:xfrm>
            <a:custGeom>
              <a:rect b="b" l="l" r="r" t="t"/>
              <a:pathLst>
                <a:path extrusionOk="0" h="405" w="405">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8"/>
            <p:cNvSpPr/>
            <p:nvPr/>
          </p:nvSpPr>
          <p:spPr>
            <a:xfrm>
              <a:off x="4314449" y="3709691"/>
              <a:ext cx="11738" cy="10713"/>
            </a:xfrm>
            <a:custGeom>
              <a:rect b="b" l="l" r="r" t="t"/>
              <a:pathLst>
                <a:path extrusionOk="0" h="397" w="435">
                  <a:moveTo>
                    <a:pt x="217" y="1"/>
                  </a:moveTo>
                  <a:cubicBezTo>
                    <a:pt x="109" y="1"/>
                    <a:pt x="0" y="70"/>
                    <a:pt x="0" y="210"/>
                  </a:cubicBezTo>
                  <a:cubicBezTo>
                    <a:pt x="0" y="334"/>
                    <a:pt x="109" y="396"/>
                    <a:pt x="217" y="396"/>
                  </a:cubicBezTo>
                  <a:cubicBezTo>
                    <a:pt x="326" y="396"/>
                    <a:pt x="434" y="334"/>
                    <a:pt x="434" y="210"/>
                  </a:cubicBezTo>
                  <a:cubicBezTo>
                    <a:pt x="434" y="70"/>
                    <a:pt x="326"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8"/>
            <p:cNvSpPr/>
            <p:nvPr/>
          </p:nvSpPr>
          <p:spPr>
            <a:xfrm>
              <a:off x="3998023" y="3608200"/>
              <a:ext cx="10092" cy="10902"/>
            </a:xfrm>
            <a:custGeom>
              <a:rect b="b" l="l" r="r" t="t"/>
              <a:pathLst>
                <a:path extrusionOk="0" h="404" w="374">
                  <a:moveTo>
                    <a:pt x="187" y="1"/>
                  </a:moveTo>
                  <a:cubicBezTo>
                    <a:pt x="1" y="63"/>
                    <a:pt x="1" y="342"/>
                    <a:pt x="187" y="404"/>
                  </a:cubicBezTo>
                  <a:cubicBezTo>
                    <a:pt x="276" y="404"/>
                    <a:pt x="365" y="318"/>
                    <a:pt x="373" y="202"/>
                  </a:cubicBezTo>
                  <a:lnTo>
                    <a:pt x="373" y="202"/>
                  </a:lnTo>
                  <a:cubicBezTo>
                    <a:pt x="373" y="207"/>
                    <a:pt x="373" y="212"/>
                    <a:pt x="373" y="218"/>
                  </a:cubicBezTo>
                  <a:lnTo>
                    <a:pt x="373" y="187"/>
                  </a:lnTo>
                  <a:cubicBezTo>
                    <a:pt x="373" y="192"/>
                    <a:pt x="373" y="197"/>
                    <a:pt x="373" y="202"/>
                  </a:cubicBezTo>
                  <a:cubicBezTo>
                    <a:pt x="365" y="86"/>
                    <a:pt x="276"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8"/>
            <p:cNvSpPr/>
            <p:nvPr/>
          </p:nvSpPr>
          <p:spPr>
            <a:xfrm>
              <a:off x="4313964" y="3608200"/>
              <a:ext cx="12224" cy="8149"/>
            </a:xfrm>
            <a:custGeom>
              <a:rect b="b" l="l" r="r" t="t"/>
              <a:pathLst>
                <a:path extrusionOk="0" h="302" w="453">
                  <a:moveTo>
                    <a:pt x="235" y="1"/>
                  </a:moveTo>
                  <a:cubicBezTo>
                    <a:pt x="1" y="1"/>
                    <a:pt x="245" y="302"/>
                    <a:pt x="378" y="302"/>
                  </a:cubicBezTo>
                  <a:cubicBezTo>
                    <a:pt x="421" y="302"/>
                    <a:pt x="452" y="270"/>
                    <a:pt x="452" y="187"/>
                  </a:cubicBezTo>
                  <a:cubicBezTo>
                    <a:pt x="452" y="94"/>
                    <a:pt x="359" y="1"/>
                    <a:pt x="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8"/>
            <p:cNvSpPr/>
            <p:nvPr/>
          </p:nvSpPr>
          <p:spPr>
            <a:xfrm>
              <a:off x="4250819" y="3496833"/>
              <a:ext cx="63658" cy="79579"/>
            </a:xfrm>
            <a:custGeom>
              <a:rect b="b" l="l" r="r" t="t"/>
              <a:pathLst>
                <a:path extrusionOk="0" h="2949" w="2359">
                  <a:moveTo>
                    <a:pt x="2128" y="1"/>
                  </a:moveTo>
                  <a:cubicBezTo>
                    <a:pt x="2061" y="1"/>
                    <a:pt x="1995" y="35"/>
                    <a:pt x="1955" y="95"/>
                  </a:cubicBezTo>
                  <a:lnTo>
                    <a:pt x="1365" y="871"/>
                  </a:lnTo>
                  <a:lnTo>
                    <a:pt x="1303" y="498"/>
                  </a:lnTo>
                  <a:cubicBezTo>
                    <a:pt x="1290" y="389"/>
                    <a:pt x="1205" y="340"/>
                    <a:pt x="1116" y="340"/>
                  </a:cubicBezTo>
                  <a:cubicBezTo>
                    <a:pt x="1002" y="340"/>
                    <a:pt x="883" y="421"/>
                    <a:pt x="900" y="560"/>
                  </a:cubicBezTo>
                  <a:lnTo>
                    <a:pt x="1024" y="1305"/>
                  </a:lnTo>
                  <a:lnTo>
                    <a:pt x="1024" y="1336"/>
                  </a:lnTo>
                  <a:lnTo>
                    <a:pt x="590" y="1894"/>
                  </a:lnTo>
                  <a:lnTo>
                    <a:pt x="559" y="1553"/>
                  </a:lnTo>
                  <a:cubicBezTo>
                    <a:pt x="545" y="1429"/>
                    <a:pt x="458" y="1372"/>
                    <a:pt x="367" y="1372"/>
                  </a:cubicBezTo>
                  <a:cubicBezTo>
                    <a:pt x="255" y="1372"/>
                    <a:pt x="139" y="1460"/>
                    <a:pt x="156" y="1615"/>
                  </a:cubicBezTo>
                  <a:lnTo>
                    <a:pt x="280" y="2328"/>
                  </a:lnTo>
                  <a:lnTo>
                    <a:pt x="280" y="2359"/>
                  </a:lnTo>
                  <a:lnTo>
                    <a:pt x="94" y="2608"/>
                  </a:lnTo>
                  <a:cubicBezTo>
                    <a:pt x="1" y="2701"/>
                    <a:pt x="32" y="2825"/>
                    <a:pt x="125" y="2918"/>
                  </a:cubicBezTo>
                  <a:cubicBezTo>
                    <a:pt x="156" y="2918"/>
                    <a:pt x="218" y="2949"/>
                    <a:pt x="249" y="2949"/>
                  </a:cubicBezTo>
                  <a:cubicBezTo>
                    <a:pt x="311" y="2949"/>
                    <a:pt x="373" y="2918"/>
                    <a:pt x="404" y="2856"/>
                  </a:cubicBezTo>
                  <a:lnTo>
                    <a:pt x="590" y="2608"/>
                  </a:lnTo>
                  <a:lnTo>
                    <a:pt x="652" y="2608"/>
                  </a:lnTo>
                  <a:lnTo>
                    <a:pt x="1365" y="2484"/>
                  </a:lnTo>
                  <a:cubicBezTo>
                    <a:pt x="1634" y="2454"/>
                    <a:pt x="1587" y="2079"/>
                    <a:pt x="1334" y="2079"/>
                  </a:cubicBezTo>
                  <a:cubicBezTo>
                    <a:pt x="1324" y="2079"/>
                    <a:pt x="1314" y="2079"/>
                    <a:pt x="1303" y="2080"/>
                  </a:cubicBezTo>
                  <a:lnTo>
                    <a:pt x="931" y="2142"/>
                  </a:lnTo>
                  <a:lnTo>
                    <a:pt x="1365" y="1584"/>
                  </a:lnTo>
                  <a:lnTo>
                    <a:pt x="1396" y="1584"/>
                  </a:lnTo>
                  <a:lnTo>
                    <a:pt x="2110" y="1460"/>
                  </a:lnTo>
                  <a:cubicBezTo>
                    <a:pt x="2234" y="1460"/>
                    <a:pt x="2296" y="1336"/>
                    <a:pt x="2296" y="1243"/>
                  </a:cubicBezTo>
                  <a:cubicBezTo>
                    <a:pt x="2265" y="1119"/>
                    <a:pt x="2172" y="1057"/>
                    <a:pt x="2048" y="1057"/>
                  </a:cubicBezTo>
                  <a:lnTo>
                    <a:pt x="1707" y="1119"/>
                  </a:lnTo>
                  <a:lnTo>
                    <a:pt x="1707" y="1119"/>
                  </a:lnTo>
                  <a:lnTo>
                    <a:pt x="2265" y="312"/>
                  </a:lnTo>
                  <a:cubicBezTo>
                    <a:pt x="2358" y="219"/>
                    <a:pt x="2327" y="95"/>
                    <a:pt x="2234" y="33"/>
                  </a:cubicBezTo>
                  <a:cubicBezTo>
                    <a:pt x="2201" y="11"/>
                    <a:pt x="2164" y="1"/>
                    <a:pt x="2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8"/>
            <p:cNvSpPr/>
            <p:nvPr/>
          </p:nvSpPr>
          <p:spPr>
            <a:xfrm>
              <a:off x="3971254" y="3458865"/>
              <a:ext cx="380866" cy="312594"/>
            </a:xfrm>
            <a:custGeom>
              <a:rect b="b" l="l" r="r" t="t"/>
              <a:pathLst>
                <a:path extrusionOk="0" h="11584" w="14114">
                  <a:moveTo>
                    <a:pt x="6576" y="447"/>
                  </a:moveTo>
                  <a:lnTo>
                    <a:pt x="6576" y="447"/>
                  </a:lnTo>
                  <a:cubicBezTo>
                    <a:pt x="6514" y="820"/>
                    <a:pt x="6359" y="1192"/>
                    <a:pt x="6111" y="1502"/>
                  </a:cubicBezTo>
                  <a:cubicBezTo>
                    <a:pt x="6018" y="1595"/>
                    <a:pt x="5925" y="1688"/>
                    <a:pt x="5801" y="1750"/>
                  </a:cubicBezTo>
                  <a:cubicBezTo>
                    <a:pt x="5708" y="1750"/>
                    <a:pt x="5615" y="1719"/>
                    <a:pt x="5491" y="1719"/>
                  </a:cubicBezTo>
                  <a:cubicBezTo>
                    <a:pt x="5335" y="1719"/>
                    <a:pt x="5180" y="1750"/>
                    <a:pt x="5025" y="1781"/>
                  </a:cubicBezTo>
                  <a:cubicBezTo>
                    <a:pt x="5087" y="1440"/>
                    <a:pt x="5242" y="1130"/>
                    <a:pt x="5491" y="913"/>
                  </a:cubicBezTo>
                  <a:cubicBezTo>
                    <a:pt x="5801" y="665"/>
                    <a:pt x="6173" y="478"/>
                    <a:pt x="6576" y="447"/>
                  </a:cubicBezTo>
                  <a:close/>
                  <a:moveTo>
                    <a:pt x="2096" y="994"/>
                  </a:moveTo>
                  <a:cubicBezTo>
                    <a:pt x="2575" y="994"/>
                    <a:pt x="3030" y="1264"/>
                    <a:pt x="3257" y="1719"/>
                  </a:cubicBezTo>
                  <a:cubicBezTo>
                    <a:pt x="3288" y="1781"/>
                    <a:pt x="3319" y="1843"/>
                    <a:pt x="3319" y="1905"/>
                  </a:cubicBezTo>
                  <a:cubicBezTo>
                    <a:pt x="2482" y="2402"/>
                    <a:pt x="1985" y="3270"/>
                    <a:pt x="2016" y="4232"/>
                  </a:cubicBezTo>
                  <a:cubicBezTo>
                    <a:pt x="2016" y="4356"/>
                    <a:pt x="2047" y="4480"/>
                    <a:pt x="2047" y="4604"/>
                  </a:cubicBezTo>
                  <a:lnTo>
                    <a:pt x="1148" y="4604"/>
                  </a:lnTo>
                  <a:cubicBezTo>
                    <a:pt x="807" y="4263"/>
                    <a:pt x="745" y="3735"/>
                    <a:pt x="993" y="3363"/>
                  </a:cubicBezTo>
                  <a:cubicBezTo>
                    <a:pt x="1086" y="3208"/>
                    <a:pt x="1117" y="3022"/>
                    <a:pt x="1024" y="2867"/>
                  </a:cubicBezTo>
                  <a:cubicBezTo>
                    <a:pt x="993" y="2805"/>
                    <a:pt x="962" y="2743"/>
                    <a:pt x="931" y="2681"/>
                  </a:cubicBezTo>
                  <a:cubicBezTo>
                    <a:pt x="683" y="1998"/>
                    <a:pt x="1086" y="1254"/>
                    <a:pt x="1768" y="1037"/>
                  </a:cubicBezTo>
                  <a:cubicBezTo>
                    <a:pt x="1877" y="1008"/>
                    <a:pt x="1987" y="994"/>
                    <a:pt x="2096" y="994"/>
                  </a:cubicBezTo>
                  <a:close/>
                  <a:moveTo>
                    <a:pt x="4157" y="2122"/>
                  </a:moveTo>
                  <a:cubicBezTo>
                    <a:pt x="4343" y="2122"/>
                    <a:pt x="4560" y="2184"/>
                    <a:pt x="4746" y="2278"/>
                  </a:cubicBezTo>
                  <a:cubicBezTo>
                    <a:pt x="4762" y="2293"/>
                    <a:pt x="4785" y="2301"/>
                    <a:pt x="4812" y="2301"/>
                  </a:cubicBezTo>
                  <a:cubicBezTo>
                    <a:pt x="4839" y="2301"/>
                    <a:pt x="4870" y="2293"/>
                    <a:pt x="4901" y="2278"/>
                  </a:cubicBezTo>
                  <a:cubicBezTo>
                    <a:pt x="5054" y="2201"/>
                    <a:pt x="5229" y="2145"/>
                    <a:pt x="5389" y="2145"/>
                  </a:cubicBezTo>
                  <a:cubicBezTo>
                    <a:pt x="5424" y="2145"/>
                    <a:pt x="5458" y="2148"/>
                    <a:pt x="5491" y="2153"/>
                  </a:cubicBezTo>
                  <a:cubicBezTo>
                    <a:pt x="5894" y="2153"/>
                    <a:pt x="6297" y="2309"/>
                    <a:pt x="6576" y="2588"/>
                  </a:cubicBezTo>
                  <a:cubicBezTo>
                    <a:pt x="6266" y="3022"/>
                    <a:pt x="6049" y="3487"/>
                    <a:pt x="5863" y="3953"/>
                  </a:cubicBezTo>
                  <a:cubicBezTo>
                    <a:pt x="5801" y="4170"/>
                    <a:pt x="5770" y="4387"/>
                    <a:pt x="5770" y="4604"/>
                  </a:cubicBezTo>
                  <a:lnTo>
                    <a:pt x="2451" y="4604"/>
                  </a:lnTo>
                  <a:cubicBezTo>
                    <a:pt x="2451" y="4480"/>
                    <a:pt x="2420" y="4356"/>
                    <a:pt x="2451" y="4232"/>
                  </a:cubicBezTo>
                  <a:cubicBezTo>
                    <a:pt x="2451" y="3084"/>
                    <a:pt x="3226" y="2122"/>
                    <a:pt x="4157" y="2122"/>
                  </a:cubicBezTo>
                  <a:close/>
                  <a:moveTo>
                    <a:pt x="7538" y="2184"/>
                  </a:moveTo>
                  <a:cubicBezTo>
                    <a:pt x="8065" y="3394"/>
                    <a:pt x="7972" y="4139"/>
                    <a:pt x="7941" y="4418"/>
                  </a:cubicBezTo>
                  <a:cubicBezTo>
                    <a:pt x="7941" y="4480"/>
                    <a:pt x="7879" y="4542"/>
                    <a:pt x="7879" y="4604"/>
                  </a:cubicBezTo>
                  <a:lnTo>
                    <a:pt x="7166" y="4604"/>
                  </a:lnTo>
                  <a:cubicBezTo>
                    <a:pt x="7197" y="4263"/>
                    <a:pt x="7259" y="3891"/>
                    <a:pt x="7383" y="3549"/>
                  </a:cubicBezTo>
                  <a:cubicBezTo>
                    <a:pt x="7414" y="3456"/>
                    <a:pt x="7352" y="3332"/>
                    <a:pt x="7228" y="3301"/>
                  </a:cubicBezTo>
                  <a:cubicBezTo>
                    <a:pt x="7212" y="3296"/>
                    <a:pt x="7195" y="3293"/>
                    <a:pt x="7178" y="3293"/>
                  </a:cubicBezTo>
                  <a:cubicBezTo>
                    <a:pt x="7095" y="3293"/>
                    <a:pt x="7005" y="3353"/>
                    <a:pt x="6980" y="3456"/>
                  </a:cubicBezTo>
                  <a:cubicBezTo>
                    <a:pt x="6855" y="3828"/>
                    <a:pt x="6793" y="4201"/>
                    <a:pt x="6762" y="4604"/>
                  </a:cubicBezTo>
                  <a:lnTo>
                    <a:pt x="6173" y="4604"/>
                  </a:lnTo>
                  <a:cubicBezTo>
                    <a:pt x="6173" y="4418"/>
                    <a:pt x="6204" y="4232"/>
                    <a:pt x="6235" y="4046"/>
                  </a:cubicBezTo>
                  <a:cubicBezTo>
                    <a:pt x="6297" y="3766"/>
                    <a:pt x="6545" y="3053"/>
                    <a:pt x="7538" y="2184"/>
                  </a:cubicBezTo>
                  <a:close/>
                  <a:moveTo>
                    <a:pt x="9125" y="591"/>
                  </a:moveTo>
                  <a:cubicBezTo>
                    <a:pt x="9201" y="591"/>
                    <a:pt x="9279" y="633"/>
                    <a:pt x="9306" y="727"/>
                  </a:cubicBezTo>
                  <a:lnTo>
                    <a:pt x="9306" y="851"/>
                  </a:lnTo>
                  <a:cubicBezTo>
                    <a:pt x="9337" y="1006"/>
                    <a:pt x="9461" y="1130"/>
                    <a:pt x="9647" y="1130"/>
                  </a:cubicBezTo>
                  <a:cubicBezTo>
                    <a:pt x="9895" y="1161"/>
                    <a:pt x="10143" y="1223"/>
                    <a:pt x="10392" y="1347"/>
                  </a:cubicBezTo>
                  <a:cubicBezTo>
                    <a:pt x="10081" y="1440"/>
                    <a:pt x="9802" y="1626"/>
                    <a:pt x="9616" y="1874"/>
                  </a:cubicBezTo>
                  <a:cubicBezTo>
                    <a:pt x="9337" y="2247"/>
                    <a:pt x="9275" y="2712"/>
                    <a:pt x="9430" y="3115"/>
                  </a:cubicBezTo>
                  <a:cubicBezTo>
                    <a:pt x="9430" y="3146"/>
                    <a:pt x="9430" y="3177"/>
                    <a:pt x="9430" y="3208"/>
                  </a:cubicBezTo>
                  <a:cubicBezTo>
                    <a:pt x="8965" y="3518"/>
                    <a:pt x="8810" y="4108"/>
                    <a:pt x="9089" y="4604"/>
                  </a:cubicBezTo>
                  <a:lnTo>
                    <a:pt x="8313" y="4604"/>
                  </a:lnTo>
                  <a:cubicBezTo>
                    <a:pt x="8313" y="4573"/>
                    <a:pt x="8313" y="4542"/>
                    <a:pt x="8344" y="4480"/>
                  </a:cubicBezTo>
                  <a:cubicBezTo>
                    <a:pt x="8437" y="4015"/>
                    <a:pt x="8406" y="3487"/>
                    <a:pt x="8282" y="3022"/>
                  </a:cubicBezTo>
                  <a:cubicBezTo>
                    <a:pt x="8189" y="2681"/>
                    <a:pt x="8096" y="2371"/>
                    <a:pt x="7941" y="2029"/>
                  </a:cubicBezTo>
                  <a:cubicBezTo>
                    <a:pt x="8158" y="1719"/>
                    <a:pt x="8437" y="1440"/>
                    <a:pt x="8810" y="1285"/>
                  </a:cubicBezTo>
                  <a:lnTo>
                    <a:pt x="8779" y="1285"/>
                  </a:lnTo>
                  <a:cubicBezTo>
                    <a:pt x="8934" y="1223"/>
                    <a:pt x="8996" y="1068"/>
                    <a:pt x="8965" y="913"/>
                  </a:cubicBezTo>
                  <a:lnTo>
                    <a:pt x="8965" y="789"/>
                  </a:lnTo>
                  <a:cubicBezTo>
                    <a:pt x="8929" y="665"/>
                    <a:pt x="9025" y="591"/>
                    <a:pt x="9125" y="591"/>
                  </a:cubicBezTo>
                  <a:close/>
                  <a:moveTo>
                    <a:pt x="12243" y="714"/>
                  </a:moveTo>
                  <a:cubicBezTo>
                    <a:pt x="13115" y="714"/>
                    <a:pt x="13950" y="1666"/>
                    <a:pt x="13338" y="2650"/>
                  </a:cubicBezTo>
                  <a:cubicBezTo>
                    <a:pt x="13276" y="2743"/>
                    <a:pt x="13214" y="2836"/>
                    <a:pt x="13121" y="2929"/>
                  </a:cubicBezTo>
                  <a:cubicBezTo>
                    <a:pt x="12997" y="3053"/>
                    <a:pt x="12935" y="3239"/>
                    <a:pt x="12997" y="3394"/>
                  </a:cubicBezTo>
                  <a:cubicBezTo>
                    <a:pt x="13090" y="3673"/>
                    <a:pt x="13028" y="4015"/>
                    <a:pt x="12842" y="4263"/>
                  </a:cubicBezTo>
                  <a:cubicBezTo>
                    <a:pt x="12718" y="4418"/>
                    <a:pt x="12532" y="4542"/>
                    <a:pt x="12346" y="4604"/>
                  </a:cubicBezTo>
                  <a:lnTo>
                    <a:pt x="9523" y="4604"/>
                  </a:lnTo>
                  <a:cubicBezTo>
                    <a:pt x="9492" y="4542"/>
                    <a:pt x="9492" y="4480"/>
                    <a:pt x="9461" y="4449"/>
                  </a:cubicBezTo>
                  <a:cubicBezTo>
                    <a:pt x="9306" y="4232"/>
                    <a:pt x="9306" y="3953"/>
                    <a:pt x="9430" y="3735"/>
                  </a:cubicBezTo>
                  <a:cubicBezTo>
                    <a:pt x="9461" y="3673"/>
                    <a:pt x="9554" y="3580"/>
                    <a:pt x="9616" y="3549"/>
                  </a:cubicBezTo>
                  <a:cubicBezTo>
                    <a:pt x="9802" y="3425"/>
                    <a:pt x="9864" y="3208"/>
                    <a:pt x="9802" y="2991"/>
                  </a:cubicBezTo>
                  <a:cubicBezTo>
                    <a:pt x="9616" y="2371"/>
                    <a:pt x="10050" y="1750"/>
                    <a:pt x="10702" y="1750"/>
                  </a:cubicBezTo>
                  <a:cubicBezTo>
                    <a:pt x="10888" y="1719"/>
                    <a:pt x="11043" y="1626"/>
                    <a:pt x="11136" y="1471"/>
                  </a:cubicBezTo>
                  <a:cubicBezTo>
                    <a:pt x="11136" y="1409"/>
                    <a:pt x="11198" y="1347"/>
                    <a:pt x="11229" y="1285"/>
                  </a:cubicBezTo>
                  <a:cubicBezTo>
                    <a:pt x="11504" y="882"/>
                    <a:pt x="11877" y="714"/>
                    <a:pt x="12243" y="714"/>
                  </a:cubicBezTo>
                  <a:close/>
                  <a:moveTo>
                    <a:pt x="13401" y="5007"/>
                  </a:moveTo>
                  <a:cubicBezTo>
                    <a:pt x="13494" y="5007"/>
                    <a:pt x="13556" y="5069"/>
                    <a:pt x="13556" y="5162"/>
                  </a:cubicBezTo>
                  <a:lnTo>
                    <a:pt x="13556" y="6434"/>
                  </a:lnTo>
                  <a:lnTo>
                    <a:pt x="3412" y="6434"/>
                  </a:lnTo>
                  <a:cubicBezTo>
                    <a:pt x="3133" y="6434"/>
                    <a:pt x="3133" y="6837"/>
                    <a:pt x="3412" y="6837"/>
                  </a:cubicBezTo>
                  <a:lnTo>
                    <a:pt x="13556" y="6837"/>
                  </a:lnTo>
                  <a:lnTo>
                    <a:pt x="13556" y="8357"/>
                  </a:lnTo>
                  <a:lnTo>
                    <a:pt x="434" y="8357"/>
                  </a:lnTo>
                  <a:lnTo>
                    <a:pt x="434" y="6837"/>
                  </a:lnTo>
                  <a:lnTo>
                    <a:pt x="2606" y="6837"/>
                  </a:lnTo>
                  <a:cubicBezTo>
                    <a:pt x="2885" y="6837"/>
                    <a:pt x="2885" y="6434"/>
                    <a:pt x="2606" y="6434"/>
                  </a:cubicBezTo>
                  <a:lnTo>
                    <a:pt x="434" y="6434"/>
                  </a:lnTo>
                  <a:lnTo>
                    <a:pt x="434" y="5162"/>
                  </a:lnTo>
                  <a:cubicBezTo>
                    <a:pt x="434" y="5069"/>
                    <a:pt x="496" y="5007"/>
                    <a:pt x="590" y="5007"/>
                  </a:cubicBezTo>
                  <a:close/>
                  <a:moveTo>
                    <a:pt x="13556" y="8761"/>
                  </a:moveTo>
                  <a:lnTo>
                    <a:pt x="13556" y="10063"/>
                  </a:lnTo>
                  <a:cubicBezTo>
                    <a:pt x="13556" y="10156"/>
                    <a:pt x="13494" y="10218"/>
                    <a:pt x="13401" y="10218"/>
                  </a:cubicBezTo>
                  <a:lnTo>
                    <a:pt x="590" y="10218"/>
                  </a:lnTo>
                  <a:cubicBezTo>
                    <a:pt x="496" y="10218"/>
                    <a:pt x="434" y="10156"/>
                    <a:pt x="434" y="10063"/>
                  </a:cubicBezTo>
                  <a:lnTo>
                    <a:pt x="434" y="8761"/>
                  </a:lnTo>
                  <a:close/>
                  <a:moveTo>
                    <a:pt x="6744" y="1"/>
                  </a:moveTo>
                  <a:cubicBezTo>
                    <a:pt x="6719" y="1"/>
                    <a:pt x="6694" y="5"/>
                    <a:pt x="6669" y="13"/>
                  </a:cubicBezTo>
                  <a:cubicBezTo>
                    <a:pt x="6142" y="75"/>
                    <a:pt x="5615" y="292"/>
                    <a:pt x="5211" y="634"/>
                  </a:cubicBezTo>
                  <a:cubicBezTo>
                    <a:pt x="5025" y="789"/>
                    <a:pt x="4870" y="1006"/>
                    <a:pt x="4777" y="1223"/>
                  </a:cubicBezTo>
                  <a:cubicBezTo>
                    <a:pt x="4529" y="913"/>
                    <a:pt x="4157" y="696"/>
                    <a:pt x="3754" y="665"/>
                  </a:cubicBezTo>
                  <a:cubicBezTo>
                    <a:pt x="3629" y="665"/>
                    <a:pt x="3536" y="727"/>
                    <a:pt x="3536" y="851"/>
                  </a:cubicBezTo>
                  <a:cubicBezTo>
                    <a:pt x="3536" y="975"/>
                    <a:pt x="3598" y="1068"/>
                    <a:pt x="3722" y="1068"/>
                  </a:cubicBezTo>
                  <a:cubicBezTo>
                    <a:pt x="4126" y="1099"/>
                    <a:pt x="4467" y="1378"/>
                    <a:pt x="4591" y="1781"/>
                  </a:cubicBezTo>
                  <a:cubicBezTo>
                    <a:pt x="4436" y="1750"/>
                    <a:pt x="4281" y="1719"/>
                    <a:pt x="4157" y="1719"/>
                  </a:cubicBezTo>
                  <a:cubicBezTo>
                    <a:pt x="4002" y="1719"/>
                    <a:pt x="3847" y="1750"/>
                    <a:pt x="3722" y="1781"/>
                  </a:cubicBezTo>
                  <a:cubicBezTo>
                    <a:pt x="3691" y="1688"/>
                    <a:pt x="3660" y="1626"/>
                    <a:pt x="3629" y="1533"/>
                  </a:cubicBezTo>
                  <a:cubicBezTo>
                    <a:pt x="3335" y="944"/>
                    <a:pt x="2768" y="588"/>
                    <a:pt x="2145" y="588"/>
                  </a:cubicBezTo>
                  <a:cubicBezTo>
                    <a:pt x="1981" y="588"/>
                    <a:pt x="1813" y="613"/>
                    <a:pt x="1644" y="665"/>
                  </a:cubicBezTo>
                  <a:cubicBezTo>
                    <a:pt x="745" y="913"/>
                    <a:pt x="248" y="1905"/>
                    <a:pt x="559" y="2805"/>
                  </a:cubicBezTo>
                  <a:cubicBezTo>
                    <a:pt x="590" y="2898"/>
                    <a:pt x="621" y="2991"/>
                    <a:pt x="652" y="3053"/>
                  </a:cubicBezTo>
                  <a:cubicBezTo>
                    <a:pt x="683" y="3084"/>
                    <a:pt x="683" y="3115"/>
                    <a:pt x="652" y="3146"/>
                  </a:cubicBezTo>
                  <a:cubicBezTo>
                    <a:pt x="434" y="3487"/>
                    <a:pt x="372" y="3953"/>
                    <a:pt x="527" y="4356"/>
                  </a:cubicBezTo>
                  <a:cubicBezTo>
                    <a:pt x="559" y="4449"/>
                    <a:pt x="590" y="4511"/>
                    <a:pt x="652" y="4604"/>
                  </a:cubicBezTo>
                  <a:lnTo>
                    <a:pt x="590" y="4604"/>
                  </a:lnTo>
                  <a:cubicBezTo>
                    <a:pt x="279" y="4604"/>
                    <a:pt x="31" y="4852"/>
                    <a:pt x="31" y="5162"/>
                  </a:cubicBezTo>
                  <a:lnTo>
                    <a:pt x="31" y="10063"/>
                  </a:lnTo>
                  <a:cubicBezTo>
                    <a:pt x="0" y="10374"/>
                    <a:pt x="279" y="10653"/>
                    <a:pt x="590" y="10653"/>
                  </a:cubicBezTo>
                  <a:lnTo>
                    <a:pt x="931" y="10653"/>
                  </a:lnTo>
                  <a:lnTo>
                    <a:pt x="931" y="11149"/>
                  </a:lnTo>
                  <a:cubicBezTo>
                    <a:pt x="931" y="11397"/>
                    <a:pt x="1148" y="11583"/>
                    <a:pt x="1365" y="11583"/>
                  </a:cubicBezTo>
                  <a:lnTo>
                    <a:pt x="9399" y="11583"/>
                  </a:lnTo>
                  <a:cubicBezTo>
                    <a:pt x="9492" y="11583"/>
                    <a:pt x="9585" y="11490"/>
                    <a:pt x="9585" y="11366"/>
                  </a:cubicBezTo>
                  <a:cubicBezTo>
                    <a:pt x="9585" y="11273"/>
                    <a:pt x="9492" y="11180"/>
                    <a:pt x="9399" y="11180"/>
                  </a:cubicBezTo>
                  <a:lnTo>
                    <a:pt x="1365" y="11180"/>
                  </a:lnTo>
                  <a:cubicBezTo>
                    <a:pt x="1365" y="11180"/>
                    <a:pt x="1365" y="11149"/>
                    <a:pt x="1365" y="11149"/>
                  </a:cubicBezTo>
                  <a:lnTo>
                    <a:pt x="1365" y="10653"/>
                  </a:lnTo>
                  <a:lnTo>
                    <a:pt x="12532" y="10653"/>
                  </a:lnTo>
                  <a:lnTo>
                    <a:pt x="12532" y="11149"/>
                  </a:lnTo>
                  <a:cubicBezTo>
                    <a:pt x="12532" y="11149"/>
                    <a:pt x="12501" y="11180"/>
                    <a:pt x="12501" y="11180"/>
                  </a:cubicBezTo>
                  <a:lnTo>
                    <a:pt x="10206" y="11180"/>
                  </a:lnTo>
                  <a:cubicBezTo>
                    <a:pt x="10081" y="11180"/>
                    <a:pt x="9988" y="11273"/>
                    <a:pt x="9988" y="11366"/>
                  </a:cubicBezTo>
                  <a:cubicBezTo>
                    <a:pt x="9988" y="11490"/>
                    <a:pt x="10081" y="11583"/>
                    <a:pt x="10206" y="11583"/>
                  </a:cubicBezTo>
                  <a:lnTo>
                    <a:pt x="12501" y="11583"/>
                  </a:lnTo>
                  <a:cubicBezTo>
                    <a:pt x="12749" y="11583"/>
                    <a:pt x="12935" y="11397"/>
                    <a:pt x="12935" y="11149"/>
                  </a:cubicBezTo>
                  <a:lnTo>
                    <a:pt x="12935" y="10653"/>
                  </a:lnTo>
                  <a:lnTo>
                    <a:pt x="13401" y="10653"/>
                  </a:lnTo>
                  <a:cubicBezTo>
                    <a:pt x="13711" y="10653"/>
                    <a:pt x="13990" y="10405"/>
                    <a:pt x="13990" y="10094"/>
                  </a:cubicBezTo>
                  <a:lnTo>
                    <a:pt x="13990" y="5162"/>
                  </a:lnTo>
                  <a:cubicBezTo>
                    <a:pt x="13990" y="4852"/>
                    <a:pt x="13711" y="4604"/>
                    <a:pt x="13401" y="4604"/>
                  </a:cubicBezTo>
                  <a:lnTo>
                    <a:pt x="13090" y="4604"/>
                  </a:lnTo>
                  <a:lnTo>
                    <a:pt x="13183" y="4480"/>
                  </a:lnTo>
                  <a:cubicBezTo>
                    <a:pt x="13432" y="4139"/>
                    <a:pt x="13494" y="3704"/>
                    <a:pt x="13401" y="3270"/>
                  </a:cubicBezTo>
                  <a:cubicBezTo>
                    <a:pt x="13370" y="3239"/>
                    <a:pt x="13401" y="3239"/>
                    <a:pt x="13401" y="3208"/>
                  </a:cubicBezTo>
                  <a:cubicBezTo>
                    <a:pt x="14114" y="2526"/>
                    <a:pt x="14052" y="1378"/>
                    <a:pt x="13307" y="758"/>
                  </a:cubicBezTo>
                  <a:cubicBezTo>
                    <a:pt x="12989" y="492"/>
                    <a:pt x="12607" y="363"/>
                    <a:pt x="12229" y="363"/>
                  </a:cubicBezTo>
                  <a:cubicBezTo>
                    <a:pt x="11724" y="363"/>
                    <a:pt x="11225" y="593"/>
                    <a:pt x="10888" y="1037"/>
                  </a:cubicBezTo>
                  <a:cubicBezTo>
                    <a:pt x="10857" y="1068"/>
                    <a:pt x="10857" y="1099"/>
                    <a:pt x="10826" y="1130"/>
                  </a:cubicBezTo>
                  <a:cubicBezTo>
                    <a:pt x="10485" y="913"/>
                    <a:pt x="10112" y="789"/>
                    <a:pt x="9709" y="727"/>
                  </a:cubicBezTo>
                  <a:lnTo>
                    <a:pt x="9709" y="665"/>
                  </a:lnTo>
                  <a:cubicBezTo>
                    <a:pt x="9654" y="390"/>
                    <a:pt x="9405" y="189"/>
                    <a:pt x="9134" y="189"/>
                  </a:cubicBezTo>
                  <a:cubicBezTo>
                    <a:pt x="9098" y="189"/>
                    <a:pt x="9063" y="192"/>
                    <a:pt x="9027" y="199"/>
                  </a:cubicBezTo>
                  <a:cubicBezTo>
                    <a:pt x="8717" y="261"/>
                    <a:pt x="8499" y="540"/>
                    <a:pt x="8562" y="851"/>
                  </a:cubicBezTo>
                  <a:lnTo>
                    <a:pt x="8562" y="944"/>
                  </a:lnTo>
                  <a:cubicBezTo>
                    <a:pt x="8189" y="1130"/>
                    <a:pt x="7879" y="1378"/>
                    <a:pt x="7631" y="1750"/>
                  </a:cubicBezTo>
                  <a:cubicBezTo>
                    <a:pt x="7606" y="1742"/>
                    <a:pt x="7579" y="1738"/>
                    <a:pt x="7551" y="1738"/>
                  </a:cubicBezTo>
                  <a:cubicBezTo>
                    <a:pt x="7474" y="1738"/>
                    <a:pt x="7389" y="1767"/>
                    <a:pt x="7321" y="1812"/>
                  </a:cubicBezTo>
                  <a:cubicBezTo>
                    <a:pt x="7166" y="1967"/>
                    <a:pt x="6980" y="2122"/>
                    <a:pt x="6824" y="2309"/>
                  </a:cubicBezTo>
                  <a:cubicBezTo>
                    <a:pt x="6669" y="2122"/>
                    <a:pt x="6483" y="1998"/>
                    <a:pt x="6266" y="1905"/>
                  </a:cubicBezTo>
                  <a:lnTo>
                    <a:pt x="6390" y="1812"/>
                  </a:lnTo>
                  <a:cubicBezTo>
                    <a:pt x="6731" y="1378"/>
                    <a:pt x="6949" y="882"/>
                    <a:pt x="7011" y="354"/>
                  </a:cubicBezTo>
                  <a:cubicBezTo>
                    <a:pt x="7011" y="230"/>
                    <a:pt x="6980" y="137"/>
                    <a:pt x="6917" y="75"/>
                  </a:cubicBezTo>
                  <a:cubicBezTo>
                    <a:pt x="6872" y="30"/>
                    <a:pt x="6810" y="1"/>
                    <a:pt x="67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58"/>
          <p:cNvGrpSpPr/>
          <p:nvPr/>
        </p:nvGrpSpPr>
        <p:grpSpPr>
          <a:xfrm>
            <a:off x="3187772" y="3870101"/>
            <a:ext cx="350643" cy="376953"/>
            <a:chOff x="3187772" y="4022501"/>
            <a:chExt cx="350643" cy="376953"/>
          </a:xfrm>
        </p:grpSpPr>
        <p:sp>
          <p:nvSpPr>
            <p:cNvPr id="961" name="Google Shape;961;p58"/>
            <p:cNvSpPr/>
            <p:nvPr/>
          </p:nvSpPr>
          <p:spPr>
            <a:xfrm>
              <a:off x="3292392" y="4022501"/>
              <a:ext cx="246022" cy="264561"/>
            </a:xfrm>
            <a:custGeom>
              <a:rect b="b" l="l" r="r" t="t"/>
              <a:pathLst>
                <a:path extrusionOk="0" h="9804" w="9117">
                  <a:moveTo>
                    <a:pt x="1949" y="1"/>
                  </a:moveTo>
                  <a:cubicBezTo>
                    <a:pt x="1910" y="1"/>
                    <a:pt x="1870" y="1"/>
                    <a:pt x="1831" y="2"/>
                  </a:cubicBezTo>
                  <a:cubicBezTo>
                    <a:pt x="1272" y="33"/>
                    <a:pt x="714" y="126"/>
                    <a:pt x="156" y="312"/>
                  </a:cubicBezTo>
                  <a:cubicBezTo>
                    <a:pt x="63" y="343"/>
                    <a:pt x="0" y="467"/>
                    <a:pt x="32" y="560"/>
                  </a:cubicBezTo>
                  <a:cubicBezTo>
                    <a:pt x="57" y="663"/>
                    <a:pt x="147" y="723"/>
                    <a:pt x="230" y="723"/>
                  </a:cubicBezTo>
                  <a:cubicBezTo>
                    <a:pt x="247" y="723"/>
                    <a:pt x="264" y="721"/>
                    <a:pt x="280" y="715"/>
                  </a:cubicBezTo>
                  <a:cubicBezTo>
                    <a:pt x="776" y="529"/>
                    <a:pt x="1303" y="436"/>
                    <a:pt x="1831" y="436"/>
                  </a:cubicBezTo>
                  <a:cubicBezTo>
                    <a:pt x="1882" y="435"/>
                    <a:pt x="1933" y="434"/>
                    <a:pt x="1984" y="434"/>
                  </a:cubicBezTo>
                  <a:cubicBezTo>
                    <a:pt x="6662" y="434"/>
                    <a:pt x="9116" y="6026"/>
                    <a:pt x="5894" y="9463"/>
                  </a:cubicBezTo>
                  <a:cubicBezTo>
                    <a:pt x="5832" y="9556"/>
                    <a:pt x="5832" y="9680"/>
                    <a:pt x="5894" y="9773"/>
                  </a:cubicBezTo>
                  <a:cubicBezTo>
                    <a:pt x="5925" y="9804"/>
                    <a:pt x="5987" y="9804"/>
                    <a:pt x="6049" y="9804"/>
                  </a:cubicBezTo>
                  <a:cubicBezTo>
                    <a:pt x="6080" y="9804"/>
                    <a:pt x="6142" y="9804"/>
                    <a:pt x="6173" y="9742"/>
                  </a:cubicBezTo>
                  <a:cubicBezTo>
                    <a:pt x="8345" y="7447"/>
                    <a:pt x="8252" y="3848"/>
                    <a:pt x="6018" y="1646"/>
                  </a:cubicBezTo>
                  <a:cubicBezTo>
                    <a:pt x="4930" y="588"/>
                    <a:pt x="3487" y="1"/>
                    <a:pt x="19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8"/>
            <p:cNvSpPr/>
            <p:nvPr/>
          </p:nvSpPr>
          <p:spPr>
            <a:xfrm>
              <a:off x="3187772" y="4038854"/>
              <a:ext cx="258678" cy="360601"/>
            </a:xfrm>
            <a:custGeom>
              <a:rect b="b" l="l" r="r" t="t"/>
              <a:pathLst>
                <a:path extrusionOk="0" h="13363" w="9586">
                  <a:moveTo>
                    <a:pt x="3394" y="0"/>
                  </a:moveTo>
                  <a:cubicBezTo>
                    <a:pt x="3370" y="0"/>
                    <a:pt x="3345" y="5"/>
                    <a:pt x="3319" y="16"/>
                  </a:cubicBezTo>
                  <a:cubicBezTo>
                    <a:pt x="2389" y="482"/>
                    <a:pt x="1613" y="1195"/>
                    <a:pt x="1024" y="2064"/>
                  </a:cubicBezTo>
                  <a:cubicBezTo>
                    <a:pt x="434" y="2932"/>
                    <a:pt x="124" y="3987"/>
                    <a:pt x="62" y="5041"/>
                  </a:cubicBezTo>
                  <a:cubicBezTo>
                    <a:pt x="0" y="7368"/>
                    <a:pt x="1334" y="9477"/>
                    <a:pt x="3443" y="10470"/>
                  </a:cubicBezTo>
                  <a:cubicBezTo>
                    <a:pt x="3536" y="10501"/>
                    <a:pt x="3598" y="10563"/>
                    <a:pt x="3629" y="10625"/>
                  </a:cubicBezTo>
                  <a:lnTo>
                    <a:pt x="5366" y="13106"/>
                  </a:lnTo>
                  <a:cubicBezTo>
                    <a:pt x="5491" y="13277"/>
                    <a:pt x="5677" y="13362"/>
                    <a:pt x="5863" y="13362"/>
                  </a:cubicBezTo>
                  <a:cubicBezTo>
                    <a:pt x="6049" y="13362"/>
                    <a:pt x="6235" y="13277"/>
                    <a:pt x="6359" y="13106"/>
                  </a:cubicBezTo>
                  <a:lnTo>
                    <a:pt x="8065" y="10625"/>
                  </a:lnTo>
                  <a:cubicBezTo>
                    <a:pt x="8127" y="10563"/>
                    <a:pt x="8189" y="10501"/>
                    <a:pt x="8282" y="10470"/>
                  </a:cubicBezTo>
                  <a:cubicBezTo>
                    <a:pt x="8717" y="10253"/>
                    <a:pt x="9120" y="10005"/>
                    <a:pt x="9492" y="9694"/>
                  </a:cubicBezTo>
                  <a:cubicBezTo>
                    <a:pt x="9585" y="9601"/>
                    <a:pt x="9585" y="9477"/>
                    <a:pt x="9523" y="9384"/>
                  </a:cubicBezTo>
                  <a:cubicBezTo>
                    <a:pt x="9485" y="9346"/>
                    <a:pt x="9423" y="9319"/>
                    <a:pt x="9359" y="9319"/>
                  </a:cubicBezTo>
                  <a:cubicBezTo>
                    <a:pt x="9319" y="9319"/>
                    <a:pt x="9279" y="9329"/>
                    <a:pt x="9244" y="9353"/>
                  </a:cubicBezTo>
                  <a:lnTo>
                    <a:pt x="9244" y="9384"/>
                  </a:lnTo>
                  <a:cubicBezTo>
                    <a:pt x="8903" y="9663"/>
                    <a:pt x="8499" y="9880"/>
                    <a:pt x="8096" y="10067"/>
                  </a:cubicBezTo>
                  <a:cubicBezTo>
                    <a:pt x="7941" y="10160"/>
                    <a:pt x="7848" y="10253"/>
                    <a:pt x="7755" y="10377"/>
                  </a:cubicBezTo>
                  <a:lnTo>
                    <a:pt x="6018" y="12858"/>
                  </a:lnTo>
                  <a:cubicBezTo>
                    <a:pt x="5987" y="12920"/>
                    <a:pt x="5925" y="12951"/>
                    <a:pt x="5863" y="12951"/>
                  </a:cubicBezTo>
                  <a:cubicBezTo>
                    <a:pt x="5801" y="12951"/>
                    <a:pt x="5739" y="12920"/>
                    <a:pt x="5708" y="12858"/>
                  </a:cubicBezTo>
                  <a:lnTo>
                    <a:pt x="3971" y="10377"/>
                  </a:lnTo>
                  <a:cubicBezTo>
                    <a:pt x="3877" y="10253"/>
                    <a:pt x="3753" y="10160"/>
                    <a:pt x="3629" y="10067"/>
                  </a:cubicBezTo>
                  <a:cubicBezTo>
                    <a:pt x="1644" y="9198"/>
                    <a:pt x="434" y="7213"/>
                    <a:pt x="496" y="5041"/>
                  </a:cubicBezTo>
                  <a:cubicBezTo>
                    <a:pt x="527" y="4049"/>
                    <a:pt x="838" y="3118"/>
                    <a:pt x="1365" y="2281"/>
                  </a:cubicBezTo>
                  <a:cubicBezTo>
                    <a:pt x="1892" y="1474"/>
                    <a:pt x="2637" y="823"/>
                    <a:pt x="3505" y="389"/>
                  </a:cubicBezTo>
                  <a:cubicBezTo>
                    <a:pt x="3697" y="279"/>
                    <a:pt x="3574" y="0"/>
                    <a:pt x="3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8"/>
            <p:cNvSpPr/>
            <p:nvPr/>
          </p:nvSpPr>
          <p:spPr>
            <a:xfrm>
              <a:off x="3225416" y="4059363"/>
              <a:ext cx="281292" cy="241138"/>
            </a:xfrm>
            <a:custGeom>
              <a:rect b="b" l="l" r="r" t="t"/>
              <a:pathLst>
                <a:path extrusionOk="0" h="8936" w="10424">
                  <a:moveTo>
                    <a:pt x="4506" y="435"/>
                  </a:moveTo>
                  <a:cubicBezTo>
                    <a:pt x="8110" y="435"/>
                    <a:pt x="9887" y="4787"/>
                    <a:pt x="7353" y="7352"/>
                  </a:cubicBezTo>
                  <a:cubicBezTo>
                    <a:pt x="6521" y="8174"/>
                    <a:pt x="5501" y="8543"/>
                    <a:pt x="4503" y="8543"/>
                  </a:cubicBezTo>
                  <a:cubicBezTo>
                    <a:pt x="2412" y="8543"/>
                    <a:pt x="414" y="6924"/>
                    <a:pt x="435" y="4468"/>
                  </a:cubicBezTo>
                  <a:cubicBezTo>
                    <a:pt x="435" y="2234"/>
                    <a:pt x="2234" y="435"/>
                    <a:pt x="4468" y="435"/>
                  </a:cubicBezTo>
                  <a:cubicBezTo>
                    <a:pt x="4481" y="435"/>
                    <a:pt x="4493" y="435"/>
                    <a:pt x="4506" y="435"/>
                  </a:cubicBezTo>
                  <a:close/>
                  <a:moveTo>
                    <a:pt x="4468" y="1"/>
                  </a:moveTo>
                  <a:cubicBezTo>
                    <a:pt x="1986" y="1"/>
                    <a:pt x="1" y="2017"/>
                    <a:pt x="1" y="4468"/>
                  </a:cubicBezTo>
                  <a:cubicBezTo>
                    <a:pt x="1" y="7157"/>
                    <a:pt x="2207" y="8936"/>
                    <a:pt x="4508" y="8936"/>
                  </a:cubicBezTo>
                  <a:cubicBezTo>
                    <a:pt x="5604" y="8936"/>
                    <a:pt x="6721" y="8532"/>
                    <a:pt x="7632" y="7632"/>
                  </a:cubicBezTo>
                  <a:cubicBezTo>
                    <a:pt x="10423" y="4809"/>
                    <a:pt x="8438" y="1"/>
                    <a:pt x="4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8"/>
            <p:cNvSpPr/>
            <p:nvPr/>
          </p:nvSpPr>
          <p:spPr>
            <a:xfrm>
              <a:off x="3263006" y="4102053"/>
              <a:ext cx="161667" cy="133954"/>
            </a:xfrm>
            <a:custGeom>
              <a:rect b="b" l="l" r="r" t="t"/>
              <a:pathLst>
                <a:path extrusionOk="0" h="4964" w="5991">
                  <a:moveTo>
                    <a:pt x="3059" y="427"/>
                  </a:moveTo>
                  <a:cubicBezTo>
                    <a:pt x="3455" y="427"/>
                    <a:pt x="3850" y="637"/>
                    <a:pt x="4036" y="1055"/>
                  </a:cubicBezTo>
                  <a:cubicBezTo>
                    <a:pt x="4067" y="1117"/>
                    <a:pt x="4098" y="1148"/>
                    <a:pt x="4160" y="1180"/>
                  </a:cubicBezTo>
                  <a:lnTo>
                    <a:pt x="4316" y="1180"/>
                  </a:lnTo>
                  <a:cubicBezTo>
                    <a:pt x="4409" y="1117"/>
                    <a:pt x="4502" y="1117"/>
                    <a:pt x="4595" y="1117"/>
                  </a:cubicBezTo>
                  <a:cubicBezTo>
                    <a:pt x="5401" y="1180"/>
                    <a:pt x="5401" y="2358"/>
                    <a:pt x="4595" y="2420"/>
                  </a:cubicBezTo>
                  <a:lnTo>
                    <a:pt x="4533" y="2420"/>
                  </a:lnTo>
                  <a:cubicBezTo>
                    <a:pt x="4440" y="2420"/>
                    <a:pt x="4347" y="2482"/>
                    <a:pt x="4316" y="2575"/>
                  </a:cubicBezTo>
                  <a:lnTo>
                    <a:pt x="4160" y="3413"/>
                  </a:lnTo>
                  <a:lnTo>
                    <a:pt x="1927" y="3413"/>
                  </a:lnTo>
                  <a:lnTo>
                    <a:pt x="1772" y="2575"/>
                  </a:lnTo>
                  <a:cubicBezTo>
                    <a:pt x="1772" y="2482"/>
                    <a:pt x="1679" y="2420"/>
                    <a:pt x="1586" y="2420"/>
                  </a:cubicBezTo>
                  <a:lnTo>
                    <a:pt x="1524" y="2420"/>
                  </a:lnTo>
                  <a:cubicBezTo>
                    <a:pt x="717" y="2358"/>
                    <a:pt x="717" y="1180"/>
                    <a:pt x="1524" y="1117"/>
                  </a:cubicBezTo>
                  <a:cubicBezTo>
                    <a:pt x="1617" y="1117"/>
                    <a:pt x="1710" y="1117"/>
                    <a:pt x="1803" y="1180"/>
                  </a:cubicBezTo>
                  <a:lnTo>
                    <a:pt x="1989" y="1180"/>
                  </a:lnTo>
                  <a:cubicBezTo>
                    <a:pt x="2020" y="1148"/>
                    <a:pt x="2082" y="1117"/>
                    <a:pt x="2082" y="1055"/>
                  </a:cubicBezTo>
                  <a:cubicBezTo>
                    <a:pt x="2268" y="637"/>
                    <a:pt x="2664" y="427"/>
                    <a:pt x="3059" y="427"/>
                  </a:cubicBezTo>
                  <a:close/>
                  <a:moveTo>
                    <a:pt x="4129" y="3847"/>
                  </a:moveTo>
                  <a:lnTo>
                    <a:pt x="3974" y="4561"/>
                  </a:lnTo>
                  <a:lnTo>
                    <a:pt x="2175" y="4561"/>
                  </a:lnTo>
                  <a:lnTo>
                    <a:pt x="2020" y="3847"/>
                  </a:lnTo>
                  <a:close/>
                  <a:moveTo>
                    <a:pt x="3055" y="1"/>
                  </a:moveTo>
                  <a:cubicBezTo>
                    <a:pt x="2563" y="1"/>
                    <a:pt x="2067" y="249"/>
                    <a:pt x="1772" y="745"/>
                  </a:cubicBezTo>
                  <a:cubicBezTo>
                    <a:pt x="1656" y="713"/>
                    <a:pt x="1546" y="698"/>
                    <a:pt x="1444" y="698"/>
                  </a:cubicBezTo>
                  <a:cubicBezTo>
                    <a:pt x="257" y="698"/>
                    <a:pt x="1" y="2681"/>
                    <a:pt x="1400" y="2824"/>
                  </a:cubicBezTo>
                  <a:lnTo>
                    <a:pt x="1431" y="2824"/>
                  </a:lnTo>
                  <a:lnTo>
                    <a:pt x="1772" y="4623"/>
                  </a:lnTo>
                  <a:cubicBezTo>
                    <a:pt x="1803" y="4809"/>
                    <a:pt x="1958" y="4933"/>
                    <a:pt x="2144" y="4964"/>
                  </a:cubicBezTo>
                  <a:lnTo>
                    <a:pt x="3943" y="4964"/>
                  </a:lnTo>
                  <a:cubicBezTo>
                    <a:pt x="4160" y="4964"/>
                    <a:pt x="4316" y="4809"/>
                    <a:pt x="4378" y="4623"/>
                  </a:cubicBezTo>
                  <a:lnTo>
                    <a:pt x="4688" y="2824"/>
                  </a:lnTo>
                  <a:cubicBezTo>
                    <a:pt x="5991" y="2668"/>
                    <a:pt x="5929" y="714"/>
                    <a:pt x="4595" y="714"/>
                  </a:cubicBezTo>
                  <a:cubicBezTo>
                    <a:pt x="4567" y="705"/>
                    <a:pt x="4540" y="701"/>
                    <a:pt x="4513" y="701"/>
                  </a:cubicBezTo>
                  <a:cubicBezTo>
                    <a:pt x="4447" y="701"/>
                    <a:pt x="4381" y="723"/>
                    <a:pt x="4316" y="745"/>
                  </a:cubicBezTo>
                  <a:cubicBezTo>
                    <a:pt x="4036" y="249"/>
                    <a:pt x="3548" y="1"/>
                    <a:pt x="3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58"/>
          <p:cNvGrpSpPr/>
          <p:nvPr/>
        </p:nvGrpSpPr>
        <p:grpSpPr>
          <a:xfrm>
            <a:off x="8094589" y="3870128"/>
            <a:ext cx="272063" cy="377061"/>
            <a:chOff x="8094589" y="4022528"/>
            <a:chExt cx="272063" cy="377061"/>
          </a:xfrm>
        </p:grpSpPr>
        <p:sp>
          <p:nvSpPr>
            <p:cNvPr id="966" name="Google Shape;966;p58"/>
            <p:cNvSpPr/>
            <p:nvPr/>
          </p:nvSpPr>
          <p:spPr>
            <a:xfrm>
              <a:off x="8094589" y="4022528"/>
              <a:ext cx="154867" cy="377061"/>
            </a:xfrm>
            <a:custGeom>
              <a:rect b="b" l="l" r="r" t="t"/>
              <a:pathLst>
                <a:path extrusionOk="0" h="13973" w="5739">
                  <a:moveTo>
                    <a:pt x="1582" y="404"/>
                  </a:moveTo>
                  <a:lnTo>
                    <a:pt x="1582" y="12160"/>
                  </a:lnTo>
                  <a:lnTo>
                    <a:pt x="962" y="12160"/>
                  </a:lnTo>
                  <a:cubicBezTo>
                    <a:pt x="652" y="12160"/>
                    <a:pt x="435" y="11943"/>
                    <a:pt x="435" y="11664"/>
                  </a:cubicBezTo>
                  <a:lnTo>
                    <a:pt x="435" y="932"/>
                  </a:lnTo>
                  <a:cubicBezTo>
                    <a:pt x="435" y="652"/>
                    <a:pt x="652" y="404"/>
                    <a:pt x="962" y="404"/>
                  </a:cubicBezTo>
                  <a:close/>
                  <a:moveTo>
                    <a:pt x="3444" y="12595"/>
                  </a:moveTo>
                  <a:lnTo>
                    <a:pt x="3444" y="13494"/>
                  </a:lnTo>
                  <a:lnTo>
                    <a:pt x="3195" y="13339"/>
                  </a:lnTo>
                  <a:cubicBezTo>
                    <a:pt x="3149" y="13308"/>
                    <a:pt x="3095" y="13293"/>
                    <a:pt x="3040" y="13293"/>
                  </a:cubicBezTo>
                  <a:cubicBezTo>
                    <a:pt x="2986" y="13293"/>
                    <a:pt x="2932" y="13308"/>
                    <a:pt x="2885" y="13339"/>
                  </a:cubicBezTo>
                  <a:lnTo>
                    <a:pt x="2637" y="13494"/>
                  </a:lnTo>
                  <a:lnTo>
                    <a:pt x="2637" y="12595"/>
                  </a:lnTo>
                  <a:close/>
                  <a:moveTo>
                    <a:pt x="931" y="1"/>
                  </a:moveTo>
                  <a:cubicBezTo>
                    <a:pt x="435" y="1"/>
                    <a:pt x="0" y="435"/>
                    <a:pt x="0" y="932"/>
                  </a:cubicBezTo>
                  <a:lnTo>
                    <a:pt x="0" y="11664"/>
                  </a:lnTo>
                  <a:cubicBezTo>
                    <a:pt x="0" y="12160"/>
                    <a:pt x="435" y="12564"/>
                    <a:pt x="931" y="12564"/>
                  </a:cubicBezTo>
                  <a:lnTo>
                    <a:pt x="2234" y="12564"/>
                  </a:lnTo>
                  <a:lnTo>
                    <a:pt x="2234" y="13680"/>
                  </a:lnTo>
                  <a:cubicBezTo>
                    <a:pt x="2234" y="13773"/>
                    <a:pt x="2265" y="13867"/>
                    <a:pt x="2358" y="13929"/>
                  </a:cubicBezTo>
                  <a:cubicBezTo>
                    <a:pt x="2420" y="13960"/>
                    <a:pt x="2451" y="13960"/>
                    <a:pt x="2513" y="13960"/>
                  </a:cubicBezTo>
                  <a:cubicBezTo>
                    <a:pt x="2575" y="13960"/>
                    <a:pt x="2606" y="13960"/>
                    <a:pt x="2668" y="13929"/>
                  </a:cubicBezTo>
                  <a:lnTo>
                    <a:pt x="3040" y="13711"/>
                  </a:lnTo>
                  <a:lnTo>
                    <a:pt x="3412" y="13929"/>
                  </a:lnTo>
                  <a:cubicBezTo>
                    <a:pt x="3458" y="13959"/>
                    <a:pt x="3508" y="13973"/>
                    <a:pt x="3556" y="13973"/>
                  </a:cubicBezTo>
                  <a:cubicBezTo>
                    <a:pt x="3706" y="13973"/>
                    <a:pt x="3847" y="13844"/>
                    <a:pt x="3847" y="13680"/>
                  </a:cubicBezTo>
                  <a:lnTo>
                    <a:pt x="3847" y="12564"/>
                  </a:lnTo>
                  <a:lnTo>
                    <a:pt x="5491" y="12564"/>
                  </a:lnTo>
                  <a:cubicBezTo>
                    <a:pt x="5739" y="12533"/>
                    <a:pt x="5739" y="12191"/>
                    <a:pt x="5491" y="12160"/>
                  </a:cubicBezTo>
                  <a:lnTo>
                    <a:pt x="1986" y="12160"/>
                  </a:lnTo>
                  <a:lnTo>
                    <a:pt x="1986" y="404"/>
                  </a:lnTo>
                  <a:lnTo>
                    <a:pt x="3661" y="404"/>
                  </a:lnTo>
                  <a:cubicBezTo>
                    <a:pt x="3754" y="404"/>
                    <a:pt x="3847" y="342"/>
                    <a:pt x="3847" y="218"/>
                  </a:cubicBezTo>
                  <a:cubicBezTo>
                    <a:pt x="3847" y="94"/>
                    <a:pt x="3754" y="1"/>
                    <a:pt x="3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8"/>
            <p:cNvSpPr/>
            <p:nvPr/>
          </p:nvSpPr>
          <p:spPr>
            <a:xfrm>
              <a:off x="8209275" y="4022528"/>
              <a:ext cx="157377" cy="339094"/>
            </a:xfrm>
            <a:custGeom>
              <a:rect b="b" l="l" r="r" t="t"/>
              <a:pathLst>
                <a:path extrusionOk="0" h="12566" w="5832">
                  <a:moveTo>
                    <a:pt x="5273" y="1273"/>
                  </a:moveTo>
                  <a:cubicBezTo>
                    <a:pt x="5366" y="1273"/>
                    <a:pt x="5428" y="1335"/>
                    <a:pt x="5428" y="1397"/>
                  </a:cubicBezTo>
                  <a:lnTo>
                    <a:pt x="5428" y="2700"/>
                  </a:lnTo>
                  <a:cubicBezTo>
                    <a:pt x="5428" y="2793"/>
                    <a:pt x="5366" y="2855"/>
                    <a:pt x="5273" y="2855"/>
                  </a:cubicBezTo>
                  <a:lnTo>
                    <a:pt x="4715" y="2855"/>
                  </a:lnTo>
                  <a:lnTo>
                    <a:pt x="4715" y="1273"/>
                  </a:lnTo>
                  <a:close/>
                  <a:moveTo>
                    <a:pt x="5273" y="3258"/>
                  </a:moveTo>
                  <a:cubicBezTo>
                    <a:pt x="5366" y="3258"/>
                    <a:pt x="5428" y="3320"/>
                    <a:pt x="5428" y="3382"/>
                  </a:cubicBezTo>
                  <a:lnTo>
                    <a:pt x="5428" y="4716"/>
                  </a:lnTo>
                  <a:cubicBezTo>
                    <a:pt x="5428" y="4778"/>
                    <a:pt x="5366" y="4840"/>
                    <a:pt x="5273" y="4840"/>
                  </a:cubicBezTo>
                  <a:lnTo>
                    <a:pt x="4715" y="4840"/>
                  </a:lnTo>
                  <a:lnTo>
                    <a:pt x="4715" y="3258"/>
                  </a:lnTo>
                  <a:close/>
                  <a:moveTo>
                    <a:pt x="5273" y="5274"/>
                  </a:moveTo>
                  <a:cubicBezTo>
                    <a:pt x="5366" y="5274"/>
                    <a:pt x="5428" y="5336"/>
                    <a:pt x="5428" y="5398"/>
                  </a:cubicBezTo>
                  <a:lnTo>
                    <a:pt x="5428" y="6701"/>
                  </a:lnTo>
                  <a:cubicBezTo>
                    <a:pt x="5428" y="6763"/>
                    <a:pt x="5366" y="6825"/>
                    <a:pt x="5273" y="6825"/>
                  </a:cubicBezTo>
                  <a:lnTo>
                    <a:pt x="4715" y="6825"/>
                  </a:lnTo>
                  <a:lnTo>
                    <a:pt x="4715" y="5274"/>
                  </a:lnTo>
                  <a:close/>
                  <a:moveTo>
                    <a:pt x="217" y="1"/>
                  </a:moveTo>
                  <a:cubicBezTo>
                    <a:pt x="93" y="1"/>
                    <a:pt x="0" y="94"/>
                    <a:pt x="0" y="218"/>
                  </a:cubicBezTo>
                  <a:cubicBezTo>
                    <a:pt x="0" y="311"/>
                    <a:pt x="93" y="404"/>
                    <a:pt x="217" y="404"/>
                  </a:cubicBezTo>
                  <a:lnTo>
                    <a:pt x="4157" y="404"/>
                  </a:lnTo>
                  <a:cubicBezTo>
                    <a:pt x="4219" y="404"/>
                    <a:pt x="4281" y="466"/>
                    <a:pt x="4281" y="559"/>
                  </a:cubicBezTo>
                  <a:lnTo>
                    <a:pt x="4281" y="12036"/>
                  </a:lnTo>
                  <a:cubicBezTo>
                    <a:pt x="4281" y="12098"/>
                    <a:pt x="4219" y="12160"/>
                    <a:pt x="4157" y="12160"/>
                  </a:cubicBezTo>
                  <a:lnTo>
                    <a:pt x="2078" y="12160"/>
                  </a:lnTo>
                  <a:cubicBezTo>
                    <a:pt x="2070" y="12159"/>
                    <a:pt x="2063" y="12159"/>
                    <a:pt x="2055" y="12159"/>
                  </a:cubicBezTo>
                  <a:cubicBezTo>
                    <a:pt x="1838" y="12159"/>
                    <a:pt x="1838" y="12565"/>
                    <a:pt x="2055" y="12565"/>
                  </a:cubicBezTo>
                  <a:cubicBezTo>
                    <a:pt x="2063" y="12565"/>
                    <a:pt x="2070" y="12565"/>
                    <a:pt x="2078" y="12564"/>
                  </a:cubicBezTo>
                  <a:lnTo>
                    <a:pt x="4157" y="12564"/>
                  </a:lnTo>
                  <a:cubicBezTo>
                    <a:pt x="4467" y="12564"/>
                    <a:pt x="4684" y="12316"/>
                    <a:pt x="4684" y="12036"/>
                  </a:cubicBezTo>
                  <a:lnTo>
                    <a:pt x="4684" y="7259"/>
                  </a:lnTo>
                  <a:lnTo>
                    <a:pt x="5273" y="7259"/>
                  </a:lnTo>
                  <a:cubicBezTo>
                    <a:pt x="5583" y="7259"/>
                    <a:pt x="5832" y="7011"/>
                    <a:pt x="5832" y="6701"/>
                  </a:cubicBezTo>
                  <a:lnTo>
                    <a:pt x="5832" y="5398"/>
                  </a:lnTo>
                  <a:cubicBezTo>
                    <a:pt x="5832" y="5274"/>
                    <a:pt x="5770" y="5150"/>
                    <a:pt x="5708" y="5057"/>
                  </a:cubicBezTo>
                  <a:cubicBezTo>
                    <a:pt x="5770" y="4964"/>
                    <a:pt x="5832" y="4840"/>
                    <a:pt x="5832" y="4716"/>
                  </a:cubicBezTo>
                  <a:lnTo>
                    <a:pt x="5832" y="3413"/>
                  </a:lnTo>
                  <a:cubicBezTo>
                    <a:pt x="5832" y="3289"/>
                    <a:pt x="5770" y="3165"/>
                    <a:pt x="5708" y="3072"/>
                  </a:cubicBezTo>
                  <a:cubicBezTo>
                    <a:pt x="5770" y="2948"/>
                    <a:pt x="5832" y="2855"/>
                    <a:pt x="5832" y="2731"/>
                  </a:cubicBezTo>
                  <a:lnTo>
                    <a:pt x="5832" y="1397"/>
                  </a:lnTo>
                  <a:cubicBezTo>
                    <a:pt x="5832" y="1104"/>
                    <a:pt x="5611" y="867"/>
                    <a:pt x="5326" y="867"/>
                  </a:cubicBezTo>
                  <a:cubicBezTo>
                    <a:pt x="5308" y="867"/>
                    <a:pt x="5291" y="868"/>
                    <a:pt x="5273" y="870"/>
                  </a:cubicBezTo>
                  <a:lnTo>
                    <a:pt x="4715" y="870"/>
                  </a:lnTo>
                  <a:lnTo>
                    <a:pt x="4715" y="559"/>
                  </a:lnTo>
                  <a:cubicBezTo>
                    <a:pt x="4684" y="249"/>
                    <a:pt x="4467" y="1"/>
                    <a:pt x="4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8"/>
            <p:cNvSpPr/>
            <p:nvPr/>
          </p:nvSpPr>
          <p:spPr>
            <a:xfrm>
              <a:off x="8174114" y="4111282"/>
              <a:ext cx="105484" cy="53592"/>
            </a:xfrm>
            <a:custGeom>
              <a:rect b="b" l="l" r="r" t="t"/>
              <a:pathLst>
                <a:path extrusionOk="0" h="1986" w="3909">
                  <a:moveTo>
                    <a:pt x="3505" y="403"/>
                  </a:moveTo>
                  <a:lnTo>
                    <a:pt x="3505" y="434"/>
                  </a:lnTo>
                  <a:lnTo>
                    <a:pt x="3505" y="1551"/>
                  </a:lnTo>
                  <a:lnTo>
                    <a:pt x="434" y="1551"/>
                  </a:lnTo>
                  <a:lnTo>
                    <a:pt x="434" y="434"/>
                  </a:lnTo>
                  <a:lnTo>
                    <a:pt x="434" y="403"/>
                  </a:lnTo>
                  <a:close/>
                  <a:moveTo>
                    <a:pt x="434" y="0"/>
                  </a:moveTo>
                  <a:cubicBezTo>
                    <a:pt x="186" y="0"/>
                    <a:pt x="0" y="186"/>
                    <a:pt x="0" y="434"/>
                  </a:cubicBezTo>
                  <a:lnTo>
                    <a:pt x="0" y="1551"/>
                  </a:lnTo>
                  <a:cubicBezTo>
                    <a:pt x="0" y="1768"/>
                    <a:pt x="186" y="1985"/>
                    <a:pt x="434" y="1985"/>
                  </a:cubicBezTo>
                  <a:lnTo>
                    <a:pt x="3505" y="1985"/>
                  </a:lnTo>
                  <a:cubicBezTo>
                    <a:pt x="3723" y="1985"/>
                    <a:pt x="3909" y="1799"/>
                    <a:pt x="3909" y="1551"/>
                  </a:cubicBezTo>
                  <a:lnTo>
                    <a:pt x="3909" y="434"/>
                  </a:lnTo>
                  <a:cubicBezTo>
                    <a:pt x="3909" y="186"/>
                    <a:pt x="3723" y="0"/>
                    <a:pt x="35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8"/>
            <p:cNvSpPr/>
            <p:nvPr/>
          </p:nvSpPr>
          <p:spPr>
            <a:xfrm>
              <a:off x="8251939" y="4286199"/>
              <a:ext cx="55292" cy="10929"/>
            </a:xfrm>
            <a:custGeom>
              <a:rect b="b" l="l" r="r" t="t"/>
              <a:pathLst>
                <a:path extrusionOk="0" h="405" w="2049">
                  <a:moveTo>
                    <a:pt x="218" y="1"/>
                  </a:moveTo>
                  <a:cubicBezTo>
                    <a:pt x="94" y="1"/>
                    <a:pt x="1" y="94"/>
                    <a:pt x="1" y="218"/>
                  </a:cubicBezTo>
                  <a:cubicBezTo>
                    <a:pt x="1" y="311"/>
                    <a:pt x="94" y="404"/>
                    <a:pt x="218" y="404"/>
                  </a:cubicBezTo>
                  <a:lnTo>
                    <a:pt x="1862" y="404"/>
                  </a:lnTo>
                  <a:cubicBezTo>
                    <a:pt x="1955" y="404"/>
                    <a:pt x="2048" y="311"/>
                    <a:pt x="2048" y="218"/>
                  </a:cubicBezTo>
                  <a:cubicBezTo>
                    <a:pt x="2048" y="94"/>
                    <a:pt x="1955" y="1"/>
                    <a:pt x="1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8"/>
            <p:cNvSpPr/>
            <p:nvPr/>
          </p:nvSpPr>
          <p:spPr>
            <a:xfrm>
              <a:off x="8250266" y="4311322"/>
              <a:ext cx="56965" cy="10902"/>
            </a:xfrm>
            <a:custGeom>
              <a:rect b="b" l="l" r="r" t="t"/>
              <a:pathLst>
                <a:path extrusionOk="0" h="404" w="2111">
                  <a:moveTo>
                    <a:pt x="280" y="1"/>
                  </a:moveTo>
                  <a:cubicBezTo>
                    <a:pt x="1" y="1"/>
                    <a:pt x="1" y="404"/>
                    <a:pt x="280" y="404"/>
                  </a:cubicBezTo>
                  <a:lnTo>
                    <a:pt x="1924" y="404"/>
                  </a:lnTo>
                  <a:cubicBezTo>
                    <a:pt x="2017" y="404"/>
                    <a:pt x="2110" y="311"/>
                    <a:pt x="2110" y="218"/>
                  </a:cubicBezTo>
                  <a:cubicBezTo>
                    <a:pt x="2110" y="94"/>
                    <a:pt x="2017" y="1"/>
                    <a:pt x="1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 name="Google Shape;971;p58"/>
          <p:cNvSpPr/>
          <p:nvPr/>
        </p:nvSpPr>
        <p:spPr>
          <a:xfrm>
            <a:off x="7211478" y="1489565"/>
            <a:ext cx="364163" cy="317317"/>
          </a:xfrm>
          <a:custGeom>
            <a:rect b="b" l="l" r="r" t="t"/>
            <a:pathLst>
              <a:path extrusionOk="0" h="11759" w="13495">
                <a:moveTo>
                  <a:pt x="5864" y="5305"/>
                </a:moveTo>
                <a:lnTo>
                  <a:pt x="5864" y="6142"/>
                </a:lnTo>
                <a:lnTo>
                  <a:pt x="3227" y="6142"/>
                </a:lnTo>
                <a:lnTo>
                  <a:pt x="3227" y="5305"/>
                </a:lnTo>
                <a:close/>
                <a:moveTo>
                  <a:pt x="10517" y="5305"/>
                </a:moveTo>
                <a:lnTo>
                  <a:pt x="10517" y="6142"/>
                </a:lnTo>
                <a:lnTo>
                  <a:pt x="6267" y="6142"/>
                </a:lnTo>
                <a:lnTo>
                  <a:pt x="6267" y="5305"/>
                </a:lnTo>
                <a:close/>
                <a:moveTo>
                  <a:pt x="11943" y="5305"/>
                </a:moveTo>
                <a:lnTo>
                  <a:pt x="11943" y="6142"/>
                </a:lnTo>
                <a:lnTo>
                  <a:pt x="10920" y="6142"/>
                </a:lnTo>
                <a:lnTo>
                  <a:pt x="10920" y="5305"/>
                </a:lnTo>
                <a:close/>
                <a:moveTo>
                  <a:pt x="7570" y="373"/>
                </a:moveTo>
                <a:cubicBezTo>
                  <a:pt x="8779" y="373"/>
                  <a:pt x="9958" y="776"/>
                  <a:pt x="10920" y="1490"/>
                </a:cubicBezTo>
                <a:lnTo>
                  <a:pt x="7477" y="4902"/>
                </a:lnTo>
                <a:lnTo>
                  <a:pt x="3227" y="4902"/>
                </a:lnTo>
                <a:cubicBezTo>
                  <a:pt x="3010" y="4902"/>
                  <a:pt x="2824" y="5088"/>
                  <a:pt x="2824" y="5305"/>
                </a:cubicBezTo>
                <a:lnTo>
                  <a:pt x="2824" y="6173"/>
                </a:lnTo>
                <a:cubicBezTo>
                  <a:pt x="2824" y="6391"/>
                  <a:pt x="3010" y="6577"/>
                  <a:pt x="3227" y="6577"/>
                </a:cubicBezTo>
                <a:lnTo>
                  <a:pt x="5833" y="6577"/>
                </a:lnTo>
                <a:lnTo>
                  <a:pt x="3196" y="9151"/>
                </a:lnTo>
                <a:cubicBezTo>
                  <a:pt x="466" y="5553"/>
                  <a:pt x="3072" y="373"/>
                  <a:pt x="7570" y="373"/>
                </a:cubicBezTo>
                <a:close/>
                <a:moveTo>
                  <a:pt x="7632" y="1"/>
                </a:moveTo>
                <a:cubicBezTo>
                  <a:pt x="2762" y="1"/>
                  <a:pt x="1" y="5553"/>
                  <a:pt x="2917" y="9430"/>
                </a:cubicBezTo>
                <a:cubicBezTo>
                  <a:pt x="3010" y="9524"/>
                  <a:pt x="3103" y="9586"/>
                  <a:pt x="3227" y="9586"/>
                </a:cubicBezTo>
                <a:lnTo>
                  <a:pt x="3258" y="9586"/>
                </a:lnTo>
                <a:cubicBezTo>
                  <a:pt x="3351" y="9586"/>
                  <a:pt x="3444" y="9555"/>
                  <a:pt x="3537" y="9493"/>
                </a:cubicBezTo>
                <a:lnTo>
                  <a:pt x="6453" y="6577"/>
                </a:lnTo>
                <a:lnTo>
                  <a:pt x="7415" y="6577"/>
                </a:lnTo>
                <a:lnTo>
                  <a:pt x="4002" y="9989"/>
                </a:lnTo>
                <a:cubicBezTo>
                  <a:pt x="3816" y="10144"/>
                  <a:pt x="3847" y="10454"/>
                  <a:pt x="4033" y="10578"/>
                </a:cubicBezTo>
                <a:cubicBezTo>
                  <a:pt x="5023" y="11328"/>
                  <a:pt x="6215" y="11758"/>
                  <a:pt x="7470" y="11758"/>
                </a:cubicBezTo>
                <a:cubicBezTo>
                  <a:pt x="7514" y="11758"/>
                  <a:pt x="7557" y="11758"/>
                  <a:pt x="7601" y="11757"/>
                </a:cubicBezTo>
                <a:lnTo>
                  <a:pt x="7632" y="11757"/>
                </a:lnTo>
                <a:cubicBezTo>
                  <a:pt x="8314" y="11757"/>
                  <a:pt x="8997" y="11633"/>
                  <a:pt x="9648" y="11416"/>
                </a:cubicBezTo>
                <a:cubicBezTo>
                  <a:pt x="9741" y="11385"/>
                  <a:pt x="9803" y="11261"/>
                  <a:pt x="9772" y="11137"/>
                </a:cubicBezTo>
                <a:cubicBezTo>
                  <a:pt x="9747" y="11060"/>
                  <a:pt x="9658" y="11004"/>
                  <a:pt x="9558" y="11004"/>
                </a:cubicBezTo>
                <a:cubicBezTo>
                  <a:pt x="9537" y="11004"/>
                  <a:pt x="9515" y="11007"/>
                  <a:pt x="9493" y="11012"/>
                </a:cubicBezTo>
                <a:cubicBezTo>
                  <a:pt x="8904" y="11230"/>
                  <a:pt x="8283" y="11354"/>
                  <a:pt x="7632" y="11354"/>
                </a:cubicBezTo>
                <a:lnTo>
                  <a:pt x="7601" y="11354"/>
                </a:lnTo>
                <a:cubicBezTo>
                  <a:pt x="6391" y="11354"/>
                  <a:pt x="5243" y="10950"/>
                  <a:pt x="4313" y="10237"/>
                </a:cubicBezTo>
                <a:lnTo>
                  <a:pt x="8004" y="6546"/>
                </a:lnTo>
                <a:lnTo>
                  <a:pt x="11974" y="6546"/>
                </a:lnTo>
                <a:cubicBezTo>
                  <a:pt x="12192" y="6546"/>
                  <a:pt x="12378" y="6391"/>
                  <a:pt x="12378" y="6173"/>
                </a:cubicBezTo>
                <a:lnTo>
                  <a:pt x="12378" y="5274"/>
                </a:lnTo>
                <a:cubicBezTo>
                  <a:pt x="12378" y="5057"/>
                  <a:pt x="12192" y="4902"/>
                  <a:pt x="11974" y="4902"/>
                </a:cubicBezTo>
                <a:lnTo>
                  <a:pt x="9648" y="4902"/>
                </a:lnTo>
                <a:lnTo>
                  <a:pt x="11974" y="2575"/>
                </a:lnTo>
                <a:cubicBezTo>
                  <a:pt x="13308" y="4343"/>
                  <a:pt x="13432" y="6732"/>
                  <a:pt x="12316" y="8655"/>
                </a:cubicBezTo>
                <a:cubicBezTo>
                  <a:pt x="11819" y="9493"/>
                  <a:pt x="11137" y="10175"/>
                  <a:pt x="10299" y="10640"/>
                </a:cubicBezTo>
                <a:cubicBezTo>
                  <a:pt x="10093" y="10729"/>
                  <a:pt x="10139" y="11015"/>
                  <a:pt x="10359" y="11015"/>
                </a:cubicBezTo>
                <a:cubicBezTo>
                  <a:pt x="10369" y="11015"/>
                  <a:pt x="10381" y="11014"/>
                  <a:pt x="10392" y="11012"/>
                </a:cubicBezTo>
                <a:lnTo>
                  <a:pt x="10486" y="11012"/>
                </a:lnTo>
                <a:cubicBezTo>
                  <a:pt x="12347" y="9958"/>
                  <a:pt x="13494" y="7973"/>
                  <a:pt x="13494" y="5832"/>
                </a:cubicBezTo>
                <a:cubicBezTo>
                  <a:pt x="13494" y="4529"/>
                  <a:pt x="13029" y="3227"/>
                  <a:pt x="12192" y="2203"/>
                </a:cubicBezTo>
                <a:lnTo>
                  <a:pt x="12192" y="2172"/>
                </a:lnTo>
                <a:cubicBezTo>
                  <a:pt x="12145" y="2125"/>
                  <a:pt x="12083" y="2102"/>
                  <a:pt x="12017" y="2102"/>
                </a:cubicBezTo>
                <a:cubicBezTo>
                  <a:pt x="11951" y="2102"/>
                  <a:pt x="11881" y="2125"/>
                  <a:pt x="11819" y="2172"/>
                </a:cubicBezTo>
                <a:lnTo>
                  <a:pt x="9090" y="4902"/>
                </a:lnTo>
                <a:lnTo>
                  <a:pt x="8066" y="4902"/>
                </a:lnTo>
                <a:lnTo>
                  <a:pt x="11292" y="1645"/>
                </a:lnTo>
                <a:cubicBezTo>
                  <a:pt x="11385" y="1552"/>
                  <a:pt x="11385" y="1397"/>
                  <a:pt x="11292" y="1303"/>
                </a:cubicBezTo>
                <a:lnTo>
                  <a:pt x="11261" y="1303"/>
                </a:lnTo>
                <a:cubicBezTo>
                  <a:pt x="10237" y="466"/>
                  <a:pt x="8935" y="1"/>
                  <a:pt x="7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8"/>
          <p:cNvSpPr/>
          <p:nvPr/>
        </p:nvSpPr>
        <p:spPr>
          <a:xfrm>
            <a:off x="7163768" y="1459693"/>
            <a:ext cx="505375" cy="376603"/>
          </a:xfrm>
          <a:custGeom>
            <a:rect b="b" l="l" r="r" t="t"/>
            <a:pathLst>
              <a:path extrusionOk="0" h="13956" w="18728">
                <a:moveTo>
                  <a:pt x="9388" y="1"/>
                </a:moveTo>
                <a:cubicBezTo>
                  <a:pt x="8050" y="1"/>
                  <a:pt x="6704" y="386"/>
                  <a:pt x="5522" y="1170"/>
                </a:cubicBezTo>
                <a:cubicBezTo>
                  <a:pt x="5429" y="1232"/>
                  <a:pt x="5398" y="1356"/>
                  <a:pt x="5460" y="1449"/>
                </a:cubicBezTo>
                <a:cubicBezTo>
                  <a:pt x="5500" y="1509"/>
                  <a:pt x="5566" y="1543"/>
                  <a:pt x="5633" y="1543"/>
                </a:cubicBezTo>
                <a:cubicBezTo>
                  <a:pt x="5670" y="1543"/>
                  <a:pt x="5706" y="1533"/>
                  <a:pt x="5739" y="1511"/>
                </a:cubicBezTo>
                <a:cubicBezTo>
                  <a:pt x="6869" y="758"/>
                  <a:pt x="8149" y="398"/>
                  <a:pt x="9416" y="398"/>
                </a:cubicBezTo>
                <a:cubicBezTo>
                  <a:pt x="11490" y="398"/>
                  <a:pt x="13526" y="1364"/>
                  <a:pt x="14797" y="3155"/>
                </a:cubicBezTo>
                <a:cubicBezTo>
                  <a:pt x="16875" y="6071"/>
                  <a:pt x="16255" y="10103"/>
                  <a:pt x="13432" y="12275"/>
                </a:cubicBezTo>
                <a:cubicBezTo>
                  <a:pt x="12233" y="13187"/>
                  <a:pt x="10825" y="13629"/>
                  <a:pt x="9428" y="13629"/>
                </a:cubicBezTo>
                <a:cubicBezTo>
                  <a:pt x="7501" y="13629"/>
                  <a:pt x="5594" y="12789"/>
                  <a:pt x="4282" y="11189"/>
                </a:cubicBezTo>
                <a:cubicBezTo>
                  <a:pt x="2017" y="8428"/>
                  <a:pt x="2358" y="4365"/>
                  <a:pt x="5057" y="2007"/>
                </a:cubicBezTo>
                <a:cubicBezTo>
                  <a:pt x="5254" y="1884"/>
                  <a:pt x="5099" y="1643"/>
                  <a:pt x="4933" y="1643"/>
                </a:cubicBezTo>
                <a:cubicBezTo>
                  <a:pt x="4890" y="1643"/>
                  <a:pt x="4847" y="1659"/>
                  <a:pt x="4809" y="1697"/>
                </a:cubicBezTo>
                <a:cubicBezTo>
                  <a:pt x="1" y="5854"/>
                  <a:pt x="2793" y="13732"/>
                  <a:pt x="9121" y="13950"/>
                </a:cubicBezTo>
                <a:cubicBezTo>
                  <a:pt x="9221" y="13954"/>
                  <a:pt x="9321" y="13955"/>
                  <a:pt x="9419" y="13955"/>
                </a:cubicBezTo>
                <a:cubicBezTo>
                  <a:pt x="15553" y="13955"/>
                  <a:pt x="18727" y="6465"/>
                  <a:pt x="14301" y="2038"/>
                </a:cubicBezTo>
                <a:cubicBezTo>
                  <a:pt x="12952" y="690"/>
                  <a:pt x="11177" y="1"/>
                  <a:pt x="9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58"/>
          <p:cNvGrpSpPr/>
          <p:nvPr/>
        </p:nvGrpSpPr>
        <p:grpSpPr>
          <a:xfrm>
            <a:off x="8042697" y="1507996"/>
            <a:ext cx="376684" cy="279592"/>
            <a:chOff x="8042697" y="1660396"/>
            <a:chExt cx="376684" cy="279592"/>
          </a:xfrm>
        </p:grpSpPr>
        <p:sp>
          <p:nvSpPr>
            <p:cNvPr id="974" name="Google Shape;974;p58"/>
            <p:cNvSpPr/>
            <p:nvPr/>
          </p:nvSpPr>
          <p:spPr>
            <a:xfrm>
              <a:off x="8042697" y="1660396"/>
              <a:ext cx="376684" cy="279592"/>
            </a:xfrm>
            <a:custGeom>
              <a:rect b="b" l="l" r="r" t="t"/>
              <a:pathLst>
                <a:path extrusionOk="0" h="10361" w="13959">
                  <a:moveTo>
                    <a:pt x="10081" y="2047"/>
                  </a:moveTo>
                  <a:lnTo>
                    <a:pt x="10081" y="2482"/>
                  </a:lnTo>
                  <a:lnTo>
                    <a:pt x="3381" y="2482"/>
                  </a:lnTo>
                  <a:lnTo>
                    <a:pt x="3381" y="2047"/>
                  </a:lnTo>
                  <a:close/>
                  <a:moveTo>
                    <a:pt x="2327" y="4746"/>
                  </a:moveTo>
                  <a:lnTo>
                    <a:pt x="2327" y="8996"/>
                  </a:lnTo>
                  <a:lnTo>
                    <a:pt x="1272" y="8996"/>
                  </a:lnTo>
                  <a:lnTo>
                    <a:pt x="1272" y="4746"/>
                  </a:lnTo>
                  <a:close/>
                  <a:moveTo>
                    <a:pt x="3785" y="4746"/>
                  </a:moveTo>
                  <a:lnTo>
                    <a:pt x="3785" y="8996"/>
                  </a:lnTo>
                  <a:lnTo>
                    <a:pt x="2730" y="8996"/>
                  </a:lnTo>
                  <a:lnTo>
                    <a:pt x="2730" y="4746"/>
                  </a:lnTo>
                  <a:close/>
                  <a:moveTo>
                    <a:pt x="4684" y="2885"/>
                  </a:moveTo>
                  <a:lnTo>
                    <a:pt x="4684" y="8996"/>
                  </a:lnTo>
                  <a:lnTo>
                    <a:pt x="4219" y="8996"/>
                  </a:lnTo>
                  <a:lnTo>
                    <a:pt x="4219" y="4746"/>
                  </a:lnTo>
                  <a:cubicBezTo>
                    <a:pt x="4219" y="4498"/>
                    <a:pt x="4033" y="4312"/>
                    <a:pt x="3785" y="4312"/>
                  </a:cubicBezTo>
                  <a:lnTo>
                    <a:pt x="1303" y="4312"/>
                  </a:lnTo>
                  <a:cubicBezTo>
                    <a:pt x="1055" y="4312"/>
                    <a:pt x="869" y="4498"/>
                    <a:pt x="869" y="4746"/>
                  </a:cubicBezTo>
                  <a:lnTo>
                    <a:pt x="869" y="8996"/>
                  </a:lnTo>
                  <a:lnTo>
                    <a:pt x="496" y="8996"/>
                  </a:lnTo>
                  <a:cubicBezTo>
                    <a:pt x="434" y="8996"/>
                    <a:pt x="403" y="8965"/>
                    <a:pt x="403" y="8903"/>
                  </a:cubicBezTo>
                  <a:lnTo>
                    <a:pt x="403" y="2978"/>
                  </a:lnTo>
                  <a:cubicBezTo>
                    <a:pt x="403" y="2916"/>
                    <a:pt x="434" y="2885"/>
                    <a:pt x="496" y="2885"/>
                  </a:cubicBezTo>
                  <a:close/>
                  <a:moveTo>
                    <a:pt x="13463" y="2854"/>
                  </a:moveTo>
                  <a:cubicBezTo>
                    <a:pt x="13494" y="2854"/>
                    <a:pt x="13556" y="2885"/>
                    <a:pt x="13556" y="2947"/>
                  </a:cubicBezTo>
                  <a:lnTo>
                    <a:pt x="13525" y="8903"/>
                  </a:lnTo>
                  <a:cubicBezTo>
                    <a:pt x="13525" y="8965"/>
                    <a:pt x="13494" y="8996"/>
                    <a:pt x="13432" y="8996"/>
                  </a:cubicBezTo>
                  <a:lnTo>
                    <a:pt x="5087" y="8996"/>
                  </a:lnTo>
                  <a:lnTo>
                    <a:pt x="5087" y="2854"/>
                  </a:lnTo>
                  <a:close/>
                  <a:moveTo>
                    <a:pt x="4467" y="9430"/>
                  </a:moveTo>
                  <a:cubicBezTo>
                    <a:pt x="4436" y="9709"/>
                    <a:pt x="4188" y="9957"/>
                    <a:pt x="3878" y="9957"/>
                  </a:cubicBezTo>
                  <a:cubicBezTo>
                    <a:pt x="3567" y="9957"/>
                    <a:pt x="3319" y="9709"/>
                    <a:pt x="3288" y="9430"/>
                  </a:cubicBezTo>
                  <a:close/>
                  <a:moveTo>
                    <a:pt x="10640" y="9399"/>
                  </a:moveTo>
                  <a:cubicBezTo>
                    <a:pt x="10609" y="9709"/>
                    <a:pt x="10361" y="9957"/>
                    <a:pt x="10050" y="9957"/>
                  </a:cubicBezTo>
                  <a:cubicBezTo>
                    <a:pt x="9740" y="9957"/>
                    <a:pt x="9492" y="9709"/>
                    <a:pt x="9461" y="9399"/>
                  </a:cubicBezTo>
                  <a:close/>
                  <a:moveTo>
                    <a:pt x="12222" y="9399"/>
                  </a:moveTo>
                  <a:cubicBezTo>
                    <a:pt x="12191" y="9709"/>
                    <a:pt x="11943" y="9957"/>
                    <a:pt x="11632" y="9957"/>
                  </a:cubicBezTo>
                  <a:cubicBezTo>
                    <a:pt x="11322" y="9957"/>
                    <a:pt x="11074" y="9709"/>
                    <a:pt x="11043" y="9399"/>
                  </a:cubicBezTo>
                  <a:close/>
                  <a:moveTo>
                    <a:pt x="1613" y="0"/>
                  </a:moveTo>
                  <a:cubicBezTo>
                    <a:pt x="1365" y="0"/>
                    <a:pt x="1148" y="217"/>
                    <a:pt x="1148" y="465"/>
                  </a:cubicBezTo>
                  <a:lnTo>
                    <a:pt x="1148" y="1582"/>
                  </a:lnTo>
                  <a:cubicBezTo>
                    <a:pt x="1148" y="1830"/>
                    <a:pt x="1365" y="2047"/>
                    <a:pt x="1613" y="2047"/>
                  </a:cubicBezTo>
                  <a:lnTo>
                    <a:pt x="2978" y="2047"/>
                  </a:lnTo>
                  <a:lnTo>
                    <a:pt x="2978" y="2482"/>
                  </a:lnTo>
                  <a:lnTo>
                    <a:pt x="496" y="2482"/>
                  </a:lnTo>
                  <a:cubicBezTo>
                    <a:pt x="481" y="2480"/>
                    <a:pt x="465" y="2479"/>
                    <a:pt x="449" y="2479"/>
                  </a:cubicBezTo>
                  <a:cubicBezTo>
                    <a:pt x="193" y="2479"/>
                    <a:pt x="0" y="2715"/>
                    <a:pt x="0" y="2978"/>
                  </a:cubicBezTo>
                  <a:lnTo>
                    <a:pt x="0" y="8903"/>
                  </a:lnTo>
                  <a:cubicBezTo>
                    <a:pt x="0" y="9182"/>
                    <a:pt x="217" y="9399"/>
                    <a:pt x="496" y="9399"/>
                  </a:cubicBezTo>
                  <a:lnTo>
                    <a:pt x="1303" y="9399"/>
                  </a:lnTo>
                  <a:cubicBezTo>
                    <a:pt x="1451" y="9429"/>
                    <a:pt x="1597" y="9463"/>
                    <a:pt x="1743" y="9501"/>
                  </a:cubicBezTo>
                  <a:lnTo>
                    <a:pt x="1743" y="9501"/>
                  </a:lnTo>
                  <a:cubicBezTo>
                    <a:pt x="1739" y="9477"/>
                    <a:pt x="1737" y="9454"/>
                    <a:pt x="1737" y="9430"/>
                  </a:cubicBezTo>
                  <a:lnTo>
                    <a:pt x="2885" y="9430"/>
                  </a:lnTo>
                  <a:cubicBezTo>
                    <a:pt x="2869" y="9570"/>
                    <a:pt x="2799" y="9703"/>
                    <a:pt x="2693" y="9800"/>
                  </a:cubicBezTo>
                  <a:lnTo>
                    <a:pt x="2693" y="9800"/>
                  </a:lnTo>
                  <a:cubicBezTo>
                    <a:pt x="2382" y="9683"/>
                    <a:pt x="2065" y="9583"/>
                    <a:pt x="1743" y="9501"/>
                  </a:cubicBezTo>
                  <a:lnTo>
                    <a:pt x="1743" y="9501"/>
                  </a:lnTo>
                  <a:cubicBezTo>
                    <a:pt x="1785" y="9750"/>
                    <a:pt x="2040" y="9957"/>
                    <a:pt x="2296" y="9957"/>
                  </a:cubicBezTo>
                  <a:cubicBezTo>
                    <a:pt x="2450" y="9957"/>
                    <a:pt x="2588" y="9896"/>
                    <a:pt x="2693" y="9800"/>
                  </a:cubicBezTo>
                  <a:lnTo>
                    <a:pt x="2693" y="9800"/>
                  </a:lnTo>
                  <a:cubicBezTo>
                    <a:pt x="3099" y="9954"/>
                    <a:pt x="3495" y="10140"/>
                    <a:pt x="3878" y="10360"/>
                  </a:cubicBezTo>
                  <a:cubicBezTo>
                    <a:pt x="4405" y="10360"/>
                    <a:pt x="4839" y="9926"/>
                    <a:pt x="4870" y="9399"/>
                  </a:cubicBezTo>
                  <a:lnTo>
                    <a:pt x="9058" y="9399"/>
                  </a:lnTo>
                  <a:cubicBezTo>
                    <a:pt x="9077" y="9988"/>
                    <a:pt x="9557" y="10353"/>
                    <a:pt x="10056" y="10353"/>
                  </a:cubicBezTo>
                  <a:cubicBezTo>
                    <a:pt x="10345" y="10353"/>
                    <a:pt x="10641" y="10230"/>
                    <a:pt x="10857" y="9957"/>
                  </a:cubicBezTo>
                  <a:cubicBezTo>
                    <a:pt x="11062" y="10230"/>
                    <a:pt x="11350" y="10353"/>
                    <a:pt x="11635" y="10353"/>
                  </a:cubicBezTo>
                  <a:cubicBezTo>
                    <a:pt x="12126" y="10353"/>
                    <a:pt x="12605" y="9988"/>
                    <a:pt x="12625" y="9399"/>
                  </a:cubicBezTo>
                  <a:lnTo>
                    <a:pt x="13463" y="9399"/>
                  </a:lnTo>
                  <a:cubicBezTo>
                    <a:pt x="13742" y="9399"/>
                    <a:pt x="13959" y="9182"/>
                    <a:pt x="13959" y="8903"/>
                  </a:cubicBezTo>
                  <a:lnTo>
                    <a:pt x="13959" y="2978"/>
                  </a:lnTo>
                  <a:cubicBezTo>
                    <a:pt x="13959" y="2715"/>
                    <a:pt x="13738" y="2479"/>
                    <a:pt x="13505" y="2479"/>
                  </a:cubicBezTo>
                  <a:cubicBezTo>
                    <a:pt x="13491" y="2479"/>
                    <a:pt x="13477" y="2480"/>
                    <a:pt x="13463" y="2482"/>
                  </a:cubicBezTo>
                  <a:lnTo>
                    <a:pt x="10516" y="2482"/>
                  </a:lnTo>
                  <a:lnTo>
                    <a:pt x="10516" y="2047"/>
                  </a:lnTo>
                  <a:lnTo>
                    <a:pt x="12315" y="2047"/>
                  </a:lnTo>
                  <a:cubicBezTo>
                    <a:pt x="12594" y="2047"/>
                    <a:pt x="12811" y="1830"/>
                    <a:pt x="12811" y="1582"/>
                  </a:cubicBezTo>
                  <a:lnTo>
                    <a:pt x="12811" y="465"/>
                  </a:lnTo>
                  <a:cubicBezTo>
                    <a:pt x="12811" y="217"/>
                    <a:pt x="12594" y="0"/>
                    <a:pt x="12315" y="0"/>
                  </a:cubicBezTo>
                  <a:lnTo>
                    <a:pt x="3381" y="0"/>
                  </a:lnTo>
                  <a:cubicBezTo>
                    <a:pt x="3257" y="0"/>
                    <a:pt x="3164" y="93"/>
                    <a:pt x="3164" y="217"/>
                  </a:cubicBezTo>
                  <a:cubicBezTo>
                    <a:pt x="3164" y="310"/>
                    <a:pt x="3257" y="403"/>
                    <a:pt x="3381" y="403"/>
                  </a:cubicBezTo>
                  <a:lnTo>
                    <a:pt x="12315" y="403"/>
                  </a:lnTo>
                  <a:cubicBezTo>
                    <a:pt x="12346" y="403"/>
                    <a:pt x="12377" y="434"/>
                    <a:pt x="12377" y="465"/>
                  </a:cubicBezTo>
                  <a:lnTo>
                    <a:pt x="12377" y="1582"/>
                  </a:lnTo>
                  <a:cubicBezTo>
                    <a:pt x="12377" y="1613"/>
                    <a:pt x="12346" y="1644"/>
                    <a:pt x="12315" y="1644"/>
                  </a:cubicBezTo>
                  <a:lnTo>
                    <a:pt x="1613" y="1644"/>
                  </a:lnTo>
                  <a:cubicBezTo>
                    <a:pt x="1582" y="1644"/>
                    <a:pt x="1551" y="1613"/>
                    <a:pt x="1551" y="1582"/>
                  </a:cubicBezTo>
                  <a:lnTo>
                    <a:pt x="1551" y="465"/>
                  </a:lnTo>
                  <a:cubicBezTo>
                    <a:pt x="1551" y="434"/>
                    <a:pt x="1582" y="403"/>
                    <a:pt x="1613" y="403"/>
                  </a:cubicBezTo>
                  <a:lnTo>
                    <a:pt x="2544" y="403"/>
                  </a:lnTo>
                  <a:cubicBezTo>
                    <a:pt x="2637" y="403"/>
                    <a:pt x="2730" y="310"/>
                    <a:pt x="2730" y="217"/>
                  </a:cubicBezTo>
                  <a:cubicBezTo>
                    <a:pt x="2730" y="93"/>
                    <a:pt x="2668" y="0"/>
                    <a:pt x="2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8"/>
            <p:cNvSpPr/>
            <p:nvPr/>
          </p:nvSpPr>
          <p:spPr>
            <a:xfrm>
              <a:off x="8197537" y="1752469"/>
              <a:ext cx="187546" cy="135654"/>
            </a:xfrm>
            <a:custGeom>
              <a:rect b="b" l="l" r="r" t="t"/>
              <a:pathLst>
                <a:path extrusionOk="0" h="5027" w="6950">
                  <a:moveTo>
                    <a:pt x="6143" y="403"/>
                  </a:moveTo>
                  <a:cubicBezTo>
                    <a:pt x="6205" y="403"/>
                    <a:pt x="6298" y="465"/>
                    <a:pt x="6298" y="559"/>
                  </a:cubicBezTo>
                  <a:lnTo>
                    <a:pt x="6298" y="962"/>
                  </a:lnTo>
                  <a:lnTo>
                    <a:pt x="683" y="962"/>
                  </a:lnTo>
                  <a:lnTo>
                    <a:pt x="683" y="559"/>
                  </a:lnTo>
                  <a:cubicBezTo>
                    <a:pt x="683" y="465"/>
                    <a:pt x="745" y="403"/>
                    <a:pt x="838" y="403"/>
                  </a:cubicBezTo>
                  <a:close/>
                  <a:moveTo>
                    <a:pt x="6267" y="1334"/>
                  </a:moveTo>
                  <a:lnTo>
                    <a:pt x="6267" y="3785"/>
                  </a:lnTo>
                  <a:lnTo>
                    <a:pt x="683" y="3785"/>
                  </a:lnTo>
                  <a:lnTo>
                    <a:pt x="683" y="1334"/>
                  </a:lnTo>
                  <a:close/>
                  <a:moveTo>
                    <a:pt x="838" y="0"/>
                  </a:moveTo>
                  <a:cubicBezTo>
                    <a:pt x="528" y="0"/>
                    <a:pt x="280" y="248"/>
                    <a:pt x="280" y="559"/>
                  </a:cubicBezTo>
                  <a:lnTo>
                    <a:pt x="280" y="3816"/>
                  </a:lnTo>
                  <a:cubicBezTo>
                    <a:pt x="125" y="3909"/>
                    <a:pt x="1" y="4064"/>
                    <a:pt x="1" y="4250"/>
                  </a:cubicBezTo>
                  <a:lnTo>
                    <a:pt x="1" y="4560"/>
                  </a:lnTo>
                  <a:cubicBezTo>
                    <a:pt x="1" y="4808"/>
                    <a:pt x="218" y="5025"/>
                    <a:pt x="435" y="5025"/>
                  </a:cubicBezTo>
                  <a:lnTo>
                    <a:pt x="2110" y="5025"/>
                  </a:lnTo>
                  <a:cubicBezTo>
                    <a:pt x="2118" y="5026"/>
                    <a:pt x="2125" y="5027"/>
                    <a:pt x="2132" y="5027"/>
                  </a:cubicBezTo>
                  <a:cubicBezTo>
                    <a:pt x="2344" y="5027"/>
                    <a:pt x="2351" y="4617"/>
                    <a:pt x="2151" y="4617"/>
                  </a:cubicBezTo>
                  <a:cubicBezTo>
                    <a:pt x="2138" y="4617"/>
                    <a:pt x="2125" y="4618"/>
                    <a:pt x="2110" y="4622"/>
                  </a:cubicBezTo>
                  <a:lnTo>
                    <a:pt x="435" y="4622"/>
                  </a:lnTo>
                  <a:cubicBezTo>
                    <a:pt x="435" y="4591"/>
                    <a:pt x="404" y="4591"/>
                    <a:pt x="404" y="4560"/>
                  </a:cubicBezTo>
                  <a:lnTo>
                    <a:pt x="404" y="4250"/>
                  </a:lnTo>
                  <a:cubicBezTo>
                    <a:pt x="435" y="4219"/>
                    <a:pt x="435" y="4219"/>
                    <a:pt x="435" y="4219"/>
                  </a:cubicBezTo>
                  <a:lnTo>
                    <a:pt x="6515" y="4219"/>
                  </a:lnTo>
                  <a:cubicBezTo>
                    <a:pt x="6524" y="4210"/>
                    <a:pt x="6530" y="4206"/>
                    <a:pt x="6535" y="4206"/>
                  </a:cubicBezTo>
                  <a:cubicBezTo>
                    <a:pt x="6546" y="4206"/>
                    <a:pt x="6546" y="4228"/>
                    <a:pt x="6546" y="4250"/>
                  </a:cubicBezTo>
                  <a:lnTo>
                    <a:pt x="6546" y="4560"/>
                  </a:lnTo>
                  <a:cubicBezTo>
                    <a:pt x="6546" y="4591"/>
                    <a:pt x="6546" y="4622"/>
                    <a:pt x="6515" y="4622"/>
                  </a:cubicBezTo>
                  <a:lnTo>
                    <a:pt x="2948" y="4622"/>
                  </a:lnTo>
                  <a:cubicBezTo>
                    <a:pt x="2933" y="4618"/>
                    <a:pt x="2919" y="4617"/>
                    <a:pt x="2906" y="4617"/>
                  </a:cubicBezTo>
                  <a:cubicBezTo>
                    <a:pt x="2707" y="4617"/>
                    <a:pt x="2713" y="5027"/>
                    <a:pt x="2926" y="5027"/>
                  </a:cubicBezTo>
                  <a:cubicBezTo>
                    <a:pt x="2933" y="5027"/>
                    <a:pt x="2940" y="5026"/>
                    <a:pt x="2948" y="5025"/>
                  </a:cubicBezTo>
                  <a:lnTo>
                    <a:pt x="6515" y="5025"/>
                  </a:lnTo>
                  <a:cubicBezTo>
                    <a:pt x="6763" y="5025"/>
                    <a:pt x="6949" y="4808"/>
                    <a:pt x="6949" y="4560"/>
                  </a:cubicBezTo>
                  <a:lnTo>
                    <a:pt x="6949" y="4250"/>
                  </a:lnTo>
                  <a:cubicBezTo>
                    <a:pt x="6949" y="4064"/>
                    <a:pt x="6856" y="3909"/>
                    <a:pt x="6701" y="3816"/>
                  </a:cubicBezTo>
                  <a:lnTo>
                    <a:pt x="6701" y="559"/>
                  </a:lnTo>
                  <a:cubicBezTo>
                    <a:pt x="6701" y="248"/>
                    <a:pt x="6453" y="0"/>
                    <a:pt x="6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8"/>
            <p:cNvSpPr/>
            <p:nvPr/>
          </p:nvSpPr>
          <p:spPr>
            <a:xfrm>
              <a:off x="8165749" y="1682146"/>
              <a:ext cx="129744" cy="11738"/>
            </a:xfrm>
            <a:custGeom>
              <a:rect b="b" l="l" r="r" t="t"/>
              <a:pathLst>
                <a:path extrusionOk="0" h="435" w="4808">
                  <a:moveTo>
                    <a:pt x="279" y="1"/>
                  </a:moveTo>
                  <a:cubicBezTo>
                    <a:pt x="0" y="1"/>
                    <a:pt x="0" y="435"/>
                    <a:pt x="279" y="435"/>
                  </a:cubicBezTo>
                  <a:lnTo>
                    <a:pt x="4529" y="435"/>
                  </a:lnTo>
                  <a:cubicBezTo>
                    <a:pt x="4808" y="435"/>
                    <a:pt x="4808" y="1"/>
                    <a:pt x="45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58"/>
          <p:cNvGrpSpPr/>
          <p:nvPr/>
        </p:nvGrpSpPr>
        <p:grpSpPr>
          <a:xfrm>
            <a:off x="3208685" y="3274164"/>
            <a:ext cx="274572" cy="376684"/>
            <a:chOff x="3208685" y="3426564"/>
            <a:chExt cx="274572" cy="376684"/>
          </a:xfrm>
        </p:grpSpPr>
        <p:sp>
          <p:nvSpPr>
            <p:cNvPr id="978" name="Google Shape;978;p58"/>
            <p:cNvSpPr/>
            <p:nvPr/>
          </p:nvSpPr>
          <p:spPr>
            <a:xfrm>
              <a:off x="3234024" y="3450824"/>
              <a:ext cx="12359" cy="8527"/>
            </a:xfrm>
            <a:custGeom>
              <a:rect b="b" l="l" r="r" t="t"/>
              <a:pathLst>
                <a:path extrusionOk="0" h="316" w="458">
                  <a:moveTo>
                    <a:pt x="240" y="1"/>
                  </a:moveTo>
                  <a:cubicBezTo>
                    <a:pt x="1" y="1"/>
                    <a:pt x="261" y="316"/>
                    <a:pt x="392" y="316"/>
                  </a:cubicBezTo>
                  <a:cubicBezTo>
                    <a:pt x="430" y="316"/>
                    <a:pt x="457" y="289"/>
                    <a:pt x="457" y="218"/>
                  </a:cubicBezTo>
                  <a:cubicBezTo>
                    <a:pt x="457" y="94"/>
                    <a:pt x="364"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8"/>
            <p:cNvSpPr/>
            <p:nvPr/>
          </p:nvSpPr>
          <p:spPr>
            <a:xfrm>
              <a:off x="3446639" y="3450824"/>
              <a:ext cx="12359" cy="8527"/>
            </a:xfrm>
            <a:custGeom>
              <a:rect b="b" l="l" r="r" t="t"/>
              <a:pathLst>
                <a:path extrusionOk="0" h="316" w="458">
                  <a:moveTo>
                    <a:pt x="240" y="1"/>
                  </a:moveTo>
                  <a:cubicBezTo>
                    <a:pt x="1" y="1"/>
                    <a:pt x="261" y="316"/>
                    <a:pt x="392" y="316"/>
                  </a:cubicBezTo>
                  <a:cubicBezTo>
                    <a:pt x="430" y="316"/>
                    <a:pt x="457" y="289"/>
                    <a:pt x="457" y="218"/>
                  </a:cubicBezTo>
                  <a:cubicBezTo>
                    <a:pt x="457" y="94"/>
                    <a:pt x="364"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8"/>
            <p:cNvSpPr/>
            <p:nvPr/>
          </p:nvSpPr>
          <p:spPr>
            <a:xfrm>
              <a:off x="3234159" y="3763904"/>
              <a:ext cx="12224" cy="8149"/>
            </a:xfrm>
            <a:custGeom>
              <a:rect b="b" l="l" r="r" t="t"/>
              <a:pathLst>
                <a:path extrusionOk="0" h="302" w="453">
                  <a:moveTo>
                    <a:pt x="235" y="0"/>
                  </a:moveTo>
                  <a:cubicBezTo>
                    <a:pt x="1" y="0"/>
                    <a:pt x="245" y="301"/>
                    <a:pt x="378" y="301"/>
                  </a:cubicBezTo>
                  <a:cubicBezTo>
                    <a:pt x="421" y="301"/>
                    <a:pt x="452" y="270"/>
                    <a:pt x="452" y="186"/>
                  </a:cubicBezTo>
                  <a:cubicBezTo>
                    <a:pt x="452" y="93"/>
                    <a:pt x="359" y="0"/>
                    <a:pt x="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8"/>
            <p:cNvSpPr/>
            <p:nvPr/>
          </p:nvSpPr>
          <p:spPr>
            <a:xfrm>
              <a:off x="3446774" y="3763904"/>
              <a:ext cx="12224" cy="8149"/>
            </a:xfrm>
            <a:custGeom>
              <a:rect b="b" l="l" r="r" t="t"/>
              <a:pathLst>
                <a:path extrusionOk="0" h="302" w="453">
                  <a:moveTo>
                    <a:pt x="235" y="0"/>
                  </a:moveTo>
                  <a:cubicBezTo>
                    <a:pt x="1" y="0"/>
                    <a:pt x="245" y="301"/>
                    <a:pt x="378" y="301"/>
                  </a:cubicBezTo>
                  <a:cubicBezTo>
                    <a:pt x="421" y="301"/>
                    <a:pt x="452" y="270"/>
                    <a:pt x="452" y="186"/>
                  </a:cubicBezTo>
                  <a:cubicBezTo>
                    <a:pt x="452" y="93"/>
                    <a:pt x="359" y="0"/>
                    <a:pt x="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8"/>
            <p:cNvSpPr/>
            <p:nvPr/>
          </p:nvSpPr>
          <p:spPr>
            <a:xfrm>
              <a:off x="3246356" y="3478457"/>
              <a:ext cx="62794" cy="53916"/>
            </a:xfrm>
            <a:custGeom>
              <a:rect b="b" l="l" r="r" t="t"/>
              <a:pathLst>
                <a:path extrusionOk="0" h="1998" w="2327">
                  <a:moveTo>
                    <a:pt x="1349" y="412"/>
                  </a:moveTo>
                  <a:cubicBezTo>
                    <a:pt x="1645" y="412"/>
                    <a:pt x="1924" y="640"/>
                    <a:pt x="1924" y="993"/>
                  </a:cubicBezTo>
                  <a:cubicBezTo>
                    <a:pt x="1924" y="1334"/>
                    <a:pt x="1675" y="1583"/>
                    <a:pt x="1334" y="1583"/>
                  </a:cubicBezTo>
                  <a:cubicBezTo>
                    <a:pt x="807" y="1583"/>
                    <a:pt x="559" y="931"/>
                    <a:pt x="931" y="590"/>
                  </a:cubicBezTo>
                  <a:cubicBezTo>
                    <a:pt x="1054" y="467"/>
                    <a:pt x="1204" y="412"/>
                    <a:pt x="1349" y="412"/>
                  </a:cubicBezTo>
                  <a:close/>
                  <a:moveTo>
                    <a:pt x="1334" y="1"/>
                  </a:moveTo>
                  <a:cubicBezTo>
                    <a:pt x="466" y="1"/>
                    <a:pt x="0" y="1086"/>
                    <a:pt x="621" y="1707"/>
                  </a:cubicBezTo>
                  <a:cubicBezTo>
                    <a:pt x="831" y="1907"/>
                    <a:pt x="1084" y="1998"/>
                    <a:pt x="1330" y="1998"/>
                  </a:cubicBezTo>
                  <a:cubicBezTo>
                    <a:pt x="1844" y="1998"/>
                    <a:pt x="2327" y="1602"/>
                    <a:pt x="2327" y="993"/>
                  </a:cubicBezTo>
                  <a:cubicBezTo>
                    <a:pt x="2327" y="435"/>
                    <a:pt x="1893"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8"/>
            <p:cNvSpPr/>
            <p:nvPr/>
          </p:nvSpPr>
          <p:spPr>
            <a:xfrm>
              <a:off x="3248029" y="3548779"/>
              <a:ext cx="68677" cy="76179"/>
            </a:xfrm>
            <a:custGeom>
              <a:rect b="b" l="l" r="r" t="t"/>
              <a:pathLst>
                <a:path extrusionOk="0" h="2823" w="2545">
                  <a:moveTo>
                    <a:pt x="1241" y="0"/>
                  </a:moveTo>
                  <a:cubicBezTo>
                    <a:pt x="1247" y="0"/>
                    <a:pt x="1252" y="0"/>
                    <a:pt x="1258" y="0"/>
                  </a:cubicBezTo>
                  <a:lnTo>
                    <a:pt x="1258" y="0"/>
                  </a:lnTo>
                  <a:cubicBezTo>
                    <a:pt x="1263" y="0"/>
                    <a:pt x="1267" y="0"/>
                    <a:pt x="1272" y="0"/>
                  </a:cubicBezTo>
                  <a:close/>
                  <a:moveTo>
                    <a:pt x="1303" y="403"/>
                  </a:moveTo>
                  <a:cubicBezTo>
                    <a:pt x="1334" y="403"/>
                    <a:pt x="1365" y="434"/>
                    <a:pt x="1396" y="465"/>
                  </a:cubicBezTo>
                  <a:lnTo>
                    <a:pt x="2172" y="2265"/>
                  </a:lnTo>
                  <a:cubicBezTo>
                    <a:pt x="2172" y="2265"/>
                    <a:pt x="2172" y="2296"/>
                    <a:pt x="2172" y="2296"/>
                  </a:cubicBezTo>
                  <a:lnTo>
                    <a:pt x="2141" y="2296"/>
                  </a:lnTo>
                  <a:cubicBezTo>
                    <a:pt x="2141" y="2327"/>
                    <a:pt x="2141" y="2327"/>
                    <a:pt x="2141" y="2358"/>
                  </a:cubicBezTo>
                  <a:cubicBezTo>
                    <a:pt x="2141" y="2389"/>
                    <a:pt x="2079" y="2420"/>
                    <a:pt x="2048" y="2420"/>
                  </a:cubicBezTo>
                  <a:lnTo>
                    <a:pt x="528" y="2420"/>
                  </a:lnTo>
                  <a:cubicBezTo>
                    <a:pt x="466" y="2420"/>
                    <a:pt x="435" y="2389"/>
                    <a:pt x="435" y="2358"/>
                  </a:cubicBezTo>
                  <a:cubicBezTo>
                    <a:pt x="435" y="2327"/>
                    <a:pt x="435" y="2327"/>
                    <a:pt x="435" y="2296"/>
                  </a:cubicBezTo>
                  <a:cubicBezTo>
                    <a:pt x="435" y="2296"/>
                    <a:pt x="435" y="2265"/>
                    <a:pt x="435" y="2265"/>
                  </a:cubicBezTo>
                  <a:lnTo>
                    <a:pt x="1210" y="465"/>
                  </a:lnTo>
                  <a:cubicBezTo>
                    <a:pt x="1210" y="434"/>
                    <a:pt x="1241" y="403"/>
                    <a:pt x="1303" y="403"/>
                  </a:cubicBezTo>
                  <a:close/>
                  <a:moveTo>
                    <a:pt x="1258" y="0"/>
                  </a:moveTo>
                  <a:cubicBezTo>
                    <a:pt x="1077" y="7"/>
                    <a:pt x="898" y="129"/>
                    <a:pt x="807" y="310"/>
                  </a:cubicBezTo>
                  <a:lnTo>
                    <a:pt x="31" y="2109"/>
                  </a:lnTo>
                  <a:cubicBezTo>
                    <a:pt x="0" y="2172"/>
                    <a:pt x="0" y="2234"/>
                    <a:pt x="0" y="2296"/>
                  </a:cubicBezTo>
                  <a:cubicBezTo>
                    <a:pt x="0" y="2389"/>
                    <a:pt x="31" y="2513"/>
                    <a:pt x="63" y="2575"/>
                  </a:cubicBezTo>
                  <a:cubicBezTo>
                    <a:pt x="156" y="2730"/>
                    <a:pt x="342" y="2823"/>
                    <a:pt x="497" y="2823"/>
                  </a:cubicBezTo>
                  <a:lnTo>
                    <a:pt x="2017" y="2823"/>
                  </a:lnTo>
                  <a:cubicBezTo>
                    <a:pt x="2203" y="2823"/>
                    <a:pt x="2358" y="2730"/>
                    <a:pt x="2451" y="2575"/>
                  </a:cubicBezTo>
                  <a:cubicBezTo>
                    <a:pt x="2513" y="2513"/>
                    <a:pt x="2544" y="2389"/>
                    <a:pt x="2544" y="2296"/>
                  </a:cubicBezTo>
                  <a:cubicBezTo>
                    <a:pt x="2544" y="2234"/>
                    <a:pt x="2544" y="2172"/>
                    <a:pt x="2513" y="2109"/>
                  </a:cubicBezTo>
                  <a:lnTo>
                    <a:pt x="1738" y="310"/>
                  </a:lnTo>
                  <a:cubicBezTo>
                    <a:pt x="1647" y="129"/>
                    <a:pt x="1468" y="7"/>
                    <a:pt x="1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8"/>
            <p:cNvSpPr/>
            <p:nvPr/>
          </p:nvSpPr>
          <p:spPr>
            <a:xfrm>
              <a:off x="3208685" y="3426564"/>
              <a:ext cx="274572" cy="376684"/>
            </a:xfrm>
            <a:custGeom>
              <a:rect b="b" l="l" r="r" t="t"/>
              <a:pathLst>
                <a:path extrusionOk="0" h="13959" w="10175">
                  <a:moveTo>
                    <a:pt x="807" y="0"/>
                  </a:moveTo>
                  <a:cubicBezTo>
                    <a:pt x="373" y="0"/>
                    <a:pt x="1" y="342"/>
                    <a:pt x="1" y="807"/>
                  </a:cubicBezTo>
                  <a:lnTo>
                    <a:pt x="1" y="13152"/>
                  </a:lnTo>
                  <a:cubicBezTo>
                    <a:pt x="1" y="13587"/>
                    <a:pt x="373" y="13959"/>
                    <a:pt x="807" y="13959"/>
                  </a:cubicBezTo>
                  <a:lnTo>
                    <a:pt x="6732" y="13959"/>
                  </a:lnTo>
                  <a:cubicBezTo>
                    <a:pt x="6856" y="13959"/>
                    <a:pt x="6949" y="13866"/>
                    <a:pt x="6949" y="13742"/>
                  </a:cubicBezTo>
                  <a:cubicBezTo>
                    <a:pt x="6949" y="13649"/>
                    <a:pt x="6856" y="13556"/>
                    <a:pt x="6732" y="13556"/>
                  </a:cubicBezTo>
                  <a:lnTo>
                    <a:pt x="807" y="13556"/>
                  </a:lnTo>
                  <a:cubicBezTo>
                    <a:pt x="590" y="13556"/>
                    <a:pt x="435" y="13370"/>
                    <a:pt x="435" y="13152"/>
                  </a:cubicBezTo>
                  <a:lnTo>
                    <a:pt x="435" y="8655"/>
                  </a:lnTo>
                  <a:lnTo>
                    <a:pt x="9741" y="8655"/>
                  </a:lnTo>
                  <a:lnTo>
                    <a:pt x="9741" y="13152"/>
                  </a:lnTo>
                  <a:cubicBezTo>
                    <a:pt x="9741" y="13370"/>
                    <a:pt x="9586" y="13556"/>
                    <a:pt x="9368" y="13556"/>
                  </a:cubicBezTo>
                  <a:lnTo>
                    <a:pt x="7569" y="13556"/>
                  </a:lnTo>
                  <a:cubicBezTo>
                    <a:pt x="7445" y="13556"/>
                    <a:pt x="7352" y="13649"/>
                    <a:pt x="7352" y="13742"/>
                  </a:cubicBezTo>
                  <a:cubicBezTo>
                    <a:pt x="7352" y="13866"/>
                    <a:pt x="7445" y="13959"/>
                    <a:pt x="7569" y="13959"/>
                  </a:cubicBezTo>
                  <a:lnTo>
                    <a:pt x="9368" y="13959"/>
                  </a:lnTo>
                  <a:cubicBezTo>
                    <a:pt x="9803" y="13959"/>
                    <a:pt x="10175" y="13587"/>
                    <a:pt x="10175" y="13152"/>
                  </a:cubicBezTo>
                  <a:lnTo>
                    <a:pt x="10175" y="807"/>
                  </a:lnTo>
                  <a:cubicBezTo>
                    <a:pt x="10175" y="342"/>
                    <a:pt x="9803" y="0"/>
                    <a:pt x="9368" y="0"/>
                  </a:cubicBezTo>
                  <a:lnTo>
                    <a:pt x="2978" y="0"/>
                  </a:lnTo>
                  <a:cubicBezTo>
                    <a:pt x="2699" y="0"/>
                    <a:pt x="2699" y="404"/>
                    <a:pt x="2978" y="404"/>
                  </a:cubicBezTo>
                  <a:lnTo>
                    <a:pt x="9368" y="404"/>
                  </a:lnTo>
                  <a:cubicBezTo>
                    <a:pt x="9555" y="404"/>
                    <a:pt x="9741" y="590"/>
                    <a:pt x="9741" y="807"/>
                  </a:cubicBezTo>
                  <a:lnTo>
                    <a:pt x="9741" y="8251"/>
                  </a:lnTo>
                  <a:lnTo>
                    <a:pt x="435" y="8251"/>
                  </a:lnTo>
                  <a:lnTo>
                    <a:pt x="435" y="807"/>
                  </a:lnTo>
                  <a:cubicBezTo>
                    <a:pt x="435" y="590"/>
                    <a:pt x="590" y="404"/>
                    <a:pt x="807" y="404"/>
                  </a:cubicBezTo>
                  <a:lnTo>
                    <a:pt x="2172" y="404"/>
                  </a:lnTo>
                  <a:cubicBezTo>
                    <a:pt x="2451" y="404"/>
                    <a:pt x="2451" y="0"/>
                    <a:pt x="2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8"/>
            <p:cNvSpPr/>
            <p:nvPr/>
          </p:nvSpPr>
          <p:spPr>
            <a:xfrm>
              <a:off x="3360206" y="3685728"/>
              <a:ext cx="70134" cy="73993"/>
            </a:xfrm>
            <a:custGeom>
              <a:rect b="b" l="l" r="r" t="t"/>
              <a:pathLst>
                <a:path extrusionOk="0" h="2742" w="2599">
                  <a:moveTo>
                    <a:pt x="1602" y="1"/>
                  </a:moveTo>
                  <a:cubicBezTo>
                    <a:pt x="1030" y="1"/>
                    <a:pt x="471" y="356"/>
                    <a:pt x="279" y="974"/>
                  </a:cubicBezTo>
                  <a:cubicBezTo>
                    <a:pt x="0" y="1842"/>
                    <a:pt x="651" y="2742"/>
                    <a:pt x="1582" y="2742"/>
                  </a:cubicBezTo>
                  <a:cubicBezTo>
                    <a:pt x="1861" y="2742"/>
                    <a:pt x="2140" y="2649"/>
                    <a:pt x="2358" y="2463"/>
                  </a:cubicBezTo>
                  <a:cubicBezTo>
                    <a:pt x="2389" y="2432"/>
                    <a:pt x="2451" y="2370"/>
                    <a:pt x="2482" y="2339"/>
                  </a:cubicBezTo>
                  <a:cubicBezTo>
                    <a:pt x="2598" y="2175"/>
                    <a:pt x="2451" y="1994"/>
                    <a:pt x="2305" y="1994"/>
                  </a:cubicBezTo>
                  <a:cubicBezTo>
                    <a:pt x="2257" y="1994"/>
                    <a:pt x="2210" y="2014"/>
                    <a:pt x="2171" y="2060"/>
                  </a:cubicBezTo>
                  <a:cubicBezTo>
                    <a:pt x="2140" y="2091"/>
                    <a:pt x="2109" y="2122"/>
                    <a:pt x="2078" y="2153"/>
                  </a:cubicBezTo>
                  <a:cubicBezTo>
                    <a:pt x="1954" y="2277"/>
                    <a:pt x="1768" y="2339"/>
                    <a:pt x="1582" y="2339"/>
                  </a:cubicBezTo>
                  <a:cubicBezTo>
                    <a:pt x="310" y="2339"/>
                    <a:pt x="310" y="416"/>
                    <a:pt x="1582" y="416"/>
                  </a:cubicBezTo>
                  <a:cubicBezTo>
                    <a:pt x="1799" y="416"/>
                    <a:pt x="1985" y="478"/>
                    <a:pt x="2140" y="571"/>
                  </a:cubicBezTo>
                  <a:cubicBezTo>
                    <a:pt x="2179" y="596"/>
                    <a:pt x="2223" y="611"/>
                    <a:pt x="2265" y="611"/>
                  </a:cubicBezTo>
                  <a:cubicBezTo>
                    <a:pt x="2326" y="611"/>
                    <a:pt x="2383" y="581"/>
                    <a:pt x="2420" y="509"/>
                  </a:cubicBezTo>
                  <a:cubicBezTo>
                    <a:pt x="2482" y="416"/>
                    <a:pt x="2451" y="291"/>
                    <a:pt x="2358" y="229"/>
                  </a:cubicBezTo>
                  <a:cubicBezTo>
                    <a:pt x="2125" y="74"/>
                    <a:pt x="1862" y="1"/>
                    <a:pt x="1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8"/>
            <p:cNvSpPr/>
            <p:nvPr/>
          </p:nvSpPr>
          <p:spPr>
            <a:xfrm>
              <a:off x="3263923" y="3685836"/>
              <a:ext cx="80226" cy="73885"/>
            </a:xfrm>
            <a:custGeom>
              <a:rect b="b" l="l" r="r" t="t"/>
              <a:pathLst>
                <a:path extrusionOk="0" h="2738" w="2973">
                  <a:moveTo>
                    <a:pt x="1478" y="0"/>
                  </a:moveTo>
                  <a:cubicBezTo>
                    <a:pt x="1461" y="0"/>
                    <a:pt x="1444" y="3"/>
                    <a:pt x="1428" y="8"/>
                  </a:cubicBezTo>
                  <a:cubicBezTo>
                    <a:pt x="1335" y="39"/>
                    <a:pt x="1304" y="101"/>
                    <a:pt x="1273" y="163"/>
                  </a:cubicBezTo>
                  <a:lnTo>
                    <a:pt x="745" y="1869"/>
                  </a:lnTo>
                  <a:lnTo>
                    <a:pt x="404" y="163"/>
                  </a:lnTo>
                  <a:cubicBezTo>
                    <a:pt x="404" y="83"/>
                    <a:pt x="311" y="2"/>
                    <a:pt x="226" y="2"/>
                  </a:cubicBezTo>
                  <a:cubicBezTo>
                    <a:pt x="212" y="2"/>
                    <a:pt x="199" y="4"/>
                    <a:pt x="187" y="8"/>
                  </a:cubicBezTo>
                  <a:cubicBezTo>
                    <a:pt x="63" y="39"/>
                    <a:pt x="1" y="132"/>
                    <a:pt x="32" y="256"/>
                  </a:cubicBezTo>
                  <a:lnTo>
                    <a:pt x="466" y="2521"/>
                  </a:lnTo>
                  <a:lnTo>
                    <a:pt x="466" y="2552"/>
                  </a:lnTo>
                  <a:cubicBezTo>
                    <a:pt x="497" y="2676"/>
                    <a:pt x="590" y="2738"/>
                    <a:pt x="714" y="2738"/>
                  </a:cubicBezTo>
                  <a:cubicBezTo>
                    <a:pt x="807" y="2738"/>
                    <a:pt x="931" y="2676"/>
                    <a:pt x="962" y="2552"/>
                  </a:cubicBezTo>
                  <a:lnTo>
                    <a:pt x="1459" y="908"/>
                  </a:lnTo>
                  <a:lnTo>
                    <a:pt x="1955" y="2552"/>
                  </a:lnTo>
                  <a:cubicBezTo>
                    <a:pt x="2017" y="2645"/>
                    <a:pt x="2110" y="2738"/>
                    <a:pt x="2203" y="2738"/>
                  </a:cubicBezTo>
                  <a:cubicBezTo>
                    <a:pt x="2327" y="2738"/>
                    <a:pt x="2420" y="2645"/>
                    <a:pt x="2451" y="2552"/>
                  </a:cubicBezTo>
                  <a:cubicBezTo>
                    <a:pt x="2451" y="2552"/>
                    <a:pt x="2451" y="2521"/>
                    <a:pt x="2451" y="2521"/>
                  </a:cubicBezTo>
                  <a:lnTo>
                    <a:pt x="2917" y="256"/>
                  </a:lnTo>
                  <a:cubicBezTo>
                    <a:pt x="2973" y="126"/>
                    <a:pt x="2815" y="40"/>
                    <a:pt x="2680" y="40"/>
                  </a:cubicBezTo>
                  <a:cubicBezTo>
                    <a:pt x="2592" y="40"/>
                    <a:pt x="2513" y="77"/>
                    <a:pt x="2513" y="163"/>
                  </a:cubicBezTo>
                  <a:lnTo>
                    <a:pt x="2544" y="163"/>
                  </a:lnTo>
                  <a:lnTo>
                    <a:pt x="2203" y="1869"/>
                  </a:lnTo>
                  <a:lnTo>
                    <a:pt x="1676" y="163"/>
                  </a:lnTo>
                  <a:cubicBezTo>
                    <a:pt x="1650" y="61"/>
                    <a:pt x="1561" y="0"/>
                    <a:pt x="1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8"/>
            <p:cNvSpPr/>
            <p:nvPr/>
          </p:nvSpPr>
          <p:spPr>
            <a:xfrm>
              <a:off x="3337592" y="3479509"/>
              <a:ext cx="11738" cy="144424"/>
            </a:xfrm>
            <a:custGeom>
              <a:rect b="b" l="l" r="r" t="t"/>
              <a:pathLst>
                <a:path extrusionOk="0" h="5352" w="435">
                  <a:moveTo>
                    <a:pt x="218" y="0"/>
                  </a:moveTo>
                  <a:cubicBezTo>
                    <a:pt x="109" y="0"/>
                    <a:pt x="1" y="70"/>
                    <a:pt x="1" y="210"/>
                  </a:cubicBezTo>
                  <a:lnTo>
                    <a:pt x="1" y="5142"/>
                  </a:lnTo>
                  <a:cubicBezTo>
                    <a:pt x="1" y="5281"/>
                    <a:pt x="109" y="5351"/>
                    <a:pt x="218" y="5351"/>
                  </a:cubicBezTo>
                  <a:cubicBezTo>
                    <a:pt x="326" y="5351"/>
                    <a:pt x="435" y="5281"/>
                    <a:pt x="435" y="5142"/>
                  </a:cubicBezTo>
                  <a:lnTo>
                    <a:pt x="435" y="210"/>
                  </a:lnTo>
                  <a:cubicBezTo>
                    <a:pt x="435" y="70"/>
                    <a:pt x="326"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8"/>
            <p:cNvSpPr/>
            <p:nvPr/>
          </p:nvSpPr>
          <p:spPr>
            <a:xfrm>
              <a:off x="3382792" y="3478349"/>
              <a:ext cx="63658" cy="54537"/>
            </a:xfrm>
            <a:custGeom>
              <a:rect b="b" l="l" r="r" t="t"/>
              <a:pathLst>
                <a:path extrusionOk="0" h="2021" w="2359">
                  <a:moveTo>
                    <a:pt x="1024" y="408"/>
                  </a:moveTo>
                  <a:cubicBezTo>
                    <a:pt x="1552" y="408"/>
                    <a:pt x="1800" y="1059"/>
                    <a:pt x="1427" y="1400"/>
                  </a:cubicBezTo>
                  <a:cubicBezTo>
                    <a:pt x="1305" y="1523"/>
                    <a:pt x="1155" y="1579"/>
                    <a:pt x="1009" y="1579"/>
                  </a:cubicBezTo>
                  <a:cubicBezTo>
                    <a:pt x="713" y="1579"/>
                    <a:pt x="435" y="1351"/>
                    <a:pt x="435" y="997"/>
                  </a:cubicBezTo>
                  <a:cubicBezTo>
                    <a:pt x="435" y="687"/>
                    <a:pt x="683" y="408"/>
                    <a:pt x="1024" y="408"/>
                  </a:cubicBezTo>
                  <a:close/>
                  <a:moveTo>
                    <a:pt x="1030" y="0"/>
                  </a:moveTo>
                  <a:cubicBezTo>
                    <a:pt x="512" y="0"/>
                    <a:pt x="10" y="413"/>
                    <a:pt x="32" y="1028"/>
                  </a:cubicBezTo>
                  <a:cubicBezTo>
                    <a:pt x="1" y="1556"/>
                    <a:pt x="466" y="2021"/>
                    <a:pt x="1024" y="2021"/>
                  </a:cubicBezTo>
                  <a:lnTo>
                    <a:pt x="1024" y="1990"/>
                  </a:lnTo>
                  <a:cubicBezTo>
                    <a:pt x="1924" y="1990"/>
                    <a:pt x="2358" y="904"/>
                    <a:pt x="1707" y="284"/>
                  </a:cubicBezTo>
                  <a:cubicBezTo>
                    <a:pt x="1511" y="88"/>
                    <a:pt x="1269"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8"/>
            <p:cNvSpPr/>
            <p:nvPr/>
          </p:nvSpPr>
          <p:spPr>
            <a:xfrm>
              <a:off x="3376100" y="3548779"/>
              <a:ext cx="69513" cy="76179"/>
            </a:xfrm>
            <a:custGeom>
              <a:rect b="b" l="l" r="r" t="t"/>
              <a:pathLst>
                <a:path extrusionOk="0" h="2823" w="2576">
                  <a:moveTo>
                    <a:pt x="2048" y="403"/>
                  </a:moveTo>
                  <a:cubicBezTo>
                    <a:pt x="2079" y="403"/>
                    <a:pt x="2110" y="434"/>
                    <a:pt x="2110" y="465"/>
                  </a:cubicBezTo>
                  <a:cubicBezTo>
                    <a:pt x="2141" y="465"/>
                    <a:pt x="2141" y="496"/>
                    <a:pt x="2141" y="496"/>
                  </a:cubicBezTo>
                  <a:cubicBezTo>
                    <a:pt x="2141" y="528"/>
                    <a:pt x="2141" y="528"/>
                    <a:pt x="2141" y="559"/>
                  </a:cubicBezTo>
                  <a:lnTo>
                    <a:pt x="1365" y="2358"/>
                  </a:lnTo>
                  <a:cubicBezTo>
                    <a:pt x="1334" y="2389"/>
                    <a:pt x="1303" y="2420"/>
                    <a:pt x="1272" y="2420"/>
                  </a:cubicBezTo>
                  <a:cubicBezTo>
                    <a:pt x="1241" y="2420"/>
                    <a:pt x="1179" y="2389"/>
                    <a:pt x="1179" y="2358"/>
                  </a:cubicBezTo>
                  <a:lnTo>
                    <a:pt x="404" y="559"/>
                  </a:lnTo>
                  <a:cubicBezTo>
                    <a:pt x="404" y="528"/>
                    <a:pt x="404" y="528"/>
                    <a:pt x="404" y="496"/>
                  </a:cubicBezTo>
                  <a:cubicBezTo>
                    <a:pt x="404" y="496"/>
                    <a:pt x="404" y="465"/>
                    <a:pt x="404" y="465"/>
                  </a:cubicBezTo>
                  <a:cubicBezTo>
                    <a:pt x="435" y="434"/>
                    <a:pt x="466" y="403"/>
                    <a:pt x="497" y="403"/>
                  </a:cubicBezTo>
                  <a:close/>
                  <a:moveTo>
                    <a:pt x="528" y="0"/>
                  </a:moveTo>
                  <a:cubicBezTo>
                    <a:pt x="342" y="0"/>
                    <a:pt x="187" y="93"/>
                    <a:pt x="93" y="217"/>
                  </a:cubicBezTo>
                  <a:lnTo>
                    <a:pt x="62" y="217"/>
                  </a:lnTo>
                  <a:cubicBezTo>
                    <a:pt x="31" y="310"/>
                    <a:pt x="0" y="403"/>
                    <a:pt x="0" y="496"/>
                  </a:cubicBezTo>
                  <a:cubicBezTo>
                    <a:pt x="0" y="590"/>
                    <a:pt x="0" y="652"/>
                    <a:pt x="31" y="714"/>
                  </a:cubicBezTo>
                  <a:lnTo>
                    <a:pt x="807" y="2513"/>
                  </a:lnTo>
                  <a:cubicBezTo>
                    <a:pt x="900" y="2699"/>
                    <a:pt x="1086" y="2823"/>
                    <a:pt x="1272" y="2823"/>
                  </a:cubicBezTo>
                  <a:cubicBezTo>
                    <a:pt x="1489" y="2823"/>
                    <a:pt x="1675" y="2699"/>
                    <a:pt x="1738" y="2513"/>
                  </a:cubicBezTo>
                  <a:lnTo>
                    <a:pt x="2513" y="714"/>
                  </a:lnTo>
                  <a:cubicBezTo>
                    <a:pt x="2544" y="652"/>
                    <a:pt x="2575" y="590"/>
                    <a:pt x="2575" y="496"/>
                  </a:cubicBezTo>
                  <a:cubicBezTo>
                    <a:pt x="2575" y="403"/>
                    <a:pt x="2544" y="310"/>
                    <a:pt x="2482" y="217"/>
                  </a:cubicBezTo>
                  <a:cubicBezTo>
                    <a:pt x="2389" y="93"/>
                    <a:pt x="2234" y="0"/>
                    <a:pt x="2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58"/>
          <p:cNvGrpSpPr/>
          <p:nvPr/>
        </p:nvGrpSpPr>
        <p:grpSpPr>
          <a:xfrm>
            <a:off x="3970418" y="2701408"/>
            <a:ext cx="380030" cy="301018"/>
            <a:chOff x="3970418" y="2853808"/>
            <a:chExt cx="380030" cy="301018"/>
          </a:xfrm>
        </p:grpSpPr>
        <p:sp>
          <p:nvSpPr>
            <p:cNvPr id="991" name="Google Shape;991;p58"/>
            <p:cNvSpPr/>
            <p:nvPr/>
          </p:nvSpPr>
          <p:spPr>
            <a:xfrm>
              <a:off x="3970418" y="2853808"/>
              <a:ext cx="380030" cy="301018"/>
            </a:xfrm>
            <a:custGeom>
              <a:rect b="b" l="l" r="r" t="t"/>
              <a:pathLst>
                <a:path extrusionOk="0" h="11155" w="14083">
                  <a:moveTo>
                    <a:pt x="7042" y="381"/>
                  </a:moveTo>
                  <a:cubicBezTo>
                    <a:pt x="7445" y="381"/>
                    <a:pt x="7662" y="877"/>
                    <a:pt x="7383" y="1187"/>
                  </a:cubicBezTo>
                  <a:cubicBezTo>
                    <a:pt x="7286" y="1274"/>
                    <a:pt x="7171" y="1313"/>
                    <a:pt x="7059" y="1313"/>
                  </a:cubicBezTo>
                  <a:cubicBezTo>
                    <a:pt x="6811" y="1313"/>
                    <a:pt x="6576" y="1123"/>
                    <a:pt x="6576" y="846"/>
                  </a:cubicBezTo>
                  <a:cubicBezTo>
                    <a:pt x="6576" y="598"/>
                    <a:pt x="6793" y="381"/>
                    <a:pt x="7042" y="381"/>
                  </a:cubicBezTo>
                  <a:close/>
                  <a:moveTo>
                    <a:pt x="7817" y="1280"/>
                  </a:moveTo>
                  <a:lnTo>
                    <a:pt x="10392" y="3545"/>
                  </a:lnTo>
                  <a:lnTo>
                    <a:pt x="5739" y="3545"/>
                  </a:lnTo>
                  <a:cubicBezTo>
                    <a:pt x="5460" y="3545"/>
                    <a:pt x="5460" y="3948"/>
                    <a:pt x="5739" y="3948"/>
                  </a:cubicBezTo>
                  <a:lnTo>
                    <a:pt x="12997" y="3948"/>
                  </a:lnTo>
                  <a:lnTo>
                    <a:pt x="12997" y="4909"/>
                  </a:lnTo>
                  <a:lnTo>
                    <a:pt x="962" y="4909"/>
                  </a:lnTo>
                  <a:lnTo>
                    <a:pt x="962" y="3948"/>
                  </a:lnTo>
                  <a:lnTo>
                    <a:pt x="4901" y="3948"/>
                  </a:lnTo>
                  <a:cubicBezTo>
                    <a:pt x="5149" y="3948"/>
                    <a:pt x="5149" y="3545"/>
                    <a:pt x="4901" y="3545"/>
                  </a:cubicBezTo>
                  <a:lnTo>
                    <a:pt x="3691" y="3545"/>
                  </a:lnTo>
                  <a:lnTo>
                    <a:pt x="6266" y="1280"/>
                  </a:lnTo>
                  <a:cubicBezTo>
                    <a:pt x="6437" y="1590"/>
                    <a:pt x="6739" y="1745"/>
                    <a:pt x="7042" y="1745"/>
                  </a:cubicBezTo>
                  <a:cubicBezTo>
                    <a:pt x="7344" y="1745"/>
                    <a:pt x="7646" y="1590"/>
                    <a:pt x="7817" y="1280"/>
                  </a:cubicBezTo>
                  <a:close/>
                  <a:moveTo>
                    <a:pt x="12532" y="5313"/>
                  </a:moveTo>
                  <a:lnTo>
                    <a:pt x="12532" y="7112"/>
                  </a:lnTo>
                  <a:lnTo>
                    <a:pt x="11539" y="7112"/>
                  </a:lnTo>
                  <a:cubicBezTo>
                    <a:pt x="11260" y="7112"/>
                    <a:pt x="11260" y="7546"/>
                    <a:pt x="11539" y="7546"/>
                  </a:cubicBezTo>
                  <a:lnTo>
                    <a:pt x="12532" y="7546"/>
                  </a:lnTo>
                  <a:lnTo>
                    <a:pt x="12532" y="9376"/>
                  </a:lnTo>
                  <a:lnTo>
                    <a:pt x="1520" y="9376"/>
                  </a:lnTo>
                  <a:lnTo>
                    <a:pt x="1520" y="7546"/>
                  </a:lnTo>
                  <a:lnTo>
                    <a:pt x="2544" y="7546"/>
                  </a:lnTo>
                  <a:cubicBezTo>
                    <a:pt x="2823" y="7546"/>
                    <a:pt x="2823" y="7112"/>
                    <a:pt x="2544" y="7112"/>
                  </a:cubicBezTo>
                  <a:lnTo>
                    <a:pt x="1520" y="7112"/>
                  </a:lnTo>
                  <a:lnTo>
                    <a:pt x="1520" y="5313"/>
                  </a:lnTo>
                  <a:close/>
                  <a:moveTo>
                    <a:pt x="7014" y="1"/>
                  </a:moveTo>
                  <a:cubicBezTo>
                    <a:pt x="6592" y="1"/>
                    <a:pt x="6173" y="272"/>
                    <a:pt x="6142" y="815"/>
                  </a:cubicBezTo>
                  <a:lnTo>
                    <a:pt x="3040" y="3545"/>
                  </a:lnTo>
                  <a:lnTo>
                    <a:pt x="931" y="3545"/>
                  </a:lnTo>
                  <a:cubicBezTo>
                    <a:pt x="714" y="3545"/>
                    <a:pt x="527" y="3700"/>
                    <a:pt x="527" y="3917"/>
                  </a:cubicBezTo>
                  <a:lnTo>
                    <a:pt x="527" y="4227"/>
                  </a:lnTo>
                  <a:lnTo>
                    <a:pt x="217" y="4227"/>
                  </a:lnTo>
                  <a:cubicBezTo>
                    <a:pt x="124" y="4227"/>
                    <a:pt x="31" y="4320"/>
                    <a:pt x="31" y="4413"/>
                  </a:cubicBezTo>
                  <a:cubicBezTo>
                    <a:pt x="31" y="4537"/>
                    <a:pt x="124" y="4630"/>
                    <a:pt x="217" y="4630"/>
                  </a:cubicBezTo>
                  <a:lnTo>
                    <a:pt x="527" y="4630"/>
                  </a:lnTo>
                  <a:lnTo>
                    <a:pt x="527" y="4909"/>
                  </a:lnTo>
                  <a:cubicBezTo>
                    <a:pt x="527" y="5126"/>
                    <a:pt x="714" y="5313"/>
                    <a:pt x="931" y="5313"/>
                  </a:cubicBezTo>
                  <a:lnTo>
                    <a:pt x="1117" y="5313"/>
                  </a:lnTo>
                  <a:lnTo>
                    <a:pt x="1117" y="9376"/>
                  </a:lnTo>
                  <a:lnTo>
                    <a:pt x="962" y="9376"/>
                  </a:lnTo>
                  <a:cubicBezTo>
                    <a:pt x="745" y="9376"/>
                    <a:pt x="558" y="9562"/>
                    <a:pt x="558" y="9779"/>
                  </a:cubicBezTo>
                  <a:lnTo>
                    <a:pt x="558" y="10059"/>
                  </a:lnTo>
                  <a:lnTo>
                    <a:pt x="279" y="10059"/>
                  </a:lnTo>
                  <a:cubicBezTo>
                    <a:pt x="0" y="10059"/>
                    <a:pt x="0" y="10462"/>
                    <a:pt x="279" y="10462"/>
                  </a:cubicBezTo>
                  <a:lnTo>
                    <a:pt x="558" y="10462"/>
                  </a:lnTo>
                  <a:lnTo>
                    <a:pt x="558" y="10772"/>
                  </a:lnTo>
                  <a:cubicBezTo>
                    <a:pt x="558" y="10989"/>
                    <a:pt x="745" y="11144"/>
                    <a:pt x="962" y="11144"/>
                  </a:cubicBezTo>
                  <a:lnTo>
                    <a:pt x="4157" y="11144"/>
                  </a:lnTo>
                  <a:cubicBezTo>
                    <a:pt x="4174" y="11151"/>
                    <a:pt x="4189" y="11155"/>
                    <a:pt x="4203" y="11155"/>
                  </a:cubicBezTo>
                  <a:cubicBezTo>
                    <a:pt x="4358" y="11155"/>
                    <a:pt x="4358" y="10761"/>
                    <a:pt x="4203" y="10761"/>
                  </a:cubicBezTo>
                  <a:cubicBezTo>
                    <a:pt x="4189" y="10761"/>
                    <a:pt x="4174" y="10765"/>
                    <a:pt x="4157" y="10772"/>
                  </a:cubicBezTo>
                  <a:lnTo>
                    <a:pt x="962" y="10772"/>
                  </a:lnTo>
                  <a:lnTo>
                    <a:pt x="962" y="9810"/>
                  </a:lnTo>
                  <a:lnTo>
                    <a:pt x="12997" y="9810"/>
                  </a:lnTo>
                  <a:lnTo>
                    <a:pt x="12997" y="10772"/>
                  </a:lnTo>
                  <a:lnTo>
                    <a:pt x="4963" y="10772"/>
                  </a:lnTo>
                  <a:cubicBezTo>
                    <a:pt x="4944" y="10765"/>
                    <a:pt x="4926" y="10761"/>
                    <a:pt x="4910" y="10761"/>
                  </a:cubicBezTo>
                  <a:cubicBezTo>
                    <a:pt x="4733" y="10761"/>
                    <a:pt x="4733" y="11155"/>
                    <a:pt x="4910" y="11155"/>
                  </a:cubicBezTo>
                  <a:cubicBezTo>
                    <a:pt x="4926" y="11155"/>
                    <a:pt x="4944" y="11151"/>
                    <a:pt x="4963" y="11144"/>
                  </a:cubicBezTo>
                  <a:lnTo>
                    <a:pt x="12966" y="11144"/>
                  </a:lnTo>
                  <a:cubicBezTo>
                    <a:pt x="13183" y="11144"/>
                    <a:pt x="13369" y="10989"/>
                    <a:pt x="13369" y="10772"/>
                  </a:cubicBezTo>
                  <a:lnTo>
                    <a:pt x="13369" y="10462"/>
                  </a:lnTo>
                  <a:lnTo>
                    <a:pt x="13804" y="10462"/>
                  </a:lnTo>
                  <a:cubicBezTo>
                    <a:pt x="13811" y="10463"/>
                    <a:pt x="13818" y="10463"/>
                    <a:pt x="13824" y="10463"/>
                  </a:cubicBezTo>
                  <a:cubicBezTo>
                    <a:pt x="14014" y="10463"/>
                    <a:pt x="14014" y="10057"/>
                    <a:pt x="13824" y="10057"/>
                  </a:cubicBezTo>
                  <a:cubicBezTo>
                    <a:pt x="13818" y="10057"/>
                    <a:pt x="13811" y="10058"/>
                    <a:pt x="13804" y="10059"/>
                  </a:cubicBezTo>
                  <a:lnTo>
                    <a:pt x="13369" y="10059"/>
                  </a:lnTo>
                  <a:lnTo>
                    <a:pt x="13369" y="9779"/>
                  </a:lnTo>
                  <a:cubicBezTo>
                    <a:pt x="13369" y="9562"/>
                    <a:pt x="13183" y="9376"/>
                    <a:pt x="12966" y="9376"/>
                  </a:cubicBezTo>
                  <a:lnTo>
                    <a:pt x="12935" y="9376"/>
                  </a:lnTo>
                  <a:lnTo>
                    <a:pt x="12935" y="5313"/>
                  </a:lnTo>
                  <a:lnTo>
                    <a:pt x="12966" y="5313"/>
                  </a:lnTo>
                  <a:cubicBezTo>
                    <a:pt x="13183" y="5313"/>
                    <a:pt x="13369" y="5126"/>
                    <a:pt x="13369" y="4909"/>
                  </a:cubicBezTo>
                  <a:lnTo>
                    <a:pt x="13369" y="4630"/>
                  </a:lnTo>
                  <a:lnTo>
                    <a:pt x="13804" y="4630"/>
                  </a:lnTo>
                  <a:cubicBezTo>
                    <a:pt x="14083" y="4630"/>
                    <a:pt x="14083" y="4227"/>
                    <a:pt x="13804" y="4227"/>
                  </a:cubicBezTo>
                  <a:lnTo>
                    <a:pt x="13369" y="4227"/>
                  </a:lnTo>
                  <a:lnTo>
                    <a:pt x="13369" y="3917"/>
                  </a:lnTo>
                  <a:cubicBezTo>
                    <a:pt x="13369" y="3700"/>
                    <a:pt x="13183" y="3545"/>
                    <a:pt x="12966" y="3545"/>
                  </a:cubicBezTo>
                  <a:lnTo>
                    <a:pt x="11012" y="3545"/>
                  </a:lnTo>
                  <a:lnTo>
                    <a:pt x="7910" y="815"/>
                  </a:lnTo>
                  <a:cubicBezTo>
                    <a:pt x="7864" y="272"/>
                    <a:pt x="7437" y="1"/>
                    <a:pt x="7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8"/>
            <p:cNvSpPr/>
            <p:nvPr/>
          </p:nvSpPr>
          <p:spPr>
            <a:xfrm>
              <a:off x="4210152" y="3024785"/>
              <a:ext cx="40693" cy="53079"/>
            </a:xfrm>
            <a:custGeom>
              <a:rect b="b" l="l" r="r" t="t"/>
              <a:pathLst>
                <a:path extrusionOk="0" h="1967" w="1508">
                  <a:moveTo>
                    <a:pt x="212" y="1"/>
                  </a:moveTo>
                  <a:cubicBezTo>
                    <a:pt x="105" y="1"/>
                    <a:pt x="0" y="87"/>
                    <a:pt x="19" y="217"/>
                  </a:cubicBezTo>
                  <a:lnTo>
                    <a:pt x="19" y="1768"/>
                  </a:lnTo>
                  <a:cubicBezTo>
                    <a:pt x="3" y="1892"/>
                    <a:pt x="112" y="1954"/>
                    <a:pt x="220" y="1954"/>
                  </a:cubicBezTo>
                  <a:cubicBezTo>
                    <a:pt x="329" y="1954"/>
                    <a:pt x="437" y="1892"/>
                    <a:pt x="422" y="1768"/>
                  </a:cubicBezTo>
                  <a:lnTo>
                    <a:pt x="422" y="900"/>
                  </a:lnTo>
                  <a:lnTo>
                    <a:pt x="1073" y="1861"/>
                  </a:lnTo>
                  <a:cubicBezTo>
                    <a:pt x="1120" y="1931"/>
                    <a:pt x="1184" y="1966"/>
                    <a:pt x="1265" y="1966"/>
                  </a:cubicBezTo>
                  <a:cubicBezTo>
                    <a:pt x="1292" y="1966"/>
                    <a:pt x="1322" y="1962"/>
                    <a:pt x="1353" y="1954"/>
                  </a:cubicBezTo>
                  <a:cubicBezTo>
                    <a:pt x="1446" y="1923"/>
                    <a:pt x="1508" y="1830"/>
                    <a:pt x="1508" y="1737"/>
                  </a:cubicBezTo>
                  <a:lnTo>
                    <a:pt x="1508" y="248"/>
                  </a:lnTo>
                  <a:cubicBezTo>
                    <a:pt x="1508" y="124"/>
                    <a:pt x="1415" y="31"/>
                    <a:pt x="1290" y="31"/>
                  </a:cubicBezTo>
                  <a:cubicBezTo>
                    <a:pt x="1197" y="31"/>
                    <a:pt x="1104" y="124"/>
                    <a:pt x="1104" y="217"/>
                  </a:cubicBezTo>
                  <a:lnTo>
                    <a:pt x="1104" y="1117"/>
                  </a:lnTo>
                  <a:lnTo>
                    <a:pt x="391" y="124"/>
                  </a:lnTo>
                  <a:cubicBezTo>
                    <a:pt x="354" y="38"/>
                    <a:pt x="283"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8"/>
            <p:cNvSpPr/>
            <p:nvPr/>
          </p:nvSpPr>
          <p:spPr>
            <a:xfrm>
              <a:off x="4175477" y="3025621"/>
              <a:ext cx="30169" cy="51919"/>
            </a:xfrm>
            <a:custGeom>
              <a:rect b="b" l="l" r="r" t="t"/>
              <a:pathLst>
                <a:path extrusionOk="0" h="1924" w="1118">
                  <a:moveTo>
                    <a:pt x="187" y="0"/>
                  </a:moveTo>
                  <a:cubicBezTo>
                    <a:pt x="94" y="0"/>
                    <a:pt x="1" y="93"/>
                    <a:pt x="1" y="186"/>
                  </a:cubicBezTo>
                  <a:lnTo>
                    <a:pt x="1" y="1737"/>
                  </a:lnTo>
                  <a:cubicBezTo>
                    <a:pt x="1" y="1830"/>
                    <a:pt x="94" y="1923"/>
                    <a:pt x="187" y="1923"/>
                  </a:cubicBezTo>
                  <a:lnTo>
                    <a:pt x="838" y="1923"/>
                  </a:lnTo>
                  <a:cubicBezTo>
                    <a:pt x="1118" y="1923"/>
                    <a:pt x="1118" y="1520"/>
                    <a:pt x="838" y="1520"/>
                  </a:cubicBezTo>
                  <a:lnTo>
                    <a:pt x="404" y="1520"/>
                  </a:lnTo>
                  <a:lnTo>
                    <a:pt x="404" y="1179"/>
                  </a:lnTo>
                  <a:lnTo>
                    <a:pt x="807" y="1179"/>
                  </a:lnTo>
                  <a:cubicBezTo>
                    <a:pt x="1056" y="1179"/>
                    <a:pt x="1056" y="745"/>
                    <a:pt x="807" y="745"/>
                  </a:cubicBezTo>
                  <a:lnTo>
                    <a:pt x="404" y="745"/>
                  </a:lnTo>
                  <a:lnTo>
                    <a:pt x="404" y="403"/>
                  </a:lnTo>
                  <a:lnTo>
                    <a:pt x="838" y="403"/>
                  </a:lnTo>
                  <a:cubicBezTo>
                    <a:pt x="1118" y="403"/>
                    <a:pt x="1118" y="0"/>
                    <a:pt x="8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8"/>
            <p:cNvSpPr/>
            <p:nvPr/>
          </p:nvSpPr>
          <p:spPr>
            <a:xfrm>
              <a:off x="4128604" y="3025567"/>
              <a:ext cx="41368" cy="52810"/>
            </a:xfrm>
            <a:custGeom>
              <a:rect b="b" l="l" r="r" t="t"/>
              <a:pathLst>
                <a:path extrusionOk="0" h="1957" w="1533">
                  <a:moveTo>
                    <a:pt x="652" y="405"/>
                  </a:moveTo>
                  <a:cubicBezTo>
                    <a:pt x="931" y="405"/>
                    <a:pt x="931" y="871"/>
                    <a:pt x="652" y="871"/>
                  </a:cubicBezTo>
                  <a:lnTo>
                    <a:pt x="404" y="871"/>
                  </a:lnTo>
                  <a:lnTo>
                    <a:pt x="404" y="405"/>
                  </a:lnTo>
                  <a:close/>
                  <a:moveTo>
                    <a:pt x="679" y="0"/>
                  </a:moveTo>
                  <a:cubicBezTo>
                    <a:pt x="660" y="0"/>
                    <a:pt x="641" y="1"/>
                    <a:pt x="621" y="2"/>
                  </a:cubicBezTo>
                  <a:lnTo>
                    <a:pt x="218" y="2"/>
                  </a:lnTo>
                  <a:cubicBezTo>
                    <a:pt x="94" y="2"/>
                    <a:pt x="1" y="95"/>
                    <a:pt x="1" y="188"/>
                  </a:cubicBezTo>
                  <a:lnTo>
                    <a:pt x="1" y="1739"/>
                  </a:lnTo>
                  <a:cubicBezTo>
                    <a:pt x="1" y="1863"/>
                    <a:pt x="94" y="1956"/>
                    <a:pt x="218" y="1956"/>
                  </a:cubicBezTo>
                  <a:cubicBezTo>
                    <a:pt x="311" y="1956"/>
                    <a:pt x="404" y="1863"/>
                    <a:pt x="404" y="1739"/>
                  </a:cubicBezTo>
                  <a:lnTo>
                    <a:pt x="404" y="1274"/>
                  </a:lnTo>
                  <a:lnTo>
                    <a:pt x="621" y="1274"/>
                  </a:lnTo>
                  <a:cubicBezTo>
                    <a:pt x="651" y="1277"/>
                    <a:pt x="679" y="1278"/>
                    <a:pt x="707" y="1278"/>
                  </a:cubicBezTo>
                  <a:cubicBezTo>
                    <a:pt x="1532" y="1278"/>
                    <a:pt x="1523" y="0"/>
                    <a:pt x="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8"/>
            <p:cNvSpPr/>
            <p:nvPr/>
          </p:nvSpPr>
          <p:spPr>
            <a:xfrm>
              <a:off x="4058308" y="3025621"/>
              <a:ext cx="61121" cy="52270"/>
            </a:xfrm>
            <a:custGeom>
              <a:rect b="b" l="l" r="r" t="t"/>
              <a:pathLst>
                <a:path extrusionOk="0" h="1937" w="2265">
                  <a:moveTo>
                    <a:pt x="1296" y="412"/>
                  </a:moveTo>
                  <a:cubicBezTo>
                    <a:pt x="1583" y="412"/>
                    <a:pt x="1861" y="640"/>
                    <a:pt x="1861" y="993"/>
                  </a:cubicBezTo>
                  <a:cubicBezTo>
                    <a:pt x="1861" y="1303"/>
                    <a:pt x="1613" y="1551"/>
                    <a:pt x="1303" y="1551"/>
                  </a:cubicBezTo>
                  <a:cubicBezTo>
                    <a:pt x="807" y="1551"/>
                    <a:pt x="528" y="931"/>
                    <a:pt x="900" y="590"/>
                  </a:cubicBezTo>
                  <a:cubicBezTo>
                    <a:pt x="1012" y="467"/>
                    <a:pt x="1155" y="412"/>
                    <a:pt x="1296" y="412"/>
                  </a:cubicBezTo>
                  <a:close/>
                  <a:moveTo>
                    <a:pt x="1303" y="0"/>
                  </a:moveTo>
                  <a:cubicBezTo>
                    <a:pt x="434" y="0"/>
                    <a:pt x="0" y="1055"/>
                    <a:pt x="621" y="1644"/>
                  </a:cubicBezTo>
                  <a:cubicBezTo>
                    <a:pt x="812" y="1846"/>
                    <a:pt x="1053" y="1936"/>
                    <a:pt x="1291" y="1936"/>
                  </a:cubicBezTo>
                  <a:cubicBezTo>
                    <a:pt x="1784" y="1936"/>
                    <a:pt x="2265" y="1548"/>
                    <a:pt x="2265" y="962"/>
                  </a:cubicBezTo>
                  <a:cubicBezTo>
                    <a:pt x="2265" y="435"/>
                    <a:pt x="1830" y="0"/>
                    <a:pt x="1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 name="Google Shape;996;p58"/>
          <p:cNvSpPr/>
          <p:nvPr/>
        </p:nvSpPr>
        <p:spPr>
          <a:xfrm>
            <a:off x="6414611" y="1475344"/>
            <a:ext cx="376711" cy="344895"/>
          </a:xfrm>
          <a:custGeom>
            <a:rect b="b" l="l" r="r" t="t"/>
            <a:pathLst>
              <a:path extrusionOk="0" h="12781" w="13960">
                <a:moveTo>
                  <a:pt x="5739" y="404"/>
                </a:moveTo>
                <a:lnTo>
                  <a:pt x="5739" y="1365"/>
                </a:lnTo>
                <a:lnTo>
                  <a:pt x="5553" y="1272"/>
                </a:lnTo>
                <a:cubicBezTo>
                  <a:pt x="5449" y="1233"/>
                  <a:pt x="5351" y="1216"/>
                  <a:pt x="5255" y="1216"/>
                </a:cubicBezTo>
                <a:cubicBezTo>
                  <a:pt x="5123" y="1216"/>
                  <a:pt x="4997" y="1249"/>
                  <a:pt x="4871" y="1303"/>
                </a:cubicBezTo>
                <a:cubicBezTo>
                  <a:pt x="4811" y="1327"/>
                  <a:pt x="4752" y="1337"/>
                  <a:pt x="4693" y="1337"/>
                </a:cubicBezTo>
                <a:cubicBezTo>
                  <a:pt x="4597" y="1337"/>
                  <a:pt x="4501" y="1310"/>
                  <a:pt x="4405" y="1272"/>
                </a:cubicBezTo>
                <a:lnTo>
                  <a:pt x="4374" y="1272"/>
                </a:lnTo>
                <a:cubicBezTo>
                  <a:pt x="4235" y="1195"/>
                  <a:pt x="4087" y="1156"/>
                  <a:pt x="3940" y="1156"/>
                </a:cubicBezTo>
                <a:cubicBezTo>
                  <a:pt x="3793" y="1156"/>
                  <a:pt x="3645" y="1195"/>
                  <a:pt x="3506" y="1272"/>
                </a:cubicBezTo>
                <a:lnTo>
                  <a:pt x="3413" y="1303"/>
                </a:lnTo>
                <a:lnTo>
                  <a:pt x="3413" y="404"/>
                </a:lnTo>
                <a:close/>
                <a:moveTo>
                  <a:pt x="10268" y="404"/>
                </a:moveTo>
                <a:lnTo>
                  <a:pt x="10268" y="1365"/>
                </a:lnTo>
                <a:lnTo>
                  <a:pt x="10082" y="1272"/>
                </a:lnTo>
                <a:cubicBezTo>
                  <a:pt x="9984" y="1244"/>
                  <a:pt x="9880" y="1229"/>
                  <a:pt x="9776" y="1229"/>
                </a:cubicBezTo>
                <a:cubicBezTo>
                  <a:pt x="9648" y="1229"/>
                  <a:pt x="9519" y="1252"/>
                  <a:pt x="9399" y="1303"/>
                </a:cubicBezTo>
                <a:cubicBezTo>
                  <a:pt x="9322" y="1334"/>
                  <a:pt x="9244" y="1350"/>
                  <a:pt x="9167" y="1350"/>
                </a:cubicBezTo>
                <a:cubicBezTo>
                  <a:pt x="9089" y="1350"/>
                  <a:pt x="9012" y="1334"/>
                  <a:pt x="8934" y="1303"/>
                </a:cubicBezTo>
                <a:lnTo>
                  <a:pt x="8903" y="1303"/>
                </a:lnTo>
                <a:cubicBezTo>
                  <a:pt x="8764" y="1226"/>
                  <a:pt x="8616" y="1187"/>
                  <a:pt x="8469" y="1187"/>
                </a:cubicBezTo>
                <a:cubicBezTo>
                  <a:pt x="8322" y="1187"/>
                  <a:pt x="8174" y="1226"/>
                  <a:pt x="8035" y="1303"/>
                </a:cubicBezTo>
                <a:lnTo>
                  <a:pt x="7942" y="1334"/>
                </a:lnTo>
                <a:lnTo>
                  <a:pt x="7942" y="404"/>
                </a:lnTo>
                <a:close/>
                <a:moveTo>
                  <a:pt x="3940" y="1544"/>
                </a:moveTo>
                <a:cubicBezTo>
                  <a:pt x="4025" y="1544"/>
                  <a:pt x="4111" y="1567"/>
                  <a:pt x="4188" y="1613"/>
                </a:cubicBezTo>
                <a:lnTo>
                  <a:pt x="4219" y="1613"/>
                </a:lnTo>
                <a:cubicBezTo>
                  <a:pt x="4352" y="1680"/>
                  <a:pt x="4503" y="1711"/>
                  <a:pt x="4653" y="1711"/>
                </a:cubicBezTo>
                <a:cubicBezTo>
                  <a:pt x="4782" y="1711"/>
                  <a:pt x="4911" y="1688"/>
                  <a:pt x="5026" y="1644"/>
                </a:cubicBezTo>
                <a:cubicBezTo>
                  <a:pt x="5088" y="1613"/>
                  <a:pt x="5158" y="1598"/>
                  <a:pt x="5227" y="1598"/>
                </a:cubicBezTo>
                <a:cubicBezTo>
                  <a:pt x="5297" y="1598"/>
                  <a:pt x="5367" y="1613"/>
                  <a:pt x="5429" y="1644"/>
                </a:cubicBezTo>
                <a:lnTo>
                  <a:pt x="5770" y="1737"/>
                </a:lnTo>
                <a:lnTo>
                  <a:pt x="5770" y="2389"/>
                </a:lnTo>
                <a:cubicBezTo>
                  <a:pt x="5770" y="2978"/>
                  <a:pt x="5274" y="3475"/>
                  <a:pt x="4684" y="3475"/>
                </a:cubicBezTo>
                <a:lnTo>
                  <a:pt x="4498" y="3475"/>
                </a:lnTo>
                <a:cubicBezTo>
                  <a:pt x="3909" y="3475"/>
                  <a:pt x="3413" y="2978"/>
                  <a:pt x="3413" y="2389"/>
                </a:cubicBezTo>
                <a:lnTo>
                  <a:pt x="3413" y="1737"/>
                </a:lnTo>
                <a:lnTo>
                  <a:pt x="3692" y="1613"/>
                </a:lnTo>
                <a:cubicBezTo>
                  <a:pt x="3769" y="1567"/>
                  <a:pt x="3855" y="1544"/>
                  <a:pt x="3940" y="1544"/>
                </a:cubicBezTo>
                <a:close/>
                <a:moveTo>
                  <a:pt x="8469" y="1544"/>
                </a:moveTo>
                <a:cubicBezTo>
                  <a:pt x="8554" y="1544"/>
                  <a:pt x="8639" y="1567"/>
                  <a:pt x="8717" y="1613"/>
                </a:cubicBezTo>
                <a:lnTo>
                  <a:pt x="8779" y="1613"/>
                </a:lnTo>
                <a:cubicBezTo>
                  <a:pt x="8912" y="1680"/>
                  <a:pt x="9054" y="1711"/>
                  <a:pt x="9200" y="1711"/>
                </a:cubicBezTo>
                <a:cubicBezTo>
                  <a:pt x="9326" y="1711"/>
                  <a:pt x="9456" y="1688"/>
                  <a:pt x="9586" y="1644"/>
                </a:cubicBezTo>
                <a:cubicBezTo>
                  <a:pt x="9648" y="1613"/>
                  <a:pt x="9710" y="1598"/>
                  <a:pt x="9772" y="1598"/>
                </a:cubicBezTo>
                <a:cubicBezTo>
                  <a:pt x="9834" y="1598"/>
                  <a:pt x="9896" y="1613"/>
                  <a:pt x="9958" y="1644"/>
                </a:cubicBezTo>
                <a:lnTo>
                  <a:pt x="10299" y="1737"/>
                </a:lnTo>
                <a:lnTo>
                  <a:pt x="10299" y="2389"/>
                </a:lnTo>
                <a:cubicBezTo>
                  <a:pt x="10299" y="2978"/>
                  <a:pt x="9803" y="3475"/>
                  <a:pt x="9213" y="3475"/>
                </a:cubicBezTo>
                <a:lnTo>
                  <a:pt x="9027" y="3475"/>
                </a:lnTo>
                <a:cubicBezTo>
                  <a:pt x="8438" y="3475"/>
                  <a:pt x="7942" y="2978"/>
                  <a:pt x="7942" y="2389"/>
                </a:cubicBezTo>
                <a:lnTo>
                  <a:pt x="7942" y="1737"/>
                </a:lnTo>
                <a:lnTo>
                  <a:pt x="8221" y="1613"/>
                </a:lnTo>
                <a:cubicBezTo>
                  <a:pt x="8298" y="1567"/>
                  <a:pt x="8384" y="1544"/>
                  <a:pt x="8469" y="1544"/>
                </a:cubicBezTo>
                <a:close/>
                <a:moveTo>
                  <a:pt x="10981" y="8003"/>
                </a:moveTo>
                <a:lnTo>
                  <a:pt x="10547" y="8376"/>
                </a:lnTo>
                <a:lnTo>
                  <a:pt x="10454" y="8469"/>
                </a:lnTo>
                <a:cubicBezTo>
                  <a:pt x="10454" y="8438"/>
                  <a:pt x="10454" y="8376"/>
                  <a:pt x="10454" y="8345"/>
                </a:cubicBezTo>
                <a:cubicBezTo>
                  <a:pt x="10454" y="8220"/>
                  <a:pt x="10423" y="8096"/>
                  <a:pt x="10361" y="8003"/>
                </a:cubicBezTo>
                <a:close/>
                <a:moveTo>
                  <a:pt x="1676" y="8003"/>
                </a:moveTo>
                <a:cubicBezTo>
                  <a:pt x="1645" y="8065"/>
                  <a:pt x="1645" y="8127"/>
                  <a:pt x="1645" y="8220"/>
                </a:cubicBezTo>
                <a:lnTo>
                  <a:pt x="1645" y="10733"/>
                </a:lnTo>
                <a:lnTo>
                  <a:pt x="900" y="10733"/>
                </a:lnTo>
                <a:cubicBezTo>
                  <a:pt x="776" y="10733"/>
                  <a:pt x="683" y="10640"/>
                  <a:pt x="683" y="10547"/>
                </a:cubicBezTo>
                <a:lnTo>
                  <a:pt x="683" y="8220"/>
                </a:lnTo>
                <a:cubicBezTo>
                  <a:pt x="683" y="8127"/>
                  <a:pt x="745" y="8034"/>
                  <a:pt x="838" y="8003"/>
                </a:cubicBezTo>
                <a:close/>
                <a:moveTo>
                  <a:pt x="5491" y="8034"/>
                </a:moveTo>
                <a:cubicBezTo>
                  <a:pt x="5553" y="8065"/>
                  <a:pt x="5615" y="8127"/>
                  <a:pt x="5615" y="8189"/>
                </a:cubicBezTo>
                <a:lnTo>
                  <a:pt x="5615" y="12160"/>
                </a:lnTo>
                <a:cubicBezTo>
                  <a:pt x="5615" y="12284"/>
                  <a:pt x="5522" y="12377"/>
                  <a:pt x="5398" y="12377"/>
                </a:cubicBezTo>
                <a:lnTo>
                  <a:pt x="2234" y="12377"/>
                </a:lnTo>
                <a:cubicBezTo>
                  <a:pt x="2141" y="12377"/>
                  <a:pt x="2048" y="12284"/>
                  <a:pt x="2048" y="12160"/>
                </a:cubicBezTo>
                <a:lnTo>
                  <a:pt x="2048" y="8220"/>
                </a:lnTo>
                <a:cubicBezTo>
                  <a:pt x="2048" y="8127"/>
                  <a:pt x="2079" y="8065"/>
                  <a:pt x="2172" y="8034"/>
                </a:cubicBezTo>
                <a:close/>
                <a:moveTo>
                  <a:pt x="3413" y="0"/>
                </a:moveTo>
                <a:cubicBezTo>
                  <a:pt x="3165" y="0"/>
                  <a:pt x="2978" y="186"/>
                  <a:pt x="2978" y="404"/>
                </a:cubicBezTo>
                <a:lnTo>
                  <a:pt x="2978" y="2389"/>
                </a:lnTo>
                <a:cubicBezTo>
                  <a:pt x="3009" y="3195"/>
                  <a:pt x="3630" y="3847"/>
                  <a:pt x="4436" y="3878"/>
                </a:cubicBezTo>
                <a:lnTo>
                  <a:pt x="4436" y="6452"/>
                </a:lnTo>
                <a:lnTo>
                  <a:pt x="2668" y="6452"/>
                </a:lnTo>
                <a:cubicBezTo>
                  <a:pt x="2544" y="6452"/>
                  <a:pt x="2451" y="6545"/>
                  <a:pt x="2451" y="6669"/>
                </a:cubicBezTo>
                <a:cubicBezTo>
                  <a:pt x="2451" y="6794"/>
                  <a:pt x="2544" y="6856"/>
                  <a:pt x="2668" y="6856"/>
                </a:cubicBezTo>
                <a:lnTo>
                  <a:pt x="13556" y="6856"/>
                </a:lnTo>
                <a:lnTo>
                  <a:pt x="13556" y="7104"/>
                </a:lnTo>
                <a:cubicBezTo>
                  <a:pt x="13556" y="7383"/>
                  <a:pt x="13339" y="7600"/>
                  <a:pt x="13060" y="7600"/>
                </a:cubicBezTo>
                <a:lnTo>
                  <a:pt x="12563" y="7600"/>
                </a:lnTo>
                <a:cubicBezTo>
                  <a:pt x="12408" y="7491"/>
                  <a:pt x="12222" y="7437"/>
                  <a:pt x="12036" y="7437"/>
                </a:cubicBezTo>
                <a:cubicBezTo>
                  <a:pt x="11850" y="7437"/>
                  <a:pt x="11664" y="7491"/>
                  <a:pt x="11509" y="7600"/>
                </a:cubicBezTo>
                <a:lnTo>
                  <a:pt x="931" y="7600"/>
                </a:lnTo>
                <a:cubicBezTo>
                  <a:pt x="652" y="7600"/>
                  <a:pt x="404" y="7383"/>
                  <a:pt x="404" y="7104"/>
                </a:cubicBezTo>
                <a:lnTo>
                  <a:pt x="404" y="6856"/>
                </a:lnTo>
                <a:lnTo>
                  <a:pt x="1862" y="6856"/>
                </a:lnTo>
                <a:cubicBezTo>
                  <a:pt x="1955" y="6856"/>
                  <a:pt x="2048" y="6794"/>
                  <a:pt x="2048" y="6669"/>
                </a:cubicBezTo>
                <a:cubicBezTo>
                  <a:pt x="2048" y="6545"/>
                  <a:pt x="1955" y="6452"/>
                  <a:pt x="1862" y="6452"/>
                </a:cubicBezTo>
                <a:lnTo>
                  <a:pt x="311" y="6452"/>
                </a:lnTo>
                <a:cubicBezTo>
                  <a:pt x="125" y="6452"/>
                  <a:pt x="1" y="6607"/>
                  <a:pt x="1" y="6763"/>
                </a:cubicBezTo>
                <a:lnTo>
                  <a:pt x="1" y="7104"/>
                </a:lnTo>
                <a:cubicBezTo>
                  <a:pt x="1" y="7414"/>
                  <a:pt x="125" y="7693"/>
                  <a:pt x="373" y="7848"/>
                </a:cubicBezTo>
                <a:cubicBezTo>
                  <a:pt x="311" y="7972"/>
                  <a:pt x="280" y="8096"/>
                  <a:pt x="280" y="8220"/>
                </a:cubicBezTo>
                <a:lnTo>
                  <a:pt x="280" y="10547"/>
                </a:lnTo>
                <a:cubicBezTo>
                  <a:pt x="280" y="10888"/>
                  <a:pt x="559" y="11136"/>
                  <a:pt x="900" y="11136"/>
                </a:cubicBezTo>
                <a:lnTo>
                  <a:pt x="1676" y="11136"/>
                </a:lnTo>
                <a:lnTo>
                  <a:pt x="1676" y="12160"/>
                </a:lnTo>
                <a:cubicBezTo>
                  <a:pt x="1676" y="12501"/>
                  <a:pt x="1924" y="12780"/>
                  <a:pt x="2265" y="12780"/>
                </a:cubicBezTo>
                <a:lnTo>
                  <a:pt x="5429" y="12780"/>
                </a:lnTo>
                <a:cubicBezTo>
                  <a:pt x="5770" y="12780"/>
                  <a:pt x="6049" y="12501"/>
                  <a:pt x="6049" y="12160"/>
                </a:cubicBezTo>
                <a:lnTo>
                  <a:pt x="6049" y="10671"/>
                </a:lnTo>
                <a:lnTo>
                  <a:pt x="7507" y="10671"/>
                </a:lnTo>
                <a:cubicBezTo>
                  <a:pt x="7786" y="10671"/>
                  <a:pt x="7786" y="10237"/>
                  <a:pt x="7507" y="10237"/>
                </a:cubicBezTo>
                <a:lnTo>
                  <a:pt x="6049" y="10237"/>
                </a:lnTo>
                <a:lnTo>
                  <a:pt x="6049" y="8220"/>
                </a:lnTo>
                <a:cubicBezTo>
                  <a:pt x="6049" y="8158"/>
                  <a:pt x="6018" y="8065"/>
                  <a:pt x="6018" y="8003"/>
                </a:cubicBezTo>
                <a:lnTo>
                  <a:pt x="9741" y="8003"/>
                </a:lnTo>
                <a:cubicBezTo>
                  <a:pt x="9751" y="8003"/>
                  <a:pt x="9760" y="8002"/>
                  <a:pt x="9770" y="8002"/>
                </a:cubicBezTo>
                <a:cubicBezTo>
                  <a:pt x="10249" y="8002"/>
                  <a:pt x="10258" y="8720"/>
                  <a:pt x="9797" y="8720"/>
                </a:cubicBezTo>
                <a:cubicBezTo>
                  <a:pt x="9779" y="8720"/>
                  <a:pt x="9760" y="8719"/>
                  <a:pt x="9741" y="8717"/>
                </a:cubicBezTo>
                <a:lnTo>
                  <a:pt x="7879" y="8717"/>
                </a:lnTo>
                <a:cubicBezTo>
                  <a:pt x="7600" y="8717"/>
                  <a:pt x="7600" y="9120"/>
                  <a:pt x="7879" y="9120"/>
                </a:cubicBezTo>
                <a:lnTo>
                  <a:pt x="9741" y="9120"/>
                </a:lnTo>
                <a:cubicBezTo>
                  <a:pt x="10144" y="9120"/>
                  <a:pt x="10547" y="8965"/>
                  <a:pt x="10826" y="8717"/>
                </a:cubicBezTo>
                <a:lnTo>
                  <a:pt x="11664" y="8003"/>
                </a:lnTo>
                <a:cubicBezTo>
                  <a:pt x="11776" y="7906"/>
                  <a:pt x="11906" y="7858"/>
                  <a:pt x="12036" y="7858"/>
                </a:cubicBezTo>
                <a:cubicBezTo>
                  <a:pt x="12194" y="7858"/>
                  <a:pt x="12351" y="7929"/>
                  <a:pt x="12470" y="8065"/>
                </a:cubicBezTo>
                <a:cubicBezTo>
                  <a:pt x="12532" y="8096"/>
                  <a:pt x="12532" y="8189"/>
                  <a:pt x="12470" y="8251"/>
                </a:cubicBezTo>
                <a:lnTo>
                  <a:pt x="10361" y="10051"/>
                </a:lnTo>
                <a:cubicBezTo>
                  <a:pt x="10206" y="10206"/>
                  <a:pt x="10020" y="10268"/>
                  <a:pt x="9803" y="10268"/>
                </a:cubicBezTo>
                <a:lnTo>
                  <a:pt x="8314" y="10268"/>
                </a:lnTo>
                <a:cubicBezTo>
                  <a:pt x="8035" y="10268"/>
                  <a:pt x="8035" y="10671"/>
                  <a:pt x="8314" y="10671"/>
                </a:cubicBezTo>
                <a:lnTo>
                  <a:pt x="9803" y="10671"/>
                </a:lnTo>
                <a:cubicBezTo>
                  <a:pt x="10113" y="10671"/>
                  <a:pt x="10392" y="10578"/>
                  <a:pt x="10640" y="10361"/>
                </a:cubicBezTo>
                <a:lnTo>
                  <a:pt x="12718" y="8562"/>
                </a:lnTo>
                <a:cubicBezTo>
                  <a:pt x="12874" y="8407"/>
                  <a:pt x="12936" y="8220"/>
                  <a:pt x="12905" y="8034"/>
                </a:cubicBezTo>
                <a:lnTo>
                  <a:pt x="13060" y="8034"/>
                </a:lnTo>
                <a:cubicBezTo>
                  <a:pt x="13556" y="8034"/>
                  <a:pt x="13959" y="7631"/>
                  <a:pt x="13959" y="7135"/>
                </a:cubicBezTo>
                <a:lnTo>
                  <a:pt x="13959" y="6794"/>
                </a:lnTo>
                <a:cubicBezTo>
                  <a:pt x="13959" y="6607"/>
                  <a:pt x="13835" y="6483"/>
                  <a:pt x="13649" y="6483"/>
                </a:cubicBezTo>
                <a:lnTo>
                  <a:pt x="13649" y="6452"/>
                </a:lnTo>
                <a:lnTo>
                  <a:pt x="9368" y="6452"/>
                </a:lnTo>
                <a:lnTo>
                  <a:pt x="9368" y="3878"/>
                </a:lnTo>
                <a:cubicBezTo>
                  <a:pt x="10113" y="3785"/>
                  <a:pt x="10702" y="3164"/>
                  <a:pt x="10702" y="2389"/>
                </a:cubicBezTo>
                <a:lnTo>
                  <a:pt x="10702" y="404"/>
                </a:lnTo>
                <a:cubicBezTo>
                  <a:pt x="10702" y="186"/>
                  <a:pt x="10516" y="0"/>
                  <a:pt x="10268" y="0"/>
                </a:cubicBezTo>
                <a:lnTo>
                  <a:pt x="7942" y="0"/>
                </a:lnTo>
                <a:cubicBezTo>
                  <a:pt x="7724" y="0"/>
                  <a:pt x="7538" y="186"/>
                  <a:pt x="7538" y="404"/>
                </a:cubicBezTo>
                <a:lnTo>
                  <a:pt x="7538" y="2389"/>
                </a:lnTo>
                <a:cubicBezTo>
                  <a:pt x="7538" y="3195"/>
                  <a:pt x="8159" y="3847"/>
                  <a:pt x="8965" y="3878"/>
                </a:cubicBezTo>
                <a:lnTo>
                  <a:pt x="8965" y="6452"/>
                </a:lnTo>
                <a:lnTo>
                  <a:pt x="4840" y="6452"/>
                </a:lnTo>
                <a:lnTo>
                  <a:pt x="4840" y="3878"/>
                </a:lnTo>
                <a:cubicBezTo>
                  <a:pt x="5584" y="3785"/>
                  <a:pt x="6142" y="3164"/>
                  <a:pt x="6142" y="2389"/>
                </a:cubicBezTo>
                <a:lnTo>
                  <a:pt x="6142" y="404"/>
                </a:lnTo>
                <a:cubicBezTo>
                  <a:pt x="6142" y="186"/>
                  <a:pt x="5956" y="0"/>
                  <a:pt x="5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8"/>
          <p:cNvSpPr/>
          <p:nvPr/>
        </p:nvSpPr>
        <p:spPr>
          <a:xfrm>
            <a:off x="4786525" y="3875363"/>
            <a:ext cx="375874" cy="368129"/>
          </a:xfrm>
          <a:custGeom>
            <a:rect b="b" l="l" r="r" t="t"/>
            <a:pathLst>
              <a:path extrusionOk="0" h="13642" w="13929">
                <a:moveTo>
                  <a:pt x="6965" y="350"/>
                </a:moveTo>
                <a:cubicBezTo>
                  <a:pt x="7221" y="350"/>
                  <a:pt x="7477" y="520"/>
                  <a:pt x="7477" y="862"/>
                </a:cubicBezTo>
                <a:lnTo>
                  <a:pt x="7477" y="986"/>
                </a:lnTo>
                <a:cubicBezTo>
                  <a:pt x="7291" y="986"/>
                  <a:pt x="7135" y="955"/>
                  <a:pt x="6949" y="955"/>
                </a:cubicBezTo>
                <a:cubicBezTo>
                  <a:pt x="6794" y="955"/>
                  <a:pt x="6608" y="955"/>
                  <a:pt x="6453" y="986"/>
                </a:cubicBezTo>
                <a:lnTo>
                  <a:pt x="6453" y="862"/>
                </a:lnTo>
                <a:cubicBezTo>
                  <a:pt x="6453" y="520"/>
                  <a:pt x="6709" y="350"/>
                  <a:pt x="6965" y="350"/>
                </a:cubicBezTo>
                <a:close/>
                <a:moveTo>
                  <a:pt x="13246" y="7903"/>
                </a:moveTo>
                <a:cubicBezTo>
                  <a:pt x="13401" y="7903"/>
                  <a:pt x="13525" y="8027"/>
                  <a:pt x="13525" y="8182"/>
                </a:cubicBezTo>
                <a:cubicBezTo>
                  <a:pt x="13525" y="8337"/>
                  <a:pt x="13401" y="8461"/>
                  <a:pt x="13246" y="8461"/>
                </a:cubicBezTo>
                <a:lnTo>
                  <a:pt x="12285" y="8461"/>
                </a:lnTo>
                <a:cubicBezTo>
                  <a:pt x="12114" y="8353"/>
                  <a:pt x="11928" y="8298"/>
                  <a:pt x="11746" y="8298"/>
                </a:cubicBezTo>
                <a:cubicBezTo>
                  <a:pt x="11563" y="8298"/>
                  <a:pt x="11385" y="8353"/>
                  <a:pt x="11230" y="8461"/>
                </a:cubicBezTo>
                <a:lnTo>
                  <a:pt x="652" y="8461"/>
                </a:lnTo>
                <a:cubicBezTo>
                  <a:pt x="497" y="8461"/>
                  <a:pt x="373" y="8337"/>
                  <a:pt x="373" y="8182"/>
                </a:cubicBezTo>
                <a:cubicBezTo>
                  <a:pt x="373" y="8027"/>
                  <a:pt x="497" y="7903"/>
                  <a:pt x="652" y="7903"/>
                </a:cubicBezTo>
                <a:close/>
                <a:moveTo>
                  <a:pt x="10703" y="8834"/>
                </a:moveTo>
                <a:lnTo>
                  <a:pt x="10268" y="9237"/>
                </a:lnTo>
                <a:lnTo>
                  <a:pt x="10175" y="9299"/>
                </a:lnTo>
                <a:cubicBezTo>
                  <a:pt x="10175" y="9268"/>
                  <a:pt x="10175" y="9237"/>
                  <a:pt x="10175" y="9206"/>
                </a:cubicBezTo>
                <a:cubicBezTo>
                  <a:pt x="10175" y="9082"/>
                  <a:pt x="10144" y="8958"/>
                  <a:pt x="10082" y="8834"/>
                </a:cubicBezTo>
                <a:close/>
                <a:moveTo>
                  <a:pt x="1397" y="8865"/>
                </a:moveTo>
                <a:cubicBezTo>
                  <a:pt x="1366" y="8927"/>
                  <a:pt x="1366" y="8989"/>
                  <a:pt x="1366" y="9082"/>
                </a:cubicBezTo>
                <a:lnTo>
                  <a:pt x="1366" y="11594"/>
                </a:lnTo>
                <a:lnTo>
                  <a:pt x="590" y="11594"/>
                </a:lnTo>
                <a:cubicBezTo>
                  <a:pt x="497" y="11594"/>
                  <a:pt x="404" y="11501"/>
                  <a:pt x="404" y="11377"/>
                </a:cubicBezTo>
                <a:lnTo>
                  <a:pt x="404" y="9051"/>
                </a:lnTo>
                <a:cubicBezTo>
                  <a:pt x="404" y="8958"/>
                  <a:pt x="466" y="8896"/>
                  <a:pt x="559" y="8865"/>
                </a:cubicBezTo>
                <a:close/>
                <a:moveTo>
                  <a:pt x="5212" y="8865"/>
                </a:moveTo>
                <a:cubicBezTo>
                  <a:pt x="5274" y="8927"/>
                  <a:pt x="5336" y="8989"/>
                  <a:pt x="5336" y="9051"/>
                </a:cubicBezTo>
                <a:lnTo>
                  <a:pt x="5336" y="13021"/>
                </a:lnTo>
                <a:cubicBezTo>
                  <a:pt x="5336" y="13114"/>
                  <a:pt x="5243" y="13207"/>
                  <a:pt x="5119" y="13207"/>
                </a:cubicBezTo>
                <a:lnTo>
                  <a:pt x="1955" y="13207"/>
                </a:lnTo>
                <a:cubicBezTo>
                  <a:pt x="1862" y="13207"/>
                  <a:pt x="1769" y="13114"/>
                  <a:pt x="1769" y="13021"/>
                </a:cubicBezTo>
                <a:lnTo>
                  <a:pt x="1769" y="9051"/>
                </a:lnTo>
                <a:cubicBezTo>
                  <a:pt x="1769" y="8958"/>
                  <a:pt x="1800" y="8896"/>
                  <a:pt x="1893" y="8865"/>
                </a:cubicBezTo>
                <a:lnTo>
                  <a:pt x="5181" y="8865"/>
                </a:lnTo>
                <a:cubicBezTo>
                  <a:pt x="5181" y="8865"/>
                  <a:pt x="5212" y="8896"/>
                  <a:pt x="5212" y="8896"/>
                </a:cubicBezTo>
                <a:lnTo>
                  <a:pt x="5212" y="8865"/>
                </a:lnTo>
                <a:close/>
                <a:moveTo>
                  <a:pt x="6965" y="1"/>
                </a:moveTo>
                <a:cubicBezTo>
                  <a:pt x="6523" y="1"/>
                  <a:pt x="6081" y="288"/>
                  <a:pt x="6050" y="862"/>
                </a:cubicBezTo>
                <a:lnTo>
                  <a:pt x="6050" y="1017"/>
                </a:lnTo>
                <a:cubicBezTo>
                  <a:pt x="5398" y="1110"/>
                  <a:pt x="4809" y="1296"/>
                  <a:pt x="4220" y="1606"/>
                </a:cubicBezTo>
                <a:cubicBezTo>
                  <a:pt x="4127" y="1637"/>
                  <a:pt x="4065" y="1761"/>
                  <a:pt x="4127" y="1854"/>
                </a:cubicBezTo>
                <a:cubicBezTo>
                  <a:pt x="4168" y="1937"/>
                  <a:pt x="4223" y="1978"/>
                  <a:pt x="4292" y="1978"/>
                </a:cubicBezTo>
                <a:cubicBezTo>
                  <a:pt x="4326" y="1978"/>
                  <a:pt x="4364" y="1968"/>
                  <a:pt x="4406" y="1947"/>
                </a:cubicBezTo>
                <a:cubicBezTo>
                  <a:pt x="5247" y="1540"/>
                  <a:pt x="6117" y="1353"/>
                  <a:pt x="6964" y="1353"/>
                </a:cubicBezTo>
                <a:cubicBezTo>
                  <a:pt x="10054" y="1353"/>
                  <a:pt x="12843" y="3844"/>
                  <a:pt x="12843" y="7252"/>
                </a:cubicBezTo>
                <a:lnTo>
                  <a:pt x="12843" y="7500"/>
                </a:lnTo>
                <a:lnTo>
                  <a:pt x="1056" y="7500"/>
                </a:lnTo>
                <a:lnTo>
                  <a:pt x="1056" y="7252"/>
                </a:lnTo>
                <a:cubicBezTo>
                  <a:pt x="1056" y="5235"/>
                  <a:pt x="2079" y="3374"/>
                  <a:pt x="3785" y="2289"/>
                </a:cubicBezTo>
                <a:cubicBezTo>
                  <a:pt x="3948" y="2180"/>
                  <a:pt x="3827" y="1930"/>
                  <a:pt x="3649" y="1930"/>
                </a:cubicBezTo>
                <a:cubicBezTo>
                  <a:pt x="3623" y="1930"/>
                  <a:pt x="3596" y="1935"/>
                  <a:pt x="3568" y="1947"/>
                </a:cubicBezTo>
                <a:cubicBezTo>
                  <a:pt x="1769" y="3126"/>
                  <a:pt x="683" y="5111"/>
                  <a:pt x="683" y="7252"/>
                </a:cubicBezTo>
                <a:lnTo>
                  <a:pt x="683" y="7500"/>
                </a:lnTo>
                <a:cubicBezTo>
                  <a:pt x="311" y="7500"/>
                  <a:pt x="1" y="7810"/>
                  <a:pt x="1" y="8182"/>
                </a:cubicBezTo>
                <a:cubicBezTo>
                  <a:pt x="1" y="8337"/>
                  <a:pt x="63" y="8523"/>
                  <a:pt x="187" y="8647"/>
                </a:cubicBezTo>
                <a:cubicBezTo>
                  <a:pt x="63" y="8740"/>
                  <a:pt x="1" y="8896"/>
                  <a:pt x="1" y="9051"/>
                </a:cubicBezTo>
                <a:lnTo>
                  <a:pt x="1" y="11377"/>
                </a:lnTo>
                <a:cubicBezTo>
                  <a:pt x="1" y="11718"/>
                  <a:pt x="280" y="11997"/>
                  <a:pt x="621" y="11997"/>
                </a:cubicBezTo>
                <a:lnTo>
                  <a:pt x="1366" y="11997"/>
                </a:lnTo>
                <a:lnTo>
                  <a:pt x="1366" y="13021"/>
                </a:lnTo>
                <a:cubicBezTo>
                  <a:pt x="1366" y="13362"/>
                  <a:pt x="1645" y="13641"/>
                  <a:pt x="1986" y="13641"/>
                </a:cubicBezTo>
                <a:lnTo>
                  <a:pt x="5150" y="13641"/>
                </a:lnTo>
                <a:cubicBezTo>
                  <a:pt x="5491" y="13641"/>
                  <a:pt x="5740" y="13362"/>
                  <a:pt x="5740" y="13021"/>
                </a:cubicBezTo>
                <a:lnTo>
                  <a:pt x="5740" y="11532"/>
                </a:lnTo>
                <a:lnTo>
                  <a:pt x="7570" y="11532"/>
                </a:lnTo>
                <a:cubicBezTo>
                  <a:pt x="7849" y="11532"/>
                  <a:pt x="7849" y="11129"/>
                  <a:pt x="7570" y="11129"/>
                </a:cubicBezTo>
                <a:lnTo>
                  <a:pt x="5740" y="11129"/>
                </a:lnTo>
                <a:lnTo>
                  <a:pt x="5740" y="9082"/>
                </a:lnTo>
                <a:cubicBezTo>
                  <a:pt x="5740" y="8989"/>
                  <a:pt x="5740" y="8927"/>
                  <a:pt x="5709" y="8865"/>
                </a:cubicBezTo>
                <a:lnTo>
                  <a:pt x="9462" y="8865"/>
                </a:lnTo>
                <a:cubicBezTo>
                  <a:pt x="9481" y="8862"/>
                  <a:pt x="9500" y="8861"/>
                  <a:pt x="9518" y="8861"/>
                </a:cubicBezTo>
                <a:cubicBezTo>
                  <a:pt x="9970" y="8861"/>
                  <a:pt x="9970" y="9550"/>
                  <a:pt x="9518" y="9550"/>
                </a:cubicBezTo>
                <a:cubicBezTo>
                  <a:pt x="9500" y="9550"/>
                  <a:pt x="9481" y="9549"/>
                  <a:pt x="9462" y="9547"/>
                </a:cubicBezTo>
                <a:lnTo>
                  <a:pt x="7601" y="9547"/>
                </a:lnTo>
                <a:cubicBezTo>
                  <a:pt x="7322" y="9547"/>
                  <a:pt x="7322" y="9981"/>
                  <a:pt x="7601" y="9981"/>
                </a:cubicBezTo>
                <a:lnTo>
                  <a:pt x="9493" y="9981"/>
                </a:lnTo>
                <a:cubicBezTo>
                  <a:pt x="9865" y="9950"/>
                  <a:pt x="10268" y="9826"/>
                  <a:pt x="10579" y="9547"/>
                </a:cubicBezTo>
                <a:lnTo>
                  <a:pt x="11385" y="8834"/>
                </a:lnTo>
                <a:cubicBezTo>
                  <a:pt x="11500" y="8747"/>
                  <a:pt x="11642" y="8701"/>
                  <a:pt x="11780" y="8701"/>
                </a:cubicBezTo>
                <a:cubicBezTo>
                  <a:pt x="11939" y="8701"/>
                  <a:pt x="12092" y="8763"/>
                  <a:pt x="12192" y="8896"/>
                </a:cubicBezTo>
                <a:cubicBezTo>
                  <a:pt x="12254" y="8958"/>
                  <a:pt x="12254" y="9020"/>
                  <a:pt x="12192" y="9082"/>
                </a:cubicBezTo>
                <a:lnTo>
                  <a:pt x="10082" y="10912"/>
                </a:lnTo>
                <a:cubicBezTo>
                  <a:pt x="9927" y="11036"/>
                  <a:pt x="9710" y="11098"/>
                  <a:pt x="9524" y="11098"/>
                </a:cubicBezTo>
                <a:lnTo>
                  <a:pt x="8345" y="11098"/>
                </a:lnTo>
                <a:cubicBezTo>
                  <a:pt x="8066" y="11098"/>
                  <a:pt x="8066" y="11532"/>
                  <a:pt x="8345" y="11532"/>
                </a:cubicBezTo>
                <a:lnTo>
                  <a:pt x="9524" y="11532"/>
                </a:lnTo>
                <a:cubicBezTo>
                  <a:pt x="9803" y="11501"/>
                  <a:pt x="10113" y="11408"/>
                  <a:pt x="10330" y="11222"/>
                </a:cubicBezTo>
                <a:lnTo>
                  <a:pt x="12440" y="9392"/>
                </a:lnTo>
                <a:cubicBezTo>
                  <a:pt x="12595" y="9268"/>
                  <a:pt x="12657" y="9051"/>
                  <a:pt x="12595" y="8865"/>
                </a:cubicBezTo>
                <a:lnTo>
                  <a:pt x="13246" y="8865"/>
                </a:lnTo>
                <a:cubicBezTo>
                  <a:pt x="13618" y="8865"/>
                  <a:pt x="13929" y="8554"/>
                  <a:pt x="13929" y="8182"/>
                </a:cubicBezTo>
                <a:cubicBezTo>
                  <a:pt x="13929" y="7810"/>
                  <a:pt x="13618" y="7500"/>
                  <a:pt x="13246" y="7500"/>
                </a:cubicBezTo>
                <a:lnTo>
                  <a:pt x="13246" y="7252"/>
                </a:lnTo>
                <a:cubicBezTo>
                  <a:pt x="13246" y="4119"/>
                  <a:pt x="10982" y="1482"/>
                  <a:pt x="7880" y="1017"/>
                </a:cubicBezTo>
                <a:lnTo>
                  <a:pt x="7880" y="862"/>
                </a:lnTo>
                <a:cubicBezTo>
                  <a:pt x="7849" y="288"/>
                  <a:pt x="7407" y="1"/>
                  <a:pt x="6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 name="Google Shape;998;p58"/>
          <p:cNvGrpSpPr/>
          <p:nvPr/>
        </p:nvGrpSpPr>
        <p:grpSpPr>
          <a:xfrm>
            <a:off x="2387531" y="3274164"/>
            <a:ext cx="288820" cy="376684"/>
            <a:chOff x="2387531" y="3426564"/>
            <a:chExt cx="288820" cy="376684"/>
          </a:xfrm>
        </p:grpSpPr>
        <p:sp>
          <p:nvSpPr>
            <p:cNvPr id="999" name="Google Shape;999;p58"/>
            <p:cNvSpPr/>
            <p:nvPr/>
          </p:nvSpPr>
          <p:spPr>
            <a:xfrm>
              <a:off x="2483787" y="3641689"/>
              <a:ext cx="97146" cy="10902"/>
            </a:xfrm>
            <a:custGeom>
              <a:rect b="b" l="l" r="r" t="t"/>
              <a:pathLst>
                <a:path extrusionOk="0" h="404" w="3600">
                  <a:moveTo>
                    <a:pt x="218" y="0"/>
                  </a:moveTo>
                  <a:cubicBezTo>
                    <a:pt x="94" y="0"/>
                    <a:pt x="1" y="93"/>
                    <a:pt x="32" y="217"/>
                  </a:cubicBezTo>
                  <a:cubicBezTo>
                    <a:pt x="1" y="310"/>
                    <a:pt x="94" y="404"/>
                    <a:pt x="218" y="404"/>
                  </a:cubicBezTo>
                  <a:lnTo>
                    <a:pt x="3320" y="404"/>
                  </a:lnTo>
                  <a:cubicBezTo>
                    <a:pt x="3599" y="404"/>
                    <a:pt x="3599" y="0"/>
                    <a:pt x="33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8"/>
            <p:cNvSpPr/>
            <p:nvPr/>
          </p:nvSpPr>
          <p:spPr>
            <a:xfrm>
              <a:off x="2505564" y="3668458"/>
              <a:ext cx="51919" cy="10929"/>
            </a:xfrm>
            <a:custGeom>
              <a:rect b="b" l="l" r="r" t="t"/>
              <a:pathLst>
                <a:path extrusionOk="0" h="405" w="1924">
                  <a:moveTo>
                    <a:pt x="280" y="1"/>
                  </a:moveTo>
                  <a:cubicBezTo>
                    <a:pt x="0" y="1"/>
                    <a:pt x="0" y="404"/>
                    <a:pt x="280" y="404"/>
                  </a:cubicBezTo>
                  <a:lnTo>
                    <a:pt x="1675" y="404"/>
                  </a:lnTo>
                  <a:cubicBezTo>
                    <a:pt x="1924" y="404"/>
                    <a:pt x="1924" y="1"/>
                    <a:pt x="1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8"/>
            <p:cNvSpPr/>
            <p:nvPr/>
          </p:nvSpPr>
          <p:spPr>
            <a:xfrm>
              <a:off x="2508073" y="3521983"/>
              <a:ext cx="47736" cy="92936"/>
            </a:xfrm>
            <a:custGeom>
              <a:rect b="b" l="l" r="r" t="t"/>
              <a:pathLst>
                <a:path extrusionOk="0" h="3444" w="1769">
                  <a:moveTo>
                    <a:pt x="652" y="807"/>
                  </a:moveTo>
                  <a:lnTo>
                    <a:pt x="652" y="1303"/>
                  </a:lnTo>
                  <a:cubicBezTo>
                    <a:pt x="621" y="1272"/>
                    <a:pt x="590" y="1272"/>
                    <a:pt x="590" y="1241"/>
                  </a:cubicBezTo>
                  <a:cubicBezTo>
                    <a:pt x="528" y="1179"/>
                    <a:pt x="497" y="1086"/>
                    <a:pt x="528" y="1024"/>
                  </a:cubicBezTo>
                  <a:cubicBezTo>
                    <a:pt x="528" y="931"/>
                    <a:pt x="590" y="838"/>
                    <a:pt x="652" y="807"/>
                  </a:cubicBezTo>
                  <a:close/>
                  <a:moveTo>
                    <a:pt x="1055" y="1924"/>
                  </a:moveTo>
                  <a:cubicBezTo>
                    <a:pt x="1241" y="1955"/>
                    <a:pt x="1334" y="2141"/>
                    <a:pt x="1303" y="2296"/>
                  </a:cubicBezTo>
                  <a:lnTo>
                    <a:pt x="1303" y="2327"/>
                  </a:lnTo>
                  <a:cubicBezTo>
                    <a:pt x="1272" y="2451"/>
                    <a:pt x="1179" y="2575"/>
                    <a:pt x="1055" y="2668"/>
                  </a:cubicBezTo>
                  <a:lnTo>
                    <a:pt x="1055" y="1924"/>
                  </a:lnTo>
                  <a:close/>
                  <a:moveTo>
                    <a:pt x="869" y="1"/>
                  </a:moveTo>
                  <a:cubicBezTo>
                    <a:pt x="745" y="1"/>
                    <a:pt x="652" y="94"/>
                    <a:pt x="652" y="218"/>
                  </a:cubicBezTo>
                  <a:lnTo>
                    <a:pt x="652" y="373"/>
                  </a:lnTo>
                  <a:lnTo>
                    <a:pt x="621" y="373"/>
                  </a:lnTo>
                  <a:cubicBezTo>
                    <a:pt x="342" y="435"/>
                    <a:pt x="155" y="652"/>
                    <a:pt x="124" y="931"/>
                  </a:cubicBezTo>
                  <a:cubicBezTo>
                    <a:pt x="62" y="1148"/>
                    <a:pt x="155" y="1396"/>
                    <a:pt x="342" y="1552"/>
                  </a:cubicBezTo>
                  <a:cubicBezTo>
                    <a:pt x="435" y="1645"/>
                    <a:pt x="528" y="1707"/>
                    <a:pt x="652" y="1738"/>
                  </a:cubicBezTo>
                  <a:lnTo>
                    <a:pt x="652" y="2668"/>
                  </a:lnTo>
                  <a:cubicBezTo>
                    <a:pt x="559" y="2668"/>
                    <a:pt x="435" y="2637"/>
                    <a:pt x="342" y="2544"/>
                  </a:cubicBezTo>
                  <a:lnTo>
                    <a:pt x="342" y="2575"/>
                  </a:lnTo>
                  <a:cubicBezTo>
                    <a:pt x="303" y="2549"/>
                    <a:pt x="259" y="2534"/>
                    <a:pt x="217" y="2534"/>
                  </a:cubicBezTo>
                  <a:cubicBezTo>
                    <a:pt x="156" y="2534"/>
                    <a:pt x="99" y="2565"/>
                    <a:pt x="62" y="2637"/>
                  </a:cubicBezTo>
                  <a:cubicBezTo>
                    <a:pt x="0" y="2730"/>
                    <a:pt x="31" y="2854"/>
                    <a:pt x="124" y="2916"/>
                  </a:cubicBezTo>
                  <a:cubicBezTo>
                    <a:pt x="280" y="3009"/>
                    <a:pt x="466" y="3102"/>
                    <a:pt x="652" y="3102"/>
                  </a:cubicBezTo>
                  <a:lnTo>
                    <a:pt x="652" y="3258"/>
                  </a:lnTo>
                  <a:cubicBezTo>
                    <a:pt x="652" y="3351"/>
                    <a:pt x="745" y="3444"/>
                    <a:pt x="869" y="3444"/>
                  </a:cubicBezTo>
                  <a:cubicBezTo>
                    <a:pt x="962" y="3444"/>
                    <a:pt x="1055" y="3351"/>
                    <a:pt x="1055" y="3258"/>
                  </a:cubicBezTo>
                  <a:lnTo>
                    <a:pt x="1055" y="3071"/>
                  </a:lnTo>
                  <a:cubicBezTo>
                    <a:pt x="1396" y="3009"/>
                    <a:pt x="1644" y="2730"/>
                    <a:pt x="1706" y="2389"/>
                  </a:cubicBezTo>
                  <a:cubicBezTo>
                    <a:pt x="1768" y="2017"/>
                    <a:pt x="1551" y="1645"/>
                    <a:pt x="1179" y="1521"/>
                  </a:cubicBezTo>
                  <a:lnTo>
                    <a:pt x="1055" y="1489"/>
                  </a:lnTo>
                  <a:lnTo>
                    <a:pt x="1055" y="776"/>
                  </a:lnTo>
                  <a:cubicBezTo>
                    <a:pt x="1117" y="776"/>
                    <a:pt x="1179" y="807"/>
                    <a:pt x="1210" y="838"/>
                  </a:cubicBezTo>
                  <a:lnTo>
                    <a:pt x="1489" y="528"/>
                  </a:lnTo>
                  <a:cubicBezTo>
                    <a:pt x="1365" y="435"/>
                    <a:pt x="1210" y="373"/>
                    <a:pt x="1055" y="342"/>
                  </a:cubicBezTo>
                  <a:lnTo>
                    <a:pt x="1055" y="218"/>
                  </a:lnTo>
                  <a:cubicBezTo>
                    <a:pt x="1055" y="94"/>
                    <a:pt x="962" y="1"/>
                    <a:pt x="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8"/>
            <p:cNvSpPr/>
            <p:nvPr/>
          </p:nvSpPr>
          <p:spPr>
            <a:xfrm>
              <a:off x="2415164" y="3448341"/>
              <a:ext cx="228536" cy="328974"/>
            </a:xfrm>
            <a:custGeom>
              <a:rect b="b" l="l" r="r" t="t"/>
              <a:pathLst>
                <a:path extrusionOk="0" h="12191" w="8469">
                  <a:moveTo>
                    <a:pt x="7383" y="9306"/>
                  </a:moveTo>
                  <a:lnTo>
                    <a:pt x="7383" y="9616"/>
                  </a:lnTo>
                  <a:lnTo>
                    <a:pt x="5832" y="11167"/>
                  </a:lnTo>
                  <a:lnTo>
                    <a:pt x="1706" y="11167"/>
                  </a:lnTo>
                  <a:cubicBezTo>
                    <a:pt x="1458" y="11167"/>
                    <a:pt x="1272" y="10950"/>
                    <a:pt x="1272" y="10732"/>
                  </a:cubicBezTo>
                  <a:lnTo>
                    <a:pt x="1272" y="10391"/>
                  </a:lnTo>
                  <a:lnTo>
                    <a:pt x="2110" y="10391"/>
                  </a:lnTo>
                  <a:cubicBezTo>
                    <a:pt x="3071" y="10391"/>
                    <a:pt x="4002" y="10205"/>
                    <a:pt x="4901" y="9864"/>
                  </a:cubicBezTo>
                  <a:lnTo>
                    <a:pt x="5522" y="9616"/>
                  </a:lnTo>
                  <a:cubicBezTo>
                    <a:pt x="6018" y="9399"/>
                    <a:pt x="6514" y="9306"/>
                    <a:pt x="7042" y="9306"/>
                  </a:cubicBezTo>
                  <a:close/>
                  <a:moveTo>
                    <a:pt x="3240" y="1"/>
                  </a:moveTo>
                  <a:cubicBezTo>
                    <a:pt x="3194" y="1"/>
                    <a:pt x="3145" y="19"/>
                    <a:pt x="3102" y="62"/>
                  </a:cubicBezTo>
                  <a:lnTo>
                    <a:pt x="124" y="3040"/>
                  </a:lnTo>
                  <a:cubicBezTo>
                    <a:pt x="0" y="3164"/>
                    <a:pt x="93" y="3381"/>
                    <a:pt x="279" y="3381"/>
                  </a:cubicBezTo>
                  <a:cubicBezTo>
                    <a:pt x="341" y="3381"/>
                    <a:pt x="372" y="3350"/>
                    <a:pt x="435" y="3319"/>
                  </a:cubicBezTo>
                  <a:lnTo>
                    <a:pt x="869" y="2885"/>
                  </a:lnTo>
                  <a:lnTo>
                    <a:pt x="869" y="7351"/>
                  </a:lnTo>
                  <a:cubicBezTo>
                    <a:pt x="869" y="7491"/>
                    <a:pt x="970" y="7561"/>
                    <a:pt x="1070" y="7561"/>
                  </a:cubicBezTo>
                  <a:cubicBezTo>
                    <a:pt x="1171" y="7561"/>
                    <a:pt x="1272" y="7491"/>
                    <a:pt x="1272" y="7351"/>
                  </a:cubicBezTo>
                  <a:lnTo>
                    <a:pt x="1272" y="2481"/>
                  </a:lnTo>
                  <a:lnTo>
                    <a:pt x="2544" y="1179"/>
                  </a:lnTo>
                  <a:lnTo>
                    <a:pt x="6949" y="1179"/>
                  </a:lnTo>
                  <a:cubicBezTo>
                    <a:pt x="7166" y="1179"/>
                    <a:pt x="7383" y="1365"/>
                    <a:pt x="7383" y="1613"/>
                  </a:cubicBezTo>
                  <a:lnTo>
                    <a:pt x="7383" y="8902"/>
                  </a:lnTo>
                  <a:lnTo>
                    <a:pt x="7042" y="8902"/>
                  </a:lnTo>
                  <a:cubicBezTo>
                    <a:pt x="6483" y="8902"/>
                    <a:pt x="5894" y="8995"/>
                    <a:pt x="5398" y="9213"/>
                  </a:cubicBezTo>
                  <a:lnTo>
                    <a:pt x="4746" y="9492"/>
                  </a:lnTo>
                  <a:cubicBezTo>
                    <a:pt x="3909" y="9802"/>
                    <a:pt x="3009" y="9988"/>
                    <a:pt x="2110" y="9988"/>
                  </a:cubicBezTo>
                  <a:lnTo>
                    <a:pt x="1272" y="9988"/>
                  </a:lnTo>
                  <a:lnTo>
                    <a:pt x="1272" y="8127"/>
                  </a:lnTo>
                  <a:cubicBezTo>
                    <a:pt x="1272" y="7987"/>
                    <a:pt x="1171" y="7918"/>
                    <a:pt x="1070" y="7918"/>
                  </a:cubicBezTo>
                  <a:cubicBezTo>
                    <a:pt x="970" y="7918"/>
                    <a:pt x="869" y="7987"/>
                    <a:pt x="869" y="8127"/>
                  </a:cubicBezTo>
                  <a:lnTo>
                    <a:pt x="869" y="10732"/>
                  </a:lnTo>
                  <a:cubicBezTo>
                    <a:pt x="869" y="11198"/>
                    <a:pt x="1241" y="11570"/>
                    <a:pt x="1706" y="11570"/>
                  </a:cubicBezTo>
                  <a:lnTo>
                    <a:pt x="5398" y="11570"/>
                  </a:lnTo>
                  <a:lnTo>
                    <a:pt x="5149" y="11818"/>
                  </a:lnTo>
                  <a:cubicBezTo>
                    <a:pt x="5056" y="11911"/>
                    <a:pt x="5056" y="12035"/>
                    <a:pt x="5149" y="12128"/>
                  </a:cubicBezTo>
                  <a:cubicBezTo>
                    <a:pt x="5180" y="12159"/>
                    <a:pt x="5211" y="12190"/>
                    <a:pt x="5274" y="12190"/>
                  </a:cubicBezTo>
                  <a:cubicBezTo>
                    <a:pt x="5336" y="12190"/>
                    <a:pt x="5398" y="12159"/>
                    <a:pt x="5429" y="12128"/>
                  </a:cubicBezTo>
                  <a:lnTo>
                    <a:pt x="8406" y="9151"/>
                  </a:lnTo>
                  <a:cubicBezTo>
                    <a:pt x="8469" y="9057"/>
                    <a:pt x="8469" y="8933"/>
                    <a:pt x="8406" y="8871"/>
                  </a:cubicBezTo>
                  <a:cubicBezTo>
                    <a:pt x="8360" y="8825"/>
                    <a:pt x="8306" y="8802"/>
                    <a:pt x="8251" y="8802"/>
                  </a:cubicBezTo>
                  <a:cubicBezTo>
                    <a:pt x="8197" y="8802"/>
                    <a:pt x="8143" y="8825"/>
                    <a:pt x="8096" y="8871"/>
                  </a:cubicBezTo>
                  <a:lnTo>
                    <a:pt x="7786" y="9182"/>
                  </a:lnTo>
                  <a:lnTo>
                    <a:pt x="7786" y="1613"/>
                  </a:lnTo>
                  <a:cubicBezTo>
                    <a:pt x="7786" y="1148"/>
                    <a:pt x="7414" y="775"/>
                    <a:pt x="6949" y="775"/>
                  </a:cubicBezTo>
                  <a:lnTo>
                    <a:pt x="2978" y="775"/>
                  </a:lnTo>
                  <a:lnTo>
                    <a:pt x="3381" y="341"/>
                  </a:lnTo>
                  <a:cubicBezTo>
                    <a:pt x="3524" y="198"/>
                    <a:pt x="3393" y="1"/>
                    <a:pt x="3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8"/>
            <p:cNvSpPr/>
            <p:nvPr/>
          </p:nvSpPr>
          <p:spPr>
            <a:xfrm>
              <a:off x="2387531" y="3426564"/>
              <a:ext cx="288820" cy="376684"/>
            </a:xfrm>
            <a:custGeom>
              <a:rect b="b" l="l" r="r" t="t"/>
              <a:pathLst>
                <a:path extrusionOk="0" h="13959" w="10703">
                  <a:moveTo>
                    <a:pt x="10268" y="404"/>
                  </a:moveTo>
                  <a:lnTo>
                    <a:pt x="10268" y="13525"/>
                  </a:lnTo>
                  <a:lnTo>
                    <a:pt x="404" y="13525"/>
                  </a:lnTo>
                  <a:lnTo>
                    <a:pt x="404" y="404"/>
                  </a:lnTo>
                  <a:close/>
                  <a:moveTo>
                    <a:pt x="404" y="0"/>
                  </a:moveTo>
                  <a:cubicBezTo>
                    <a:pt x="187" y="0"/>
                    <a:pt x="1" y="186"/>
                    <a:pt x="1" y="404"/>
                  </a:cubicBezTo>
                  <a:lnTo>
                    <a:pt x="1" y="13525"/>
                  </a:lnTo>
                  <a:cubicBezTo>
                    <a:pt x="1" y="13773"/>
                    <a:pt x="187" y="13959"/>
                    <a:pt x="404" y="13959"/>
                  </a:cubicBezTo>
                  <a:lnTo>
                    <a:pt x="10268" y="13959"/>
                  </a:lnTo>
                  <a:cubicBezTo>
                    <a:pt x="10516" y="13959"/>
                    <a:pt x="10702" y="13773"/>
                    <a:pt x="10702" y="13525"/>
                  </a:cubicBezTo>
                  <a:lnTo>
                    <a:pt x="10702" y="404"/>
                  </a:lnTo>
                  <a:cubicBezTo>
                    <a:pt x="10702" y="186"/>
                    <a:pt x="10516" y="0"/>
                    <a:pt x="10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 name="Google Shape;1004;p58"/>
          <p:cNvGrpSpPr/>
          <p:nvPr/>
        </p:nvGrpSpPr>
        <p:grpSpPr>
          <a:xfrm>
            <a:off x="5600986" y="1471162"/>
            <a:ext cx="377547" cy="352694"/>
            <a:chOff x="5600986" y="1623562"/>
            <a:chExt cx="377547" cy="352694"/>
          </a:xfrm>
        </p:grpSpPr>
        <p:sp>
          <p:nvSpPr>
            <p:cNvPr id="1005" name="Google Shape;1005;p58"/>
            <p:cNvSpPr/>
            <p:nvPr/>
          </p:nvSpPr>
          <p:spPr>
            <a:xfrm>
              <a:off x="5640330" y="1773382"/>
              <a:ext cx="76206" cy="51083"/>
            </a:xfrm>
            <a:custGeom>
              <a:rect b="b" l="l" r="r" t="t"/>
              <a:pathLst>
                <a:path extrusionOk="0" h="1893" w="2824">
                  <a:moveTo>
                    <a:pt x="2389" y="435"/>
                  </a:moveTo>
                  <a:lnTo>
                    <a:pt x="2389" y="1490"/>
                  </a:lnTo>
                  <a:lnTo>
                    <a:pt x="404" y="1490"/>
                  </a:lnTo>
                  <a:lnTo>
                    <a:pt x="404" y="435"/>
                  </a:lnTo>
                  <a:close/>
                  <a:moveTo>
                    <a:pt x="311" y="1"/>
                  </a:moveTo>
                  <a:cubicBezTo>
                    <a:pt x="125" y="1"/>
                    <a:pt x="1" y="156"/>
                    <a:pt x="1" y="311"/>
                  </a:cubicBezTo>
                  <a:lnTo>
                    <a:pt x="1" y="1583"/>
                  </a:lnTo>
                  <a:cubicBezTo>
                    <a:pt x="1" y="1738"/>
                    <a:pt x="125" y="1893"/>
                    <a:pt x="311" y="1893"/>
                  </a:cubicBezTo>
                  <a:lnTo>
                    <a:pt x="2513" y="1893"/>
                  </a:lnTo>
                  <a:cubicBezTo>
                    <a:pt x="2668" y="1893"/>
                    <a:pt x="2823" y="1738"/>
                    <a:pt x="2823" y="1583"/>
                  </a:cubicBezTo>
                  <a:lnTo>
                    <a:pt x="2823" y="311"/>
                  </a:lnTo>
                  <a:cubicBezTo>
                    <a:pt x="2823" y="156"/>
                    <a:pt x="2668" y="1"/>
                    <a:pt x="2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8"/>
            <p:cNvSpPr/>
            <p:nvPr/>
          </p:nvSpPr>
          <p:spPr>
            <a:xfrm>
              <a:off x="5861310" y="1772438"/>
              <a:ext cx="84571" cy="72131"/>
            </a:xfrm>
            <a:custGeom>
              <a:rect b="b" l="l" r="r" t="t"/>
              <a:pathLst>
                <a:path extrusionOk="0" h="2673" w="3134">
                  <a:moveTo>
                    <a:pt x="1800" y="408"/>
                  </a:moveTo>
                  <a:cubicBezTo>
                    <a:pt x="2327" y="408"/>
                    <a:pt x="2731" y="842"/>
                    <a:pt x="2731" y="1338"/>
                  </a:cubicBezTo>
                  <a:cubicBezTo>
                    <a:pt x="2731" y="1910"/>
                    <a:pt x="2269" y="2279"/>
                    <a:pt x="1788" y="2279"/>
                  </a:cubicBezTo>
                  <a:cubicBezTo>
                    <a:pt x="1564" y="2279"/>
                    <a:pt x="1336" y="2198"/>
                    <a:pt x="1149" y="2021"/>
                  </a:cubicBezTo>
                  <a:cubicBezTo>
                    <a:pt x="559" y="1432"/>
                    <a:pt x="962" y="408"/>
                    <a:pt x="1800" y="408"/>
                  </a:cubicBezTo>
                  <a:close/>
                  <a:moveTo>
                    <a:pt x="1793" y="1"/>
                  </a:moveTo>
                  <a:cubicBezTo>
                    <a:pt x="1461" y="1"/>
                    <a:pt x="1120" y="126"/>
                    <a:pt x="838" y="408"/>
                  </a:cubicBezTo>
                  <a:cubicBezTo>
                    <a:pt x="1" y="1245"/>
                    <a:pt x="621" y="2672"/>
                    <a:pt x="1800" y="2672"/>
                  </a:cubicBezTo>
                  <a:cubicBezTo>
                    <a:pt x="2544" y="2672"/>
                    <a:pt x="3134" y="2083"/>
                    <a:pt x="3134" y="1338"/>
                  </a:cubicBezTo>
                  <a:cubicBezTo>
                    <a:pt x="3134" y="542"/>
                    <a:pt x="2483" y="1"/>
                    <a:pt x="1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8"/>
            <p:cNvSpPr/>
            <p:nvPr/>
          </p:nvSpPr>
          <p:spPr>
            <a:xfrm>
              <a:off x="5642840" y="1915485"/>
              <a:ext cx="10902" cy="21156"/>
            </a:xfrm>
            <a:custGeom>
              <a:rect b="b" l="l" r="r" t="t"/>
              <a:pathLst>
                <a:path extrusionOk="0" h="784" w="404">
                  <a:moveTo>
                    <a:pt x="202" y="0"/>
                  </a:moveTo>
                  <a:cubicBezTo>
                    <a:pt x="109" y="0"/>
                    <a:pt x="16" y="54"/>
                    <a:pt x="1" y="163"/>
                  </a:cubicBezTo>
                  <a:lnTo>
                    <a:pt x="1" y="566"/>
                  </a:lnTo>
                  <a:cubicBezTo>
                    <a:pt x="1" y="690"/>
                    <a:pt x="63" y="783"/>
                    <a:pt x="187" y="783"/>
                  </a:cubicBezTo>
                  <a:cubicBezTo>
                    <a:pt x="311" y="783"/>
                    <a:pt x="404" y="690"/>
                    <a:pt x="404" y="566"/>
                  </a:cubicBezTo>
                  <a:lnTo>
                    <a:pt x="404" y="163"/>
                  </a:lnTo>
                  <a:cubicBezTo>
                    <a:pt x="389" y="54"/>
                    <a:pt x="295"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8"/>
            <p:cNvSpPr/>
            <p:nvPr/>
          </p:nvSpPr>
          <p:spPr>
            <a:xfrm>
              <a:off x="5671309" y="1915485"/>
              <a:ext cx="10902" cy="21156"/>
            </a:xfrm>
            <a:custGeom>
              <a:rect b="b" l="l" r="r" t="t"/>
              <a:pathLst>
                <a:path extrusionOk="0" h="784" w="404">
                  <a:moveTo>
                    <a:pt x="202" y="0"/>
                  </a:moveTo>
                  <a:cubicBezTo>
                    <a:pt x="109" y="0"/>
                    <a:pt x="16" y="54"/>
                    <a:pt x="0" y="163"/>
                  </a:cubicBezTo>
                  <a:lnTo>
                    <a:pt x="0" y="566"/>
                  </a:lnTo>
                  <a:cubicBezTo>
                    <a:pt x="0" y="690"/>
                    <a:pt x="93" y="783"/>
                    <a:pt x="187" y="783"/>
                  </a:cubicBezTo>
                  <a:cubicBezTo>
                    <a:pt x="311" y="783"/>
                    <a:pt x="404" y="690"/>
                    <a:pt x="404" y="566"/>
                  </a:cubicBezTo>
                  <a:lnTo>
                    <a:pt x="404" y="163"/>
                  </a:lnTo>
                  <a:cubicBezTo>
                    <a:pt x="388" y="54"/>
                    <a:pt x="295"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8"/>
            <p:cNvSpPr/>
            <p:nvPr/>
          </p:nvSpPr>
          <p:spPr>
            <a:xfrm>
              <a:off x="5706471" y="1914838"/>
              <a:ext cx="10902" cy="21804"/>
            </a:xfrm>
            <a:custGeom>
              <a:rect b="b" l="l" r="r" t="t"/>
              <a:pathLst>
                <a:path extrusionOk="0" h="808" w="404">
                  <a:moveTo>
                    <a:pt x="217" y="1"/>
                  </a:moveTo>
                  <a:cubicBezTo>
                    <a:pt x="93" y="1"/>
                    <a:pt x="0" y="94"/>
                    <a:pt x="0" y="187"/>
                  </a:cubicBezTo>
                  <a:lnTo>
                    <a:pt x="0" y="590"/>
                  </a:lnTo>
                  <a:cubicBezTo>
                    <a:pt x="0" y="714"/>
                    <a:pt x="93" y="807"/>
                    <a:pt x="217" y="807"/>
                  </a:cubicBezTo>
                  <a:cubicBezTo>
                    <a:pt x="341" y="807"/>
                    <a:pt x="403" y="714"/>
                    <a:pt x="403" y="590"/>
                  </a:cubicBezTo>
                  <a:lnTo>
                    <a:pt x="403" y="187"/>
                  </a:lnTo>
                  <a:cubicBezTo>
                    <a:pt x="403" y="94"/>
                    <a:pt x="310"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8"/>
            <p:cNvSpPr/>
            <p:nvPr/>
          </p:nvSpPr>
          <p:spPr>
            <a:xfrm>
              <a:off x="5734913" y="1914838"/>
              <a:ext cx="10929" cy="21804"/>
            </a:xfrm>
            <a:custGeom>
              <a:rect b="b" l="l" r="r" t="t"/>
              <a:pathLst>
                <a:path extrusionOk="0" h="808" w="405">
                  <a:moveTo>
                    <a:pt x="218" y="1"/>
                  </a:moveTo>
                  <a:cubicBezTo>
                    <a:pt x="94" y="1"/>
                    <a:pt x="1" y="94"/>
                    <a:pt x="1" y="187"/>
                  </a:cubicBezTo>
                  <a:lnTo>
                    <a:pt x="1" y="590"/>
                  </a:lnTo>
                  <a:cubicBezTo>
                    <a:pt x="1" y="714"/>
                    <a:pt x="94" y="807"/>
                    <a:pt x="218" y="807"/>
                  </a:cubicBezTo>
                  <a:cubicBezTo>
                    <a:pt x="342" y="807"/>
                    <a:pt x="404" y="714"/>
                    <a:pt x="404" y="590"/>
                  </a:cubicBezTo>
                  <a:lnTo>
                    <a:pt x="404" y="187"/>
                  </a:lnTo>
                  <a:cubicBezTo>
                    <a:pt x="404" y="94"/>
                    <a:pt x="311"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8"/>
            <p:cNvSpPr/>
            <p:nvPr/>
          </p:nvSpPr>
          <p:spPr>
            <a:xfrm>
              <a:off x="5770911" y="1914838"/>
              <a:ext cx="10902" cy="21804"/>
            </a:xfrm>
            <a:custGeom>
              <a:rect b="b" l="l" r="r" t="t"/>
              <a:pathLst>
                <a:path extrusionOk="0" h="808" w="404">
                  <a:moveTo>
                    <a:pt x="202" y="1"/>
                  </a:moveTo>
                  <a:cubicBezTo>
                    <a:pt x="102" y="1"/>
                    <a:pt x="1" y="63"/>
                    <a:pt x="1" y="187"/>
                  </a:cubicBezTo>
                  <a:lnTo>
                    <a:pt x="1" y="590"/>
                  </a:lnTo>
                  <a:cubicBezTo>
                    <a:pt x="1" y="714"/>
                    <a:pt x="94" y="807"/>
                    <a:pt x="218" y="807"/>
                  </a:cubicBezTo>
                  <a:cubicBezTo>
                    <a:pt x="311" y="807"/>
                    <a:pt x="404" y="714"/>
                    <a:pt x="404" y="590"/>
                  </a:cubicBezTo>
                  <a:lnTo>
                    <a:pt x="404" y="187"/>
                  </a:lnTo>
                  <a:cubicBezTo>
                    <a:pt x="404" y="63"/>
                    <a:pt x="303"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8"/>
            <p:cNvSpPr/>
            <p:nvPr/>
          </p:nvSpPr>
          <p:spPr>
            <a:xfrm>
              <a:off x="5799380" y="1914838"/>
              <a:ext cx="10902" cy="21804"/>
            </a:xfrm>
            <a:custGeom>
              <a:rect b="b" l="l" r="r" t="t"/>
              <a:pathLst>
                <a:path extrusionOk="0" h="808" w="404">
                  <a:moveTo>
                    <a:pt x="202" y="1"/>
                  </a:moveTo>
                  <a:cubicBezTo>
                    <a:pt x="101" y="1"/>
                    <a:pt x="0" y="63"/>
                    <a:pt x="0" y="187"/>
                  </a:cubicBezTo>
                  <a:lnTo>
                    <a:pt x="0" y="590"/>
                  </a:lnTo>
                  <a:cubicBezTo>
                    <a:pt x="0" y="714"/>
                    <a:pt x="93" y="807"/>
                    <a:pt x="218" y="807"/>
                  </a:cubicBezTo>
                  <a:cubicBezTo>
                    <a:pt x="311" y="807"/>
                    <a:pt x="404" y="714"/>
                    <a:pt x="404" y="590"/>
                  </a:cubicBezTo>
                  <a:lnTo>
                    <a:pt x="404" y="187"/>
                  </a:lnTo>
                  <a:cubicBezTo>
                    <a:pt x="404" y="63"/>
                    <a:pt x="303"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8"/>
            <p:cNvSpPr/>
            <p:nvPr/>
          </p:nvSpPr>
          <p:spPr>
            <a:xfrm>
              <a:off x="5827849" y="1914838"/>
              <a:ext cx="10902" cy="21804"/>
            </a:xfrm>
            <a:custGeom>
              <a:rect b="b" l="l" r="r" t="t"/>
              <a:pathLst>
                <a:path extrusionOk="0" h="808" w="404">
                  <a:moveTo>
                    <a:pt x="202" y="1"/>
                  </a:moveTo>
                  <a:cubicBezTo>
                    <a:pt x="101" y="1"/>
                    <a:pt x="0" y="63"/>
                    <a:pt x="0" y="187"/>
                  </a:cubicBezTo>
                  <a:lnTo>
                    <a:pt x="0" y="590"/>
                  </a:lnTo>
                  <a:cubicBezTo>
                    <a:pt x="0" y="714"/>
                    <a:pt x="93" y="807"/>
                    <a:pt x="217" y="807"/>
                  </a:cubicBezTo>
                  <a:cubicBezTo>
                    <a:pt x="310" y="807"/>
                    <a:pt x="403" y="714"/>
                    <a:pt x="403" y="590"/>
                  </a:cubicBezTo>
                  <a:lnTo>
                    <a:pt x="403" y="187"/>
                  </a:lnTo>
                  <a:cubicBezTo>
                    <a:pt x="403" y="63"/>
                    <a:pt x="302"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8"/>
            <p:cNvSpPr/>
            <p:nvPr/>
          </p:nvSpPr>
          <p:spPr>
            <a:xfrm>
              <a:off x="5856291" y="1914838"/>
              <a:ext cx="10902" cy="21804"/>
            </a:xfrm>
            <a:custGeom>
              <a:rect b="b" l="l" r="r" t="t"/>
              <a:pathLst>
                <a:path extrusionOk="0" h="808" w="404">
                  <a:moveTo>
                    <a:pt x="202" y="1"/>
                  </a:moveTo>
                  <a:cubicBezTo>
                    <a:pt x="102" y="1"/>
                    <a:pt x="1" y="63"/>
                    <a:pt x="1" y="187"/>
                  </a:cubicBezTo>
                  <a:lnTo>
                    <a:pt x="1" y="590"/>
                  </a:lnTo>
                  <a:cubicBezTo>
                    <a:pt x="1" y="714"/>
                    <a:pt x="94" y="807"/>
                    <a:pt x="218" y="807"/>
                  </a:cubicBezTo>
                  <a:cubicBezTo>
                    <a:pt x="311" y="807"/>
                    <a:pt x="404" y="714"/>
                    <a:pt x="404" y="590"/>
                  </a:cubicBezTo>
                  <a:lnTo>
                    <a:pt x="404" y="187"/>
                  </a:lnTo>
                  <a:cubicBezTo>
                    <a:pt x="404" y="63"/>
                    <a:pt x="303"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8"/>
            <p:cNvSpPr/>
            <p:nvPr/>
          </p:nvSpPr>
          <p:spPr>
            <a:xfrm>
              <a:off x="5638657" y="1860436"/>
              <a:ext cx="88754" cy="10902"/>
            </a:xfrm>
            <a:custGeom>
              <a:rect b="b" l="l" r="r" t="t"/>
              <a:pathLst>
                <a:path extrusionOk="0" h="404" w="3289">
                  <a:moveTo>
                    <a:pt x="280" y="1"/>
                  </a:moveTo>
                  <a:cubicBezTo>
                    <a:pt x="1" y="1"/>
                    <a:pt x="1" y="404"/>
                    <a:pt x="280" y="404"/>
                  </a:cubicBezTo>
                  <a:lnTo>
                    <a:pt x="3010" y="404"/>
                  </a:lnTo>
                  <a:cubicBezTo>
                    <a:pt x="3289" y="404"/>
                    <a:pt x="3289" y="1"/>
                    <a:pt x="3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8"/>
            <p:cNvSpPr/>
            <p:nvPr/>
          </p:nvSpPr>
          <p:spPr>
            <a:xfrm>
              <a:off x="5639683" y="1882995"/>
              <a:ext cx="162072" cy="11819"/>
            </a:xfrm>
            <a:custGeom>
              <a:rect b="b" l="l" r="r" t="t"/>
              <a:pathLst>
                <a:path extrusionOk="0" h="438" w="6006">
                  <a:moveTo>
                    <a:pt x="220" y="1"/>
                  </a:moveTo>
                  <a:cubicBezTo>
                    <a:pt x="1" y="1"/>
                    <a:pt x="1" y="438"/>
                    <a:pt x="220" y="438"/>
                  </a:cubicBezTo>
                  <a:cubicBezTo>
                    <a:pt x="227" y="438"/>
                    <a:pt x="234" y="437"/>
                    <a:pt x="242" y="436"/>
                  </a:cubicBezTo>
                  <a:lnTo>
                    <a:pt x="5794" y="436"/>
                  </a:lnTo>
                  <a:cubicBezTo>
                    <a:pt x="5801" y="437"/>
                    <a:pt x="5807" y="438"/>
                    <a:pt x="5813" y="438"/>
                  </a:cubicBezTo>
                  <a:cubicBezTo>
                    <a:pt x="6005" y="438"/>
                    <a:pt x="6005" y="1"/>
                    <a:pt x="5813" y="1"/>
                  </a:cubicBezTo>
                  <a:cubicBezTo>
                    <a:pt x="5807" y="1"/>
                    <a:pt x="5801" y="1"/>
                    <a:pt x="5794" y="2"/>
                  </a:cubicBezTo>
                  <a:lnTo>
                    <a:pt x="242" y="2"/>
                  </a:lnTo>
                  <a:cubicBezTo>
                    <a:pt x="234" y="1"/>
                    <a:pt x="227" y="1"/>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8"/>
            <p:cNvSpPr/>
            <p:nvPr/>
          </p:nvSpPr>
          <p:spPr>
            <a:xfrm>
              <a:off x="5600986" y="1733202"/>
              <a:ext cx="261566" cy="243054"/>
            </a:xfrm>
            <a:custGeom>
              <a:rect b="b" l="l" r="r" t="t"/>
              <a:pathLst>
                <a:path extrusionOk="0" h="9007" w="9693">
                  <a:moveTo>
                    <a:pt x="621" y="1"/>
                  </a:moveTo>
                  <a:cubicBezTo>
                    <a:pt x="280" y="1"/>
                    <a:pt x="32" y="280"/>
                    <a:pt x="32" y="621"/>
                  </a:cubicBezTo>
                  <a:lnTo>
                    <a:pt x="32" y="8407"/>
                  </a:lnTo>
                  <a:cubicBezTo>
                    <a:pt x="1" y="8748"/>
                    <a:pt x="280" y="8996"/>
                    <a:pt x="621" y="8996"/>
                  </a:cubicBezTo>
                  <a:lnTo>
                    <a:pt x="9462" y="8996"/>
                  </a:lnTo>
                  <a:cubicBezTo>
                    <a:pt x="9480" y="9003"/>
                    <a:pt x="9497" y="9006"/>
                    <a:pt x="9512" y="9006"/>
                  </a:cubicBezTo>
                  <a:cubicBezTo>
                    <a:pt x="9693" y="9006"/>
                    <a:pt x="9693" y="8583"/>
                    <a:pt x="9512" y="8583"/>
                  </a:cubicBezTo>
                  <a:cubicBezTo>
                    <a:pt x="9497" y="8583"/>
                    <a:pt x="9480" y="8586"/>
                    <a:pt x="9462" y="8593"/>
                  </a:cubicBezTo>
                  <a:lnTo>
                    <a:pt x="621" y="8593"/>
                  </a:lnTo>
                  <a:cubicBezTo>
                    <a:pt x="497" y="8593"/>
                    <a:pt x="435" y="8500"/>
                    <a:pt x="435" y="8407"/>
                  </a:cubicBezTo>
                  <a:lnTo>
                    <a:pt x="435" y="621"/>
                  </a:lnTo>
                  <a:cubicBezTo>
                    <a:pt x="435" y="497"/>
                    <a:pt x="497" y="435"/>
                    <a:pt x="621" y="404"/>
                  </a:cubicBezTo>
                  <a:lnTo>
                    <a:pt x="2110" y="404"/>
                  </a:lnTo>
                  <a:cubicBezTo>
                    <a:pt x="2126" y="408"/>
                    <a:pt x="2142" y="410"/>
                    <a:pt x="2157" y="410"/>
                  </a:cubicBezTo>
                  <a:cubicBezTo>
                    <a:pt x="2257" y="410"/>
                    <a:pt x="2327" y="326"/>
                    <a:pt x="2327" y="218"/>
                  </a:cubicBezTo>
                  <a:cubicBezTo>
                    <a:pt x="2327" y="94"/>
                    <a:pt x="2234" y="1"/>
                    <a:pt x="2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8"/>
            <p:cNvSpPr/>
            <p:nvPr/>
          </p:nvSpPr>
          <p:spPr>
            <a:xfrm>
              <a:off x="5674655" y="1733202"/>
              <a:ext cx="303878" cy="242784"/>
            </a:xfrm>
            <a:custGeom>
              <a:rect b="b" l="l" r="r" t="t"/>
              <a:pathLst>
                <a:path extrusionOk="0" h="8997" w="11261">
                  <a:moveTo>
                    <a:pt x="218" y="1"/>
                  </a:moveTo>
                  <a:cubicBezTo>
                    <a:pt x="94" y="1"/>
                    <a:pt x="0" y="94"/>
                    <a:pt x="0" y="218"/>
                  </a:cubicBezTo>
                  <a:cubicBezTo>
                    <a:pt x="0" y="342"/>
                    <a:pt x="94" y="435"/>
                    <a:pt x="218" y="435"/>
                  </a:cubicBezTo>
                  <a:lnTo>
                    <a:pt x="10640" y="435"/>
                  </a:lnTo>
                  <a:cubicBezTo>
                    <a:pt x="10733" y="435"/>
                    <a:pt x="10826" y="497"/>
                    <a:pt x="10826" y="621"/>
                  </a:cubicBezTo>
                  <a:lnTo>
                    <a:pt x="10826" y="8407"/>
                  </a:lnTo>
                  <a:cubicBezTo>
                    <a:pt x="10826" y="8531"/>
                    <a:pt x="10733" y="8593"/>
                    <a:pt x="10640" y="8593"/>
                  </a:cubicBezTo>
                  <a:lnTo>
                    <a:pt x="7538" y="8593"/>
                  </a:lnTo>
                  <a:cubicBezTo>
                    <a:pt x="7414" y="8593"/>
                    <a:pt x="7321" y="8686"/>
                    <a:pt x="7352" y="8810"/>
                  </a:cubicBezTo>
                  <a:cubicBezTo>
                    <a:pt x="7352" y="8903"/>
                    <a:pt x="7414" y="8996"/>
                    <a:pt x="7538" y="8996"/>
                  </a:cubicBezTo>
                  <a:lnTo>
                    <a:pt x="10640" y="8996"/>
                  </a:lnTo>
                  <a:cubicBezTo>
                    <a:pt x="10981" y="8996"/>
                    <a:pt x="11261" y="8748"/>
                    <a:pt x="11261" y="8407"/>
                  </a:cubicBezTo>
                  <a:lnTo>
                    <a:pt x="11261" y="621"/>
                  </a:lnTo>
                  <a:cubicBezTo>
                    <a:pt x="11261" y="280"/>
                    <a:pt x="10981" y="1"/>
                    <a:pt x="10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8"/>
            <p:cNvSpPr/>
            <p:nvPr/>
          </p:nvSpPr>
          <p:spPr>
            <a:xfrm>
              <a:off x="5719019" y="1654729"/>
              <a:ext cx="130742" cy="38292"/>
            </a:xfrm>
            <a:custGeom>
              <a:rect b="b" l="l" r="r" t="t"/>
              <a:pathLst>
                <a:path extrusionOk="0" h="1419" w="4845">
                  <a:moveTo>
                    <a:pt x="2385" y="1"/>
                  </a:moveTo>
                  <a:cubicBezTo>
                    <a:pt x="1536" y="1"/>
                    <a:pt x="683" y="350"/>
                    <a:pt x="63" y="1048"/>
                  </a:cubicBezTo>
                  <a:cubicBezTo>
                    <a:pt x="1" y="1141"/>
                    <a:pt x="1" y="1265"/>
                    <a:pt x="94" y="1358"/>
                  </a:cubicBezTo>
                  <a:cubicBezTo>
                    <a:pt x="125" y="1389"/>
                    <a:pt x="187" y="1389"/>
                    <a:pt x="218" y="1389"/>
                  </a:cubicBezTo>
                  <a:cubicBezTo>
                    <a:pt x="280" y="1389"/>
                    <a:pt x="342" y="1358"/>
                    <a:pt x="373" y="1327"/>
                  </a:cubicBezTo>
                  <a:cubicBezTo>
                    <a:pt x="900" y="722"/>
                    <a:pt x="1637" y="419"/>
                    <a:pt x="2373" y="419"/>
                  </a:cubicBezTo>
                  <a:cubicBezTo>
                    <a:pt x="3110" y="419"/>
                    <a:pt x="3847" y="722"/>
                    <a:pt x="4374" y="1327"/>
                  </a:cubicBezTo>
                  <a:cubicBezTo>
                    <a:pt x="4423" y="1392"/>
                    <a:pt x="4483" y="1419"/>
                    <a:pt x="4540" y="1419"/>
                  </a:cubicBezTo>
                  <a:cubicBezTo>
                    <a:pt x="4701" y="1419"/>
                    <a:pt x="4845" y="1208"/>
                    <a:pt x="4684" y="1048"/>
                  </a:cubicBezTo>
                  <a:cubicBezTo>
                    <a:pt x="4080" y="350"/>
                    <a:pt x="3234" y="1"/>
                    <a:pt x="2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8"/>
            <p:cNvSpPr/>
            <p:nvPr/>
          </p:nvSpPr>
          <p:spPr>
            <a:xfrm>
              <a:off x="5693896" y="1623562"/>
              <a:ext cx="179180" cy="51083"/>
            </a:xfrm>
            <a:custGeom>
              <a:rect b="b" l="l" r="r" t="t"/>
              <a:pathLst>
                <a:path extrusionOk="0" h="1893" w="6640">
                  <a:moveTo>
                    <a:pt x="3336" y="0"/>
                  </a:moveTo>
                  <a:cubicBezTo>
                    <a:pt x="2121" y="0"/>
                    <a:pt x="907" y="520"/>
                    <a:pt x="63" y="1551"/>
                  </a:cubicBezTo>
                  <a:cubicBezTo>
                    <a:pt x="1" y="1644"/>
                    <a:pt x="1" y="1768"/>
                    <a:pt x="94" y="1861"/>
                  </a:cubicBezTo>
                  <a:cubicBezTo>
                    <a:pt x="125" y="1861"/>
                    <a:pt x="156" y="1892"/>
                    <a:pt x="218" y="1892"/>
                  </a:cubicBezTo>
                  <a:cubicBezTo>
                    <a:pt x="280" y="1892"/>
                    <a:pt x="342" y="1861"/>
                    <a:pt x="373" y="1830"/>
                  </a:cubicBezTo>
                  <a:cubicBezTo>
                    <a:pt x="1136" y="880"/>
                    <a:pt x="2228" y="407"/>
                    <a:pt x="3322" y="407"/>
                  </a:cubicBezTo>
                  <a:cubicBezTo>
                    <a:pt x="4407" y="407"/>
                    <a:pt x="5495" y="873"/>
                    <a:pt x="6267" y="1799"/>
                  </a:cubicBezTo>
                  <a:cubicBezTo>
                    <a:pt x="6301" y="1851"/>
                    <a:pt x="6354" y="1874"/>
                    <a:pt x="6410" y="1874"/>
                  </a:cubicBezTo>
                  <a:cubicBezTo>
                    <a:pt x="6456" y="1874"/>
                    <a:pt x="6504" y="1858"/>
                    <a:pt x="6546" y="1830"/>
                  </a:cubicBezTo>
                  <a:cubicBezTo>
                    <a:pt x="6639" y="1737"/>
                    <a:pt x="6639" y="1613"/>
                    <a:pt x="6577" y="1520"/>
                  </a:cubicBezTo>
                  <a:cubicBezTo>
                    <a:pt x="5730" y="504"/>
                    <a:pt x="4533" y="0"/>
                    <a:pt x="3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8"/>
            <p:cNvSpPr/>
            <p:nvPr/>
          </p:nvSpPr>
          <p:spPr>
            <a:xfrm>
              <a:off x="5741632" y="1683198"/>
              <a:ext cx="82034" cy="25771"/>
            </a:xfrm>
            <a:custGeom>
              <a:rect b="b" l="l" r="r" t="t"/>
              <a:pathLst>
                <a:path extrusionOk="0" h="955" w="3040">
                  <a:moveTo>
                    <a:pt x="1539" y="0"/>
                  </a:moveTo>
                  <a:cubicBezTo>
                    <a:pt x="1024" y="0"/>
                    <a:pt x="512" y="194"/>
                    <a:pt x="124" y="582"/>
                  </a:cubicBezTo>
                  <a:cubicBezTo>
                    <a:pt x="0" y="737"/>
                    <a:pt x="93" y="954"/>
                    <a:pt x="279" y="954"/>
                  </a:cubicBezTo>
                  <a:cubicBezTo>
                    <a:pt x="310" y="954"/>
                    <a:pt x="372" y="923"/>
                    <a:pt x="403" y="892"/>
                  </a:cubicBezTo>
                  <a:cubicBezTo>
                    <a:pt x="729" y="582"/>
                    <a:pt x="1140" y="427"/>
                    <a:pt x="1547" y="427"/>
                  </a:cubicBezTo>
                  <a:cubicBezTo>
                    <a:pt x="1954" y="427"/>
                    <a:pt x="2358" y="582"/>
                    <a:pt x="2668" y="892"/>
                  </a:cubicBezTo>
                  <a:cubicBezTo>
                    <a:pt x="2714" y="923"/>
                    <a:pt x="2769" y="939"/>
                    <a:pt x="2823" y="939"/>
                  </a:cubicBezTo>
                  <a:cubicBezTo>
                    <a:pt x="2877" y="939"/>
                    <a:pt x="2931" y="923"/>
                    <a:pt x="2978" y="892"/>
                  </a:cubicBezTo>
                  <a:cubicBezTo>
                    <a:pt x="3040" y="799"/>
                    <a:pt x="3040" y="675"/>
                    <a:pt x="2978" y="582"/>
                  </a:cubicBezTo>
                  <a:cubicBezTo>
                    <a:pt x="2575" y="194"/>
                    <a:pt x="2055" y="0"/>
                    <a:pt x="1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58"/>
          <p:cNvGrpSpPr/>
          <p:nvPr/>
        </p:nvGrpSpPr>
        <p:grpSpPr>
          <a:xfrm>
            <a:off x="2343168" y="3872665"/>
            <a:ext cx="377547" cy="372501"/>
            <a:chOff x="2343168" y="4025065"/>
            <a:chExt cx="377547" cy="372501"/>
          </a:xfrm>
        </p:grpSpPr>
        <p:sp>
          <p:nvSpPr>
            <p:cNvPr id="1023" name="Google Shape;1023;p58"/>
            <p:cNvSpPr/>
            <p:nvPr/>
          </p:nvSpPr>
          <p:spPr>
            <a:xfrm>
              <a:off x="2520621" y="4293943"/>
              <a:ext cx="10902" cy="11334"/>
            </a:xfrm>
            <a:custGeom>
              <a:rect b="b" l="l" r="r" t="t"/>
              <a:pathLst>
                <a:path extrusionOk="0" h="420" w="404">
                  <a:moveTo>
                    <a:pt x="202" y="1"/>
                  </a:moveTo>
                  <a:cubicBezTo>
                    <a:pt x="101" y="1"/>
                    <a:pt x="1" y="71"/>
                    <a:pt x="1" y="210"/>
                  </a:cubicBezTo>
                  <a:cubicBezTo>
                    <a:pt x="1" y="350"/>
                    <a:pt x="101" y="420"/>
                    <a:pt x="202" y="420"/>
                  </a:cubicBezTo>
                  <a:cubicBezTo>
                    <a:pt x="303" y="420"/>
                    <a:pt x="404" y="350"/>
                    <a:pt x="404" y="210"/>
                  </a:cubicBezTo>
                  <a:cubicBezTo>
                    <a:pt x="404" y="71"/>
                    <a:pt x="303"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8"/>
            <p:cNvSpPr/>
            <p:nvPr/>
          </p:nvSpPr>
          <p:spPr>
            <a:xfrm>
              <a:off x="2551600" y="4293754"/>
              <a:ext cx="10902" cy="10902"/>
            </a:xfrm>
            <a:custGeom>
              <a:rect b="b" l="l" r="r" t="t"/>
              <a:pathLst>
                <a:path extrusionOk="0" h="404" w="404">
                  <a:moveTo>
                    <a:pt x="218" y="0"/>
                  </a:moveTo>
                  <a:cubicBezTo>
                    <a:pt x="93" y="0"/>
                    <a:pt x="0" y="93"/>
                    <a:pt x="0" y="217"/>
                  </a:cubicBezTo>
                  <a:cubicBezTo>
                    <a:pt x="0" y="341"/>
                    <a:pt x="93" y="403"/>
                    <a:pt x="218" y="403"/>
                  </a:cubicBezTo>
                  <a:cubicBezTo>
                    <a:pt x="311" y="403"/>
                    <a:pt x="404" y="310"/>
                    <a:pt x="404" y="217"/>
                  </a:cubicBezTo>
                  <a:cubicBezTo>
                    <a:pt x="404" y="93"/>
                    <a:pt x="342"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8"/>
            <p:cNvSpPr/>
            <p:nvPr/>
          </p:nvSpPr>
          <p:spPr>
            <a:xfrm>
              <a:off x="2583416" y="4293754"/>
              <a:ext cx="10902" cy="10902"/>
            </a:xfrm>
            <a:custGeom>
              <a:rect b="b" l="l" r="r" t="t"/>
              <a:pathLst>
                <a:path extrusionOk="0" h="404" w="404">
                  <a:moveTo>
                    <a:pt x="186" y="0"/>
                  </a:moveTo>
                  <a:cubicBezTo>
                    <a:pt x="93" y="0"/>
                    <a:pt x="0" y="93"/>
                    <a:pt x="0" y="217"/>
                  </a:cubicBezTo>
                  <a:cubicBezTo>
                    <a:pt x="0" y="310"/>
                    <a:pt x="93" y="403"/>
                    <a:pt x="186" y="403"/>
                  </a:cubicBezTo>
                  <a:cubicBezTo>
                    <a:pt x="310" y="403"/>
                    <a:pt x="403" y="341"/>
                    <a:pt x="403" y="217"/>
                  </a:cubicBezTo>
                  <a:cubicBezTo>
                    <a:pt x="403" y="93"/>
                    <a:pt x="310" y="0"/>
                    <a:pt x="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8"/>
            <p:cNvSpPr/>
            <p:nvPr/>
          </p:nvSpPr>
          <p:spPr>
            <a:xfrm>
              <a:off x="2614367" y="4293943"/>
              <a:ext cx="11765" cy="11334"/>
            </a:xfrm>
            <a:custGeom>
              <a:rect b="b" l="l" r="r" t="t"/>
              <a:pathLst>
                <a:path extrusionOk="0" h="420" w="436">
                  <a:moveTo>
                    <a:pt x="218" y="1"/>
                  </a:moveTo>
                  <a:cubicBezTo>
                    <a:pt x="109" y="1"/>
                    <a:pt x="1" y="71"/>
                    <a:pt x="1" y="210"/>
                  </a:cubicBezTo>
                  <a:cubicBezTo>
                    <a:pt x="1" y="350"/>
                    <a:pt x="109" y="420"/>
                    <a:pt x="218" y="420"/>
                  </a:cubicBezTo>
                  <a:cubicBezTo>
                    <a:pt x="327" y="420"/>
                    <a:pt x="435" y="350"/>
                    <a:pt x="435" y="210"/>
                  </a:cubicBezTo>
                  <a:cubicBezTo>
                    <a:pt x="435" y="71"/>
                    <a:pt x="327"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8"/>
            <p:cNvSpPr/>
            <p:nvPr/>
          </p:nvSpPr>
          <p:spPr>
            <a:xfrm>
              <a:off x="2646183" y="4293943"/>
              <a:ext cx="10902" cy="11334"/>
            </a:xfrm>
            <a:custGeom>
              <a:rect b="b" l="l" r="r" t="t"/>
              <a:pathLst>
                <a:path extrusionOk="0" h="420" w="404">
                  <a:moveTo>
                    <a:pt x="202" y="1"/>
                  </a:moveTo>
                  <a:cubicBezTo>
                    <a:pt x="101" y="1"/>
                    <a:pt x="1" y="71"/>
                    <a:pt x="1" y="210"/>
                  </a:cubicBezTo>
                  <a:cubicBezTo>
                    <a:pt x="1" y="350"/>
                    <a:pt x="101" y="420"/>
                    <a:pt x="202" y="420"/>
                  </a:cubicBezTo>
                  <a:cubicBezTo>
                    <a:pt x="303" y="420"/>
                    <a:pt x="404" y="350"/>
                    <a:pt x="404" y="210"/>
                  </a:cubicBezTo>
                  <a:cubicBezTo>
                    <a:pt x="404" y="71"/>
                    <a:pt x="303"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8"/>
            <p:cNvSpPr/>
            <p:nvPr/>
          </p:nvSpPr>
          <p:spPr>
            <a:xfrm>
              <a:off x="2677566" y="4294591"/>
              <a:ext cx="11765" cy="9445"/>
            </a:xfrm>
            <a:custGeom>
              <a:rect b="b" l="l" r="r" t="t"/>
              <a:pathLst>
                <a:path extrusionOk="0" h="350" w="436">
                  <a:moveTo>
                    <a:pt x="218" y="0"/>
                  </a:moveTo>
                  <a:cubicBezTo>
                    <a:pt x="109" y="0"/>
                    <a:pt x="1" y="62"/>
                    <a:pt x="16" y="186"/>
                  </a:cubicBezTo>
                  <a:cubicBezTo>
                    <a:pt x="32" y="295"/>
                    <a:pt x="125" y="349"/>
                    <a:pt x="218" y="349"/>
                  </a:cubicBezTo>
                  <a:cubicBezTo>
                    <a:pt x="311" y="349"/>
                    <a:pt x="404" y="295"/>
                    <a:pt x="420" y="186"/>
                  </a:cubicBezTo>
                  <a:cubicBezTo>
                    <a:pt x="435" y="62"/>
                    <a:pt x="327"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8"/>
            <p:cNvSpPr/>
            <p:nvPr/>
          </p:nvSpPr>
          <p:spPr>
            <a:xfrm>
              <a:off x="2459743" y="4165684"/>
              <a:ext cx="12359" cy="8527"/>
            </a:xfrm>
            <a:custGeom>
              <a:rect b="b" l="l" r="r" t="t"/>
              <a:pathLst>
                <a:path extrusionOk="0" h="316" w="458">
                  <a:moveTo>
                    <a:pt x="240" y="0"/>
                  </a:moveTo>
                  <a:cubicBezTo>
                    <a:pt x="1" y="0"/>
                    <a:pt x="261" y="315"/>
                    <a:pt x="392" y="315"/>
                  </a:cubicBezTo>
                  <a:cubicBezTo>
                    <a:pt x="430" y="315"/>
                    <a:pt x="458" y="288"/>
                    <a:pt x="458" y="217"/>
                  </a:cubicBezTo>
                  <a:cubicBezTo>
                    <a:pt x="458" y="93"/>
                    <a:pt x="365" y="0"/>
                    <a:pt x="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8"/>
            <p:cNvSpPr/>
            <p:nvPr/>
          </p:nvSpPr>
          <p:spPr>
            <a:xfrm>
              <a:off x="2461200" y="4184303"/>
              <a:ext cx="10902" cy="11334"/>
            </a:xfrm>
            <a:custGeom>
              <a:rect b="b" l="l" r="r" t="t"/>
              <a:pathLst>
                <a:path extrusionOk="0" h="420" w="404">
                  <a:moveTo>
                    <a:pt x="202" y="0"/>
                  </a:moveTo>
                  <a:cubicBezTo>
                    <a:pt x="101" y="0"/>
                    <a:pt x="0" y="70"/>
                    <a:pt x="0" y="210"/>
                  </a:cubicBezTo>
                  <a:cubicBezTo>
                    <a:pt x="0" y="349"/>
                    <a:pt x="101" y="419"/>
                    <a:pt x="202" y="419"/>
                  </a:cubicBezTo>
                  <a:cubicBezTo>
                    <a:pt x="303" y="419"/>
                    <a:pt x="404" y="349"/>
                    <a:pt x="404" y="210"/>
                  </a:cubicBezTo>
                  <a:cubicBezTo>
                    <a:pt x="404" y="70"/>
                    <a:pt x="303"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8"/>
            <p:cNvSpPr/>
            <p:nvPr/>
          </p:nvSpPr>
          <p:spPr>
            <a:xfrm>
              <a:off x="2461200" y="4212772"/>
              <a:ext cx="10902" cy="11307"/>
            </a:xfrm>
            <a:custGeom>
              <a:rect b="b" l="l" r="r" t="t"/>
              <a:pathLst>
                <a:path extrusionOk="0" h="419" w="404">
                  <a:moveTo>
                    <a:pt x="202" y="0"/>
                  </a:moveTo>
                  <a:cubicBezTo>
                    <a:pt x="101" y="0"/>
                    <a:pt x="0" y="70"/>
                    <a:pt x="0" y="209"/>
                  </a:cubicBezTo>
                  <a:cubicBezTo>
                    <a:pt x="0" y="349"/>
                    <a:pt x="101" y="419"/>
                    <a:pt x="202" y="419"/>
                  </a:cubicBezTo>
                  <a:cubicBezTo>
                    <a:pt x="303" y="419"/>
                    <a:pt x="404" y="349"/>
                    <a:pt x="404" y="209"/>
                  </a:cubicBezTo>
                  <a:cubicBezTo>
                    <a:pt x="404" y="70"/>
                    <a:pt x="303"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8"/>
            <p:cNvSpPr/>
            <p:nvPr/>
          </p:nvSpPr>
          <p:spPr>
            <a:xfrm>
              <a:off x="2382512" y="4175506"/>
              <a:ext cx="20104" cy="18647"/>
            </a:xfrm>
            <a:custGeom>
              <a:rect b="b" l="l" r="r" t="t"/>
              <a:pathLst>
                <a:path extrusionOk="0" h="691" w="745">
                  <a:moveTo>
                    <a:pt x="524" y="1"/>
                  </a:moveTo>
                  <a:cubicBezTo>
                    <a:pt x="474" y="1"/>
                    <a:pt x="419" y="24"/>
                    <a:pt x="373" y="71"/>
                  </a:cubicBezTo>
                  <a:lnTo>
                    <a:pt x="94" y="350"/>
                  </a:lnTo>
                  <a:cubicBezTo>
                    <a:pt x="0" y="443"/>
                    <a:pt x="0" y="567"/>
                    <a:pt x="94" y="629"/>
                  </a:cubicBezTo>
                  <a:cubicBezTo>
                    <a:pt x="125" y="691"/>
                    <a:pt x="187" y="691"/>
                    <a:pt x="218" y="691"/>
                  </a:cubicBezTo>
                  <a:cubicBezTo>
                    <a:pt x="280" y="691"/>
                    <a:pt x="342" y="691"/>
                    <a:pt x="373" y="629"/>
                  </a:cubicBezTo>
                  <a:lnTo>
                    <a:pt x="652" y="350"/>
                  </a:lnTo>
                  <a:cubicBezTo>
                    <a:pt x="745" y="257"/>
                    <a:pt x="745" y="133"/>
                    <a:pt x="652" y="71"/>
                  </a:cubicBezTo>
                  <a:cubicBezTo>
                    <a:pt x="621" y="24"/>
                    <a:pt x="574" y="1"/>
                    <a:pt x="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8"/>
            <p:cNvSpPr/>
            <p:nvPr/>
          </p:nvSpPr>
          <p:spPr>
            <a:xfrm>
              <a:off x="2385858" y="4178852"/>
              <a:ext cx="45227" cy="43770"/>
            </a:xfrm>
            <a:custGeom>
              <a:rect b="b" l="l" r="r" t="t"/>
              <a:pathLst>
                <a:path extrusionOk="0" h="1622" w="1676">
                  <a:moveTo>
                    <a:pt x="1431" y="1"/>
                  </a:moveTo>
                  <a:cubicBezTo>
                    <a:pt x="1381" y="1"/>
                    <a:pt x="1334" y="24"/>
                    <a:pt x="1303" y="71"/>
                  </a:cubicBezTo>
                  <a:lnTo>
                    <a:pt x="94" y="1280"/>
                  </a:lnTo>
                  <a:cubicBezTo>
                    <a:pt x="1" y="1342"/>
                    <a:pt x="1" y="1466"/>
                    <a:pt x="94" y="1560"/>
                  </a:cubicBezTo>
                  <a:cubicBezTo>
                    <a:pt x="125" y="1591"/>
                    <a:pt x="187" y="1622"/>
                    <a:pt x="218" y="1622"/>
                  </a:cubicBezTo>
                  <a:cubicBezTo>
                    <a:pt x="280" y="1622"/>
                    <a:pt x="342" y="1591"/>
                    <a:pt x="373" y="1560"/>
                  </a:cubicBezTo>
                  <a:lnTo>
                    <a:pt x="1583" y="350"/>
                  </a:lnTo>
                  <a:cubicBezTo>
                    <a:pt x="1676" y="257"/>
                    <a:pt x="1676" y="133"/>
                    <a:pt x="1583" y="71"/>
                  </a:cubicBezTo>
                  <a:cubicBezTo>
                    <a:pt x="1536" y="24"/>
                    <a:pt x="1482" y="1"/>
                    <a:pt x="1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8"/>
            <p:cNvSpPr/>
            <p:nvPr/>
          </p:nvSpPr>
          <p:spPr>
            <a:xfrm>
              <a:off x="2344005" y="4120673"/>
              <a:ext cx="376711" cy="276893"/>
            </a:xfrm>
            <a:custGeom>
              <a:rect b="b" l="l" r="r" t="t"/>
              <a:pathLst>
                <a:path extrusionOk="0" h="10261" w="13960">
                  <a:moveTo>
                    <a:pt x="8872" y="800"/>
                  </a:moveTo>
                  <a:cubicBezTo>
                    <a:pt x="9089" y="800"/>
                    <a:pt x="9275" y="955"/>
                    <a:pt x="9306" y="1172"/>
                  </a:cubicBezTo>
                  <a:lnTo>
                    <a:pt x="7228" y="1172"/>
                  </a:lnTo>
                  <a:cubicBezTo>
                    <a:pt x="7259" y="955"/>
                    <a:pt x="7445" y="800"/>
                    <a:pt x="7662" y="800"/>
                  </a:cubicBezTo>
                  <a:close/>
                  <a:moveTo>
                    <a:pt x="9306" y="1606"/>
                  </a:moveTo>
                  <a:lnTo>
                    <a:pt x="9306" y="3312"/>
                  </a:lnTo>
                  <a:cubicBezTo>
                    <a:pt x="9306" y="3436"/>
                    <a:pt x="9213" y="3529"/>
                    <a:pt x="9120" y="3529"/>
                  </a:cubicBezTo>
                  <a:lnTo>
                    <a:pt x="7414" y="3529"/>
                  </a:lnTo>
                  <a:cubicBezTo>
                    <a:pt x="7321" y="3529"/>
                    <a:pt x="7228" y="3436"/>
                    <a:pt x="7228" y="3312"/>
                  </a:cubicBezTo>
                  <a:lnTo>
                    <a:pt x="7228" y="1606"/>
                  </a:lnTo>
                  <a:close/>
                  <a:moveTo>
                    <a:pt x="12036" y="2661"/>
                  </a:moveTo>
                  <a:lnTo>
                    <a:pt x="12036" y="3529"/>
                  </a:lnTo>
                  <a:lnTo>
                    <a:pt x="10857" y="3529"/>
                  </a:lnTo>
                  <a:lnTo>
                    <a:pt x="10857" y="2723"/>
                  </a:lnTo>
                  <a:cubicBezTo>
                    <a:pt x="10857" y="2692"/>
                    <a:pt x="10888" y="2661"/>
                    <a:pt x="10919" y="2661"/>
                  </a:cubicBezTo>
                  <a:close/>
                  <a:moveTo>
                    <a:pt x="773" y="1381"/>
                  </a:moveTo>
                  <a:cubicBezTo>
                    <a:pt x="784" y="1381"/>
                    <a:pt x="796" y="1383"/>
                    <a:pt x="807" y="1389"/>
                  </a:cubicBezTo>
                  <a:lnTo>
                    <a:pt x="3599" y="1389"/>
                  </a:lnTo>
                  <a:lnTo>
                    <a:pt x="3599" y="4336"/>
                  </a:lnTo>
                  <a:lnTo>
                    <a:pt x="683" y="4336"/>
                  </a:lnTo>
                  <a:lnTo>
                    <a:pt x="683" y="1482"/>
                  </a:lnTo>
                  <a:cubicBezTo>
                    <a:pt x="683" y="1431"/>
                    <a:pt x="724" y="1381"/>
                    <a:pt x="773" y="1381"/>
                  </a:cubicBezTo>
                  <a:close/>
                  <a:moveTo>
                    <a:pt x="4933" y="1389"/>
                  </a:moveTo>
                  <a:cubicBezTo>
                    <a:pt x="4995" y="1389"/>
                    <a:pt x="5057" y="1420"/>
                    <a:pt x="5057" y="1482"/>
                  </a:cubicBezTo>
                  <a:lnTo>
                    <a:pt x="5057" y="4336"/>
                  </a:lnTo>
                  <a:lnTo>
                    <a:pt x="4002" y="4336"/>
                  </a:lnTo>
                  <a:lnTo>
                    <a:pt x="4002" y="1389"/>
                  </a:lnTo>
                  <a:close/>
                  <a:moveTo>
                    <a:pt x="12656" y="3964"/>
                  </a:moveTo>
                  <a:lnTo>
                    <a:pt x="12656" y="4367"/>
                  </a:lnTo>
                  <a:lnTo>
                    <a:pt x="6732" y="4367"/>
                  </a:lnTo>
                  <a:lnTo>
                    <a:pt x="6732" y="3964"/>
                  </a:lnTo>
                  <a:close/>
                  <a:moveTo>
                    <a:pt x="5615" y="5825"/>
                  </a:moveTo>
                  <a:lnTo>
                    <a:pt x="5615" y="9857"/>
                  </a:lnTo>
                  <a:lnTo>
                    <a:pt x="869" y="9857"/>
                  </a:lnTo>
                  <a:lnTo>
                    <a:pt x="869" y="5825"/>
                  </a:lnTo>
                  <a:close/>
                  <a:moveTo>
                    <a:pt x="13525" y="4739"/>
                  </a:moveTo>
                  <a:lnTo>
                    <a:pt x="13525" y="5422"/>
                  </a:lnTo>
                  <a:lnTo>
                    <a:pt x="9089" y="5422"/>
                  </a:lnTo>
                  <a:cubicBezTo>
                    <a:pt x="8965" y="5422"/>
                    <a:pt x="8872" y="5484"/>
                    <a:pt x="8872" y="5608"/>
                  </a:cubicBezTo>
                  <a:cubicBezTo>
                    <a:pt x="8872" y="5732"/>
                    <a:pt x="8965" y="5825"/>
                    <a:pt x="9089" y="5825"/>
                  </a:cubicBezTo>
                  <a:lnTo>
                    <a:pt x="13153" y="5825"/>
                  </a:lnTo>
                  <a:lnTo>
                    <a:pt x="13153" y="9857"/>
                  </a:lnTo>
                  <a:lnTo>
                    <a:pt x="6018" y="9857"/>
                  </a:lnTo>
                  <a:lnTo>
                    <a:pt x="6018" y="5794"/>
                  </a:lnTo>
                  <a:lnTo>
                    <a:pt x="8283" y="5794"/>
                  </a:lnTo>
                  <a:cubicBezTo>
                    <a:pt x="8376" y="5794"/>
                    <a:pt x="8469" y="5701"/>
                    <a:pt x="8469" y="5608"/>
                  </a:cubicBezTo>
                  <a:cubicBezTo>
                    <a:pt x="8469" y="5484"/>
                    <a:pt x="8376" y="5391"/>
                    <a:pt x="8283" y="5391"/>
                  </a:cubicBezTo>
                  <a:lnTo>
                    <a:pt x="404" y="5391"/>
                  </a:lnTo>
                  <a:lnTo>
                    <a:pt x="404" y="4739"/>
                  </a:lnTo>
                  <a:close/>
                  <a:moveTo>
                    <a:pt x="8283" y="1"/>
                  </a:moveTo>
                  <a:cubicBezTo>
                    <a:pt x="8174" y="1"/>
                    <a:pt x="8066" y="71"/>
                    <a:pt x="8066" y="210"/>
                  </a:cubicBezTo>
                  <a:lnTo>
                    <a:pt x="8066" y="396"/>
                  </a:lnTo>
                  <a:lnTo>
                    <a:pt x="7693" y="396"/>
                  </a:lnTo>
                  <a:cubicBezTo>
                    <a:pt x="7228" y="396"/>
                    <a:pt x="6825" y="769"/>
                    <a:pt x="6825" y="1265"/>
                  </a:cubicBezTo>
                  <a:lnTo>
                    <a:pt x="6825" y="3343"/>
                  </a:lnTo>
                  <a:cubicBezTo>
                    <a:pt x="6825" y="3405"/>
                    <a:pt x="6856" y="3467"/>
                    <a:pt x="6856" y="3529"/>
                  </a:cubicBezTo>
                  <a:lnTo>
                    <a:pt x="6701" y="3529"/>
                  </a:lnTo>
                  <a:cubicBezTo>
                    <a:pt x="6515" y="3529"/>
                    <a:pt x="6360" y="3684"/>
                    <a:pt x="6360" y="3902"/>
                  </a:cubicBezTo>
                  <a:lnTo>
                    <a:pt x="6360" y="4336"/>
                  </a:lnTo>
                  <a:lnTo>
                    <a:pt x="5491" y="4336"/>
                  </a:lnTo>
                  <a:lnTo>
                    <a:pt x="5491" y="1482"/>
                  </a:lnTo>
                  <a:cubicBezTo>
                    <a:pt x="5491" y="1172"/>
                    <a:pt x="5243" y="955"/>
                    <a:pt x="4964" y="955"/>
                  </a:cubicBezTo>
                  <a:lnTo>
                    <a:pt x="807" y="955"/>
                  </a:lnTo>
                  <a:cubicBezTo>
                    <a:pt x="528" y="955"/>
                    <a:pt x="280" y="1172"/>
                    <a:pt x="280" y="1482"/>
                  </a:cubicBezTo>
                  <a:lnTo>
                    <a:pt x="280" y="4336"/>
                  </a:lnTo>
                  <a:cubicBezTo>
                    <a:pt x="125" y="4336"/>
                    <a:pt x="1" y="4491"/>
                    <a:pt x="1" y="4646"/>
                  </a:cubicBezTo>
                  <a:lnTo>
                    <a:pt x="1" y="5484"/>
                  </a:lnTo>
                  <a:cubicBezTo>
                    <a:pt x="1" y="5670"/>
                    <a:pt x="156" y="5825"/>
                    <a:pt x="342" y="5825"/>
                  </a:cubicBezTo>
                  <a:lnTo>
                    <a:pt x="466" y="5825"/>
                  </a:lnTo>
                  <a:lnTo>
                    <a:pt x="466" y="10043"/>
                  </a:lnTo>
                  <a:cubicBezTo>
                    <a:pt x="466" y="10167"/>
                    <a:pt x="559" y="10261"/>
                    <a:pt x="683" y="10261"/>
                  </a:cubicBezTo>
                  <a:lnTo>
                    <a:pt x="13401" y="10261"/>
                  </a:lnTo>
                  <a:cubicBezTo>
                    <a:pt x="13494" y="10261"/>
                    <a:pt x="13587" y="10167"/>
                    <a:pt x="13587" y="10043"/>
                  </a:cubicBezTo>
                  <a:lnTo>
                    <a:pt x="13587" y="5794"/>
                  </a:lnTo>
                  <a:lnTo>
                    <a:pt x="13618" y="5794"/>
                  </a:lnTo>
                  <a:cubicBezTo>
                    <a:pt x="13804" y="5794"/>
                    <a:pt x="13959" y="5670"/>
                    <a:pt x="13959" y="5484"/>
                  </a:cubicBezTo>
                  <a:lnTo>
                    <a:pt x="13959" y="4646"/>
                  </a:lnTo>
                  <a:cubicBezTo>
                    <a:pt x="13959" y="4460"/>
                    <a:pt x="13804" y="4305"/>
                    <a:pt x="13618" y="4305"/>
                  </a:cubicBezTo>
                  <a:lnTo>
                    <a:pt x="13091" y="4305"/>
                  </a:lnTo>
                  <a:lnTo>
                    <a:pt x="13091" y="3902"/>
                  </a:lnTo>
                  <a:cubicBezTo>
                    <a:pt x="13091" y="3684"/>
                    <a:pt x="12905" y="3529"/>
                    <a:pt x="12719" y="3529"/>
                  </a:cubicBezTo>
                  <a:lnTo>
                    <a:pt x="12470" y="3529"/>
                  </a:lnTo>
                  <a:lnTo>
                    <a:pt x="12470" y="2568"/>
                  </a:lnTo>
                  <a:lnTo>
                    <a:pt x="13401" y="1947"/>
                  </a:lnTo>
                  <a:cubicBezTo>
                    <a:pt x="13623" y="1824"/>
                    <a:pt x="13492" y="1543"/>
                    <a:pt x="13319" y="1543"/>
                  </a:cubicBezTo>
                  <a:cubicBezTo>
                    <a:pt x="13275" y="1543"/>
                    <a:pt x="13228" y="1562"/>
                    <a:pt x="13184" y="1606"/>
                  </a:cubicBezTo>
                  <a:lnTo>
                    <a:pt x="12191" y="2258"/>
                  </a:lnTo>
                  <a:lnTo>
                    <a:pt x="10919" y="2258"/>
                  </a:lnTo>
                  <a:cubicBezTo>
                    <a:pt x="10671" y="2258"/>
                    <a:pt x="10454" y="2475"/>
                    <a:pt x="10454" y="2723"/>
                  </a:cubicBezTo>
                  <a:lnTo>
                    <a:pt x="10454" y="3529"/>
                  </a:lnTo>
                  <a:lnTo>
                    <a:pt x="9679" y="3529"/>
                  </a:lnTo>
                  <a:cubicBezTo>
                    <a:pt x="9710" y="3467"/>
                    <a:pt x="9741" y="3405"/>
                    <a:pt x="9741" y="3343"/>
                  </a:cubicBezTo>
                  <a:lnTo>
                    <a:pt x="9741" y="1265"/>
                  </a:lnTo>
                  <a:cubicBezTo>
                    <a:pt x="9710" y="769"/>
                    <a:pt x="9337" y="396"/>
                    <a:pt x="8872" y="396"/>
                  </a:cubicBezTo>
                  <a:lnTo>
                    <a:pt x="8500" y="396"/>
                  </a:lnTo>
                  <a:lnTo>
                    <a:pt x="8500" y="210"/>
                  </a:lnTo>
                  <a:cubicBezTo>
                    <a:pt x="8500" y="71"/>
                    <a:pt x="8391" y="1"/>
                    <a:pt x="8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8"/>
            <p:cNvSpPr/>
            <p:nvPr/>
          </p:nvSpPr>
          <p:spPr>
            <a:xfrm>
              <a:off x="2343168" y="4025065"/>
              <a:ext cx="376711" cy="69486"/>
            </a:xfrm>
            <a:custGeom>
              <a:rect b="b" l="l" r="r" t="t"/>
              <a:pathLst>
                <a:path extrusionOk="0" h="2575" w="13960">
                  <a:moveTo>
                    <a:pt x="11974" y="403"/>
                  </a:moveTo>
                  <a:cubicBezTo>
                    <a:pt x="12036" y="403"/>
                    <a:pt x="12067" y="434"/>
                    <a:pt x="12098" y="465"/>
                  </a:cubicBezTo>
                  <a:lnTo>
                    <a:pt x="12625" y="1303"/>
                  </a:lnTo>
                  <a:lnTo>
                    <a:pt x="1365" y="1303"/>
                  </a:lnTo>
                  <a:lnTo>
                    <a:pt x="1862" y="465"/>
                  </a:lnTo>
                  <a:cubicBezTo>
                    <a:pt x="1893" y="434"/>
                    <a:pt x="1955" y="403"/>
                    <a:pt x="2017" y="403"/>
                  </a:cubicBezTo>
                  <a:close/>
                  <a:moveTo>
                    <a:pt x="2017" y="0"/>
                  </a:moveTo>
                  <a:cubicBezTo>
                    <a:pt x="1800" y="0"/>
                    <a:pt x="1645" y="93"/>
                    <a:pt x="1521" y="248"/>
                  </a:cubicBezTo>
                  <a:lnTo>
                    <a:pt x="869" y="1303"/>
                  </a:lnTo>
                  <a:lnTo>
                    <a:pt x="342" y="1303"/>
                  </a:lnTo>
                  <a:cubicBezTo>
                    <a:pt x="156" y="1303"/>
                    <a:pt x="1" y="1458"/>
                    <a:pt x="1" y="1644"/>
                  </a:cubicBezTo>
                  <a:lnTo>
                    <a:pt x="1" y="2233"/>
                  </a:lnTo>
                  <a:cubicBezTo>
                    <a:pt x="1" y="2420"/>
                    <a:pt x="156" y="2575"/>
                    <a:pt x="342" y="2575"/>
                  </a:cubicBezTo>
                  <a:lnTo>
                    <a:pt x="2916" y="2575"/>
                  </a:lnTo>
                  <a:cubicBezTo>
                    <a:pt x="3040" y="2575"/>
                    <a:pt x="3134" y="2482"/>
                    <a:pt x="3134" y="2357"/>
                  </a:cubicBezTo>
                  <a:cubicBezTo>
                    <a:pt x="3134" y="2264"/>
                    <a:pt x="3040" y="2171"/>
                    <a:pt x="2916" y="2171"/>
                  </a:cubicBezTo>
                  <a:lnTo>
                    <a:pt x="404" y="2171"/>
                  </a:lnTo>
                  <a:lnTo>
                    <a:pt x="404" y="1706"/>
                  </a:lnTo>
                  <a:lnTo>
                    <a:pt x="13556" y="1706"/>
                  </a:lnTo>
                  <a:lnTo>
                    <a:pt x="13556" y="2171"/>
                  </a:lnTo>
                  <a:lnTo>
                    <a:pt x="3754" y="2171"/>
                  </a:lnTo>
                  <a:cubicBezTo>
                    <a:pt x="3630" y="2171"/>
                    <a:pt x="3537" y="2264"/>
                    <a:pt x="3537" y="2357"/>
                  </a:cubicBezTo>
                  <a:cubicBezTo>
                    <a:pt x="3537" y="2482"/>
                    <a:pt x="3630" y="2575"/>
                    <a:pt x="3754" y="2575"/>
                  </a:cubicBezTo>
                  <a:lnTo>
                    <a:pt x="13618" y="2575"/>
                  </a:lnTo>
                  <a:cubicBezTo>
                    <a:pt x="13804" y="2575"/>
                    <a:pt x="13959" y="2420"/>
                    <a:pt x="13959" y="2233"/>
                  </a:cubicBezTo>
                  <a:lnTo>
                    <a:pt x="13959" y="1644"/>
                  </a:lnTo>
                  <a:cubicBezTo>
                    <a:pt x="13959" y="1458"/>
                    <a:pt x="13804" y="1303"/>
                    <a:pt x="13618" y="1303"/>
                  </a:cubicBezTo>
                  <a:lnTo>
                    <a:pt x="13091" y="1303"/>
                  </a:lnTo>
                  <a:lnTo>
                    <a:pt x="12439" y="248"/>
                  </a:lnTo>
                  <a:cubicBezTo>
                    <a:pt x="12346" y="93"/>
                    <a:pt x="12160" y="0"/>
                    <a:pt x="11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8"/>
            <p:cNvSpPr/>
            <p:nvPr/>
          </p:nvSpPr>
          <p:spPr>
            <a:xfrm>
              <a:off x="2526477" y="4316341"/>
              <a:ext cx="150711" cy="51919"/>
            </a:xfrm>
            <a:custGeom>
              <a:rect b="b" l="l" r="r" t="t"/>
              <a:pathLst>
                <a:path extrusionOk="0" h="1924" w="5585">
                  <a:moveTo>
                    <a:pt x="5181" y="435"/>
                  </a:moveTo>
                  <a:lnTo>
                    <a:pt x="5181" y="1521"/>
                  </a:lnTo>
                  <a:lnTo>
                    <a:pt x="404" y="1521"/>
                  </a:lnTo>
                  <a:lnTo>
                    <a:pt x="404" y="435"/>
                  </a:lnTo>
                  <a:close/>
                  <a:moveTo>
                    <a:pt x="435" y="1"/>
                  </a:moveTo>
                  <a:cubicBezTo>
                    <a:pt x="187" y="1"/>
                    <a:pt x="1" y="187"/>
                    <a:pt x="1" y="435"/>
                  </a:cubicBezTo>
                  <a:lnTo>
                    <a:pt x="1" y="1521"/>
                  </a:lnTo>
                  <a:cubicBezTo>
                    <a:pt x="1" y="1738"/>
                    <a:pt x="187" y="1924"/>
                    <a:pt x="435" y="1924"/>
                  </a:cubicBezTo>
                  <a:lnTo>
                    <a:pt x="5181" y="1924"/>
                  </a:lnTo>
                  <a:cubicBezTo>
                    <a:pt x="5398" y="1924"/>
                    <a:pt x="5584" y="1738"/>
                    <a:pt x="5584" y="1521"/>
                  </a:cubicBezTo>
                  <a:lnTo>
                    <a:pt x="5584" y="435"/>
                  </a:lnTo>
                  <a:cubicBezTo>
                    <a:pt x="5584" y="187"/>
                    <a:pt x="5398" y="1"/>
                    <a:pt x="5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8"/>
            <p:cNvSpPr/>
            <p:nvPr/>
          </p:nvSpPr>
          <p:spPr>
            <a:xfrm>
              <a:off x="2383349" y="4302120"/>
              <a:ext cx="94609" cy="60284"/>
            </a:xfrm>
            <a:custGeom>
              <a:rect b="b" l="l" r="r" t="t"/>
              <a:pathLst>
                <a:path extrusionOk="0" h="2234" w="3506">
                  <a:moveTo>
                    <a:pt x="3102" y="435"/>
                  </a:moveTo>
                  <a:lnTo>
                    <a:pt x="3102" y="1830"/>
                  </a:lnTo>
                  <a:lnTo>
                    <a:pt x="435" y="1830"/>
                  </a:lnTo>
                  <a:lnTo>
                    <a:pt x="435" y="435"/>
                  </a:lnTo>
                  <a:close/>
                  <a:moveTo>
                    <a:pt x="342" y="0"/>
                  </a:moveTo>
                  <a:cubicBezTo>
                    <a:pt x="156" y="0"/>
                    <a:pt x="1" y="155"/>
                    <a:pt x="1" y="342"/>
                  </a:cubicBezTo>
                  <a:lnTo>
                    <a:pt x="1" y="1893"/>
                  </a:lnTo>
                  <a:cubicBezTo>
                    <a:pt x="1" y="2079"/>
                    <a:pt x="156" y="2234"/>
                    <a:pt x="342" y="2234"/>
                  </a:cubicBezTo>
                  <a:lnTo>
                    <a:pt x="3164" y="2234"/>
                  </a:lnTo>
                  <a:cubicBezTo>
                    <a:pt x="3351" y="2234"/>
                    <a:pt x="3506" y="2079"/>
                    <a:pt x="3506" y="1893"/>
                  </a:cubicBezTo>
                  <a:lnTo>
                    <a:pt x="3506" y="342"/>
                  </a:lnTo>
                  <a:cubicBezTo>
                    <a:pt x="3506" y="155"/>
                    <a:pt x="3351" y="0"/>
                    <a:pt x="31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58"/>
          <p:cNvGrpSpPr/>
          <p:nvPr/>
        </p:nvGrpSpPr>
        <p:grpSpPr>
          <a:xfrm>
            <a:off x="3163485" y="2092248"/>
            <a:ext cx="376711" cy="328974"/>
            <a:chOff x="3163485" y="2244648"/>
            <a:chExt cx="376711" cy="328974"/>
          </a:xfrm>
        </p:grpSpPr>
        <p:sp>
          <p:nvSpPr>
            <p:cNvPr id="1039" name="Google Shape;1039;p58"/>
            <p:cNvSpPr/>
            <p:nvPr/>
          </p:nvSpPr>
          <p:spPr>
            <a:xfrm>
              <a:off x="3163485" y="2244648"/>
              <a:ext cx="376711" cy="145125"/>
            </a:xfrm>
            <a:custGeom>
              <a:rect b="b" l="l" r="r" t="t"/>
              <a:pathLst>
                <a:path extrusionOk="0" h="5378" w="13960">
                  <a:moveTo>
                    <a:pt x="4002" y="435"/>
                  </a:moveTo>
                  <a:lnTo>
                    <a:pt x="4467" y="2916"/>
                  </a:lnTo>
                  <a:lnTo>
                    <a:pt x="2668" y="2916"/>
                  </a:lnTo>
                  <a:lnTo>
                    <a:pt x="3164" y="435"/>
                  </a:lnTo>
                  <a:close/>
                  <a:moveTo>
                    <a:pt x="10826" y="435"/>
                  </a:moveTo>
                  <a:lnTo>
                    <a:pt x="11292" y="2916"/>
                  </a:lnTo>
                  <a:lnTo>
                    <a:pt x="9492" y="2916"/>
                  </a:lnTo>
                  <a:lnTo>
                    <a:pt x="9958" y="435"/>
                  </a:lnTo>
                  <a:close/>
                  <a:moveTo>
                    <a:pt x="7414" y="435"/>
                  </a:moveTo>
                  <a:lnTo>
                    <a:pt x="7879" y="2947"/>
                  </a:lnTo>
                  <a:lnTo>
                    <a:pt x="6080" y="2947"/>
                  </a:lnTo>
                  <a:lnTo>
                    <a:pt x="6546" y="435"/>
                  </a:lnTo>
                  <a:close/>
                  <a:moveTo>
                    <a:pt x="4374" y="3350"/>
                  </a:moveTo>
                  <a:lnTo>
                    <a:pt x="4467" y="3940"/>
                  </a:lnTo>
                  <a:lnTo>
                    <a:pt x="2699" y="3940"/>
                  </a:lnTo>
                  <a:lnTo>
                    <a:pt x="2792" y="3350"/>
                  </a:lnTo>
                  <a:close/>
                  <a:moveTo>
                    <a:pt x="7786" y="3350"/>
                  </a:moveTo>
                  <a:lnTo>
                    <a:pt x="7879" y="3940"/>
                  </a:lnTo>
                  <a:lnTo>
                    <a:pt x="6111" y="3940"/>
                  </a:lnTo>
                  <a:lnTo>
                    <a:pt x="6204" y="3350"/>
                  </a:lnTo>
                  <a:close/>
                  <a:moveTo>
                    <a:pt x="11198" y="3350"/>
                  </a:moveTo>
                  <a:lnTo>
                    <a:pt x="11292" y="3940"/>
                  </a:lnTo>
                  <a:lnTo>
                    <a:pt x="9492" y="3940"/>
                  </a:lnTo>
                  <a:lnTo>
                    <a:pt x="9617" y="3350"/>
                  </a:lnTo>
                  <a:close/>
                  <a:moveTo>
                    <a:pt x="3133" y="0"/>
                  </a:moveTo>
                  <a:cubicBezTo>
                    <a:pt x="2947" y="0"/>
                    <a:pt x="2792" y="156"/>
                    <a:pt x="2761" y="342"/>
                  </a:cubicBezTo>
                  <a:lnTo>
                    <a:pt x="2234" y="3102"/>
                  </a:lnTo>
                  <a:cubicBezTo>
                    <a:pt x="2234" y="3164"/>
                    <a:pt x="2234" y="3226"/>
                    <a:pt x="2296" y="3257"/>
                  </a:cubicBezTo>
                  <a:cubicBezTo>
                    <a:pt x="2296" y="3288"/>
                    <a:pt x="2327" y="3319"/>
                    <a:pt x="2389" y="3319"/>
                  </a:cubicBezTo>
                  <a:lnTo>
                    <a:pt x="2265" y="3940"/>
                  </a:lnTo>
                  <a:lnTo>
                    <a:pt x="342" y="3940"/>
                  </a:lnTo>
                  <a:cubicBezTo>
                    <a:pt x="156" y="3940"/>
                    <a:pt x="1" y="4095"/>
                    <a:pt x="1" y="4281"/>
                  </a:cubicBezTo>
                  <a:lnTo>
                    <a:pt x="1" y="5057"/>
                  </a:lnTo>
                  <a:cubicBezTo>
                    <a:pt x="1" y="5212"/>
                    <a:pt x="156" y="5367"/>
                    <a:pt x="342" y="5367"/>
                  </a:cubicBezTo>
                  <a:lnTo>
                    <a:pt x="2141" y="5367"/>
                  </a:lnTo>
                  <a:cubicBezTo>
                    <a:pt x="2160" y="5374"/>
                    <a:pt x="2178" y="5377"/>
                    <a:pt x="2194" y="5377"/>
                  </a:cubicBezTo>
                  <a:cubicBezTo>
                    <a:pt x="2371" y="5377"/>
                    <a:pt x="2371" y="4984"/>
                    <a:pt x="2194" y="4984"/>
                  </a:cubicBezTo>
                  <a:cubicBezTo>
                    <a:pt x="2178" y="4984"/>
                    <a:pt x="2160" y="4987"/>
                    <a:pt x="2141" y="4995"/>
                  </a:cubicBezTo>
                  <a:lnTo>
                    <a:pt x="404" y="4995"/>
                  </a:lnTo>
                  <a:lnTo>
                    <a:pt x="404" y="4374"/>
                  </a:lnTo>
                  <a:lnTo>
                    <a:pt x="13587" y="4374"/>
                  </a:lnTo>
                  <a:lnTo>
                    <a:pt x="13587" y="4995"/>
                  </a:lnTo>
                  <a:lnTo>
                    <a:pt x="2978" y="4995"/>
                  </a:lnTo>
                  <a:cubicBezTo>
                    <a:pt x="2959" y="4987"/>
                    <a:pt x="2941" y="4984"/>
                    <a:pt x="2925" y="4984"/>
                  </a:cubicBezTo>
                  <a:cubicBezTo>
                    <a:pt x="2748" y="4984"/>
                    <a:pt x="2748" y="5377"/>
                    <a:pt x="2925" y="5377"/>
                  </a:cubicBezTo>
                  <a:cubicBezTo>
                    <a:pt x="2941" y="5377"/>
                    <a:pt x="2959" y="5374"/>
                    <a:pt x="2978" y="5367"/>
                  </a:cubicBezTo>
                  <a:lnTo>
                    <a:pt x="13649" y="5367"/>
                  </a:lnTo>
                  <a:cubicBezTo>
                    <a:pt x="13835" y="5367"/>
                    <a:pt x="13959" y="5212"/>
                    <a:pt x="13959" y="5057"/>
                  </a:cubicBezTo>
                  <a:lnTo>
                    <a:pt x="13959" y="4281"/>
                  </a:lnTo>
                  <a:cubicBezTo>
                    <a:pt x="13959" y="4095"/>
                    <a:pt x="13835" y="3940"/>
                    <a:pt x="13649" y="3940"/>
                  </a:cubicBezTo>
                  <a:lnTo>
                    <a:pt x="11695" y="3940"/>
                  </a:lnTo>
                  <a:lnTo>
                    <a:pt x="11602" y="3319"/>
                  </a:lnTo>
                  <a:cubicBezTo>
                    <a:pt x="11633" y="3319"/>
                    <a:pt x="11664" y="3288"/>
                    <a:pt x="11695" y="3257"/>
                  </a:cubicBezTo>
                  <a:cubicBezTo>
                    <a:pt x="11726" y="3226"/>
                    <a:pt x="11757" y="3164"/>
                    <a:pt x="11757" y="3102"/>
                  </a:cubicBezTo>
                  <a:lnTo>
                    <a:pt x="11261" y="342"/>
                  </a:lnTo>
                  <a:cubicBezTo>
                    <a:pt x="11198" y="156"/>
                    <a:pt x="11043" y="0"/>
                    <a:pt x="10857" y="0"/>
                  </a:cubicBezTo>
                  <a:lnTo>
                    <a:pt x="9958" y="0"/>
                  </a:lnTo>
                  <a:cubicBezTo>
                    <a:pt x="9772" y="0"/>
                    <a:pt x="9617" y="156"/>
                    <a:pt x="9585" y="342"/>
                  </a:cubicBezTo>
                  <a:lnTo>
                    <a:pt x="9058" y="3102"/>
                  </a:lnTo>
                  <a:cubicBezTo>
                    <a:pt x="9058" y="3164"/>
                    <a:pt x="9058" y="3226"/>
                    <a:pt x="9089" y="3257"/>
                  </a:cubicBezTo>
                  <a:cubicBezTo>
                    <a:pt x="9120" y="3288"/>
                    <a:pt x="9151" y="3319"/>
                    <a:pt x="9213" y="3319"/>
                  </a:cubicBezTo>
                  <a:lnTo>
                    <a:pt x="9089" y="3940"/>
                  </a:lnTo>
                  <a:lnTo>
                    <a:pt x="8314" y="3940"/>
                  </a:lnTo>
                  <a:lnTo>
                    <a:pt x="8221" y="3319"/>
                  </a:lnTo>
                  <a:cubicBezTo>
                    <a:pt x="8252" y="3319"/>
                    <a:pt x="8283" y="3288"/>
                    <a:pt x="8314" y="3257"/>
                  </a:cubicBezTo>
                  <a:cubicBezTo>
                    <a:pt x="8345" y="3226"/>
                    <a:pt x="8376" y="3164"/>
                    <a:pt x="8345" y="3102"/>
                  </a:cubicBezTo>
                  <a:lnTo>
                    <a:pt x="7848" y="342"/>
                  </a:lnTo>
                  <a:cubicBezTo>
                    <a:pt x="7786" y="156"/>
                    <a:pt x="7631" y="0"/>
                    <a:pt x="7445" y="0"/>
                  </a:cubicBezTo>
                  <a:lnTo>
                    <a:pt x="6546" y="0"/>
                  </a:lnTo>
                  <a:cubicBezTo>
                    <a:pt x="6359" y="0"/>
                    <a:pt x="6204" y="156"/>
                    <a:pt x="6173" y="342"/>
                  </a:cubicBezTo>
                  <a:lnTo>
                    <a:pt x="5646" y="3102"/>
                  </a:lnTo>
                  <a:cubicBezTo>
                    <a:pt x="5646" y="3164"/>
                    <a:pt x="5646" y="3226"/>
                    <a:pt x="5677" y="3257"/>
                  </a:cubicBezTo>
                  <a:cubicBezTo>
                    <a:pt x="5708" y="3288"/>
                    <a:pt x="5739" y="3319"/>
                    <a:pt x="5801" y="3319"/>
                  </a:cubicBezTo>
                  <a:lnTo>
                    <a:pt x="5677" y="3940"/>
                  </a:lnTo>
                  <a:lnTo>
                    <a:pt x="4902" y="3940"/>
                  </a:lnTo>
                  <a:lnTo>
                    <a:pt x="4809" y="3319"/>
                  </a:lnTo>
                  <a:cubicBezTo>
                    <a:pt x="4840" y="3319"/>
                    <a:pt x="4871" y="3288"/>
                    <a:pt x="4902" y="3257"/>
                  </a:cubicBezTo>
                  <a:cubicBezTo>
                    <a:pt x="4933" y="3226"/>
                    <a:pt x="4964" y="3164"/>
                    <a:pt x="4964" y="3102"/>
                  </a:cubicBezTo>
                  <a:lnTo>
                    <a:pt x="4436" y="342"/>
                  </a:lnTo>
                  <a:cubicBezTo>
                    <a:pt x="4405" y="156"/>
                    <a:pt x="4219" y="0"/>
                    <a:pt x="4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8"/>
            <p:cNvSpPr/>
            <p:nvPr/>
          </p:nvSpPr>
          <p:spPr>
            <a:xfrm>
              <a:off x="3163485" y="2420429"/>
              <a:ext cx="376711" cy="153194"/>
            </a:xfrm>
            <a:custGeom>
              <a:rect b="b" l="l" r="r" t="t"/>
              <a:pathLst>
                <a:path extrusionOk="0" h="5677" w="13960">
                  <a:moveTo>
                    <a:pt x="6173" y="404"/>
                  </a:moveTo>
                  <a:lnTo>
                    <a:pt x="6173" y="497"/>
                  </a:lnTo>
                  <a:cubicBezTo>
                    <a:pt x="6173" y="714"/>
                    <a:pt x="6111" y="931"/>
                    <a:pt x="6018" y="1117"/>
                  </a:cubicBezTo>
                  <a:lnTo>
                    <a:pt x="1303" y="1117"/>
                  </a:lnTo>
                  <a:cubicBezTo>
                    <a:pt x="1210" y="931"/>
                    <a:pt x="1179" y="714"/>
                    <a:pt x="1179" y="497"/>
                  </a:cubicBezTo>
                  <a:lnTo>
                    <a:pt x="1179" y="404"/>
                  </a:lnTo>
                  <a:close/>
                  <a:moveTo>
                    <a:pt x="12812" y="404"/>
                  </a:moveTo>
                  <a:lnTo>
                    <a:pt x="12812" y="528"/>
                  </a:lnTo>
                  <a:cubicBezTo>
                    <a:pt x="12812" y="714"/>
                    <a:pt x="12749" y="931"/>
                    <a:pt x="12656" y="1117"/>
                  </a:cubicBezTo>
                  <a:lnTo>
                    <a:pt x="7910" y="1117"/>
                  </a:lnTo>
                  <a:cubicBezTo>
                    <a:pt x="7817" y="931"/>
                    <a:pt x="7786" y="714"/>
                    <a:pt x="7786" y="528"/>
                  </a:cubicBezTo>
                  <a:lnTo>
                    <a:pt x="7786" y="404"/>
                  </a:lnTo>
                  <a:close/>
                  <a:moveTo>
                    <a:pt x="6173" y="1520"/>
                  </a:moveTo>
                  <a:lnTo>
                    <a:pt x="6173" y="1644"/>
                  </a:lnTo>
                  <a:cubicBezTo>
                    <a:pt x="6173" y="1862"/>
                    <a:pt x="6142" y="2079"/>
                    <a:pt x="6049" y="2265"/>
                  </a:cubicBezTo>
                  <a:lnTo>
                    <a:pt x="1303" y="2265"/>
                  </a:lnTo>
                  <a:cubicBezTo>
                    <a:pt x="1210" y="2079"/>
                    <a:pt x="1179" y="1862"/>
                    <a:pt x="1179" y="1644"/>
                  </a:cubicBezTo>
                  <a:lnTo>
                    <a:pt x="1179" y="1520"/>
                  </a:lnTo>
                  <a:close/>
                  <a:moveTo>
                    <a:pt x="12812" y="1520"/>
                  </a:moveTo>
                  <a:lnTo>
                    <a:pt x="12812" y="1644"/>
                  </a:lnTo>
                  <a:cubicBezTo>
                    <a:pt x="12780" y="1862"/>
                    <a:pt x="12749" y="2079"/>
                    <a:pt x="12656" y="2265"/>
                  </a:cubicBezTo>
                  <a:lnTo>
                    <a:pt x="7910" y="2265"/>
                  </a:lnTo>
                  <a:cubicBezTo>
                    <a:pt x="7817" y="2079"/>
                    <a:pt x="7786" y="1862"/>
                    <a:pt x="7786" y="1644"/>
                  </a:cubicBezTo>
                  <a:lnTo>
                    <a:pt x="7786" y="1520"/>
                  </a:lnTo>
                  <a:close/>
                  <a:moveTo>
                    <a:pt x="6173" y="2668"/>
                  </a:moveTo>
                  <a:lnTo>
                    <a:pt x="6173" y="2792"/>
                  </a:lnTo>
                  <a:cubicBezTo>
                    <a:pt x="6173" y="3599"/>
                    <a:pt x="5522" y="4250"/>
                    <a:pt x="4715" y="4250"/>
                  </a:cubicBezTo>
                  <a:lnTo>
                    <a:pt x="2606" y="4250"/>
                  </a:lnTo>
                  <a:cubicBezTo>
                    <a:pt x="1800" y="4250"/>
                    <a:pt x="1179" y="3599"/>
                    <a:pt x="1179" y="2792"/>
                  </a:cubicBezTo>
                  <a:lnTo>
                    <a:pt x="1179" y="2668"/>
                  </a:lnTo>
                  <a:close/>
                  <a:moveTo>
                    <a:pt x="12812" y="2668"/>
                  </a:moveTo>
                  <a:lnTo>
                    <a:pt x="12812" y="2792"/>
                  </a:lnTo>
                  <a:cubicBezTo>
                    <a:pt x="12812" y="3599"/>
                    <a:pt x="12160" y="4250"/>
                    <a:pt x="11354" y="4250"/>
                  </a:cubicBezTo>
                  <a:lnTo>
                    <a:pt x="9213" y="4250"/>
                  </a:lnTo>
                  <a:cubicBezTo>
                    <a:pt x="8407" y="4250"/>
                    <a:pt x="7755" y="3599"/>
                    <a:pt x="7755" y="2792"/>
                  </a:cubicBezTo>
                  <a:lnTo>
                    <a:pt x="7755" y="2668"/>
                  </a:lnTo>
                  <a:close/>
                  <a:moveTo>
                    <a:pt x="962" y="0"/>
                  </a:moveTo>
                  <a:cubicBezTo>
                    <a:pt x="869" y="0"/>
                    <a:pt x="776" y="62"/>
                    <a:pt x="776" y="187"/>
                  </a:cubicBezTo>
                  <a:lnTo>
                    <a:pt x="776" y="497"/>
                  </a:lnTo>
                  <a:cubicBezTo>
                    <a:pt x="776" y="714"/>
                    <a:pt x="807" y="931"/>
                    <a:pt x="869" y="1148"/>
                  </a:cubicBezTo>
                  <a:cubicBezTo>
                    <a:pt x="807" y="1179"/>
                    <a:pt x="776" y="1241"/>
                    <a:pt x="776" y="1334"/>
                  </a:cubicBezTo>
                  <a:lnTo>
                    <a:pt x="776" y="1644"/>
                  </a:lnTo>
                  <a:cubicBezTo>
                    <a:pt x="776" y="1862"/>
                    <a:pt x="807" y="2079"/>
                    <a:pt x="869" y="2265"/>
                  </a:cubicBezTo>
                  <a:cubicBezTo>
                    <a:pt x="807" y="2327"/>
                    <a:pt x="776" y="2389"/>
                    <a:pt x="776" y="2451"/>
                  </a:cubicBezTo>
                  <a:lnTo>
                    <a:pt x="776" y="2792"/>
                  </a:lnTo>
                  <a:cubicBezTo>
                    <a:pt x="776" y="3351"/>
                    <a:pt x="1024" y="3878"/>
                    <a:pt x="1458" y="4219"/>
                  </a:cubicBezTo>
                  <a:lnTo>
                    <a:pt x="342" y="4219"/>
                  </a:lnTo>
                  <a:cubicBezTo>
                    <a:pt x="156" y="4250"/>
                    <a:pt x="1" y="4374"/>
                    <a:pt x="1" y="4560"/>
                  </a:cubicBezTo>
                  <a:lnTo>
                    <a:pt x="1" y="5336"/>
                  </a:lnTo>
                  <a:cubicBezTo>
                    <a:pt x="1" y="5522"/>
                    <a:pt x="156" y="5677"/>
                    <a:pt x="342" y="5677"/>
                  </a:cubicBezTo>
                  <a:lnTo>
                    <a:pt x="8624" y="5677"/>
                  </a:lnTo>
                  <a:cubicBezTo>
                    <a:pt x="8748" y="5677"/>
                    <a:pt x="8841" y="5584"/>
                    <a:pt x="8841" y="5460"/>
                  </a:cubicBezTo>
                  <a:cubicBezTo>
                    <a:pt x="8841" y="5367"/>
                    <a:pt x="8748" y="5274"/>
                    <a:pt x="8624" y="5274"/>
                  </a:cubicBezTo>
                  <a:lnTo>
                    <a:pt x="435" y="5274"/>
                  </a:lnTo>
                  <a:lnTo>
                    <a:pt x="435" y="4653"/>
                  </a:lnTo>
                  <a:lnTo>
                    <a:pt x="13587" y="4653"/>
                  </a:lnTo>
                  <a:lnTo>
                    <a:pt x="13587" y="5274"/>
                  </a:lnTo>
                  <a:lnTo>
                    <a:pt x="9430" y="5274"/>
                  </a:lnTo>
                  <a:cubicBezTo>
                    <a:pt x="9337" y="5274"/>
                    <a:pt x="9244" y="5367"/>
                    <a:pt x="9244" y="5460"/>
                  </a:cubicBezTo>
                  <a:cubicBezTo>
                    <a:pt x="9244" y="5584"/>
                    <a:pt x="9337" y="5677"/>
                    <a:pt x="9430" y="5677"/>
                  </a:cubicBezTo>
                  <a:lnTo>
                    <a:pt x="13649" y="5677"/>
                  </a:lnTo>
                  <a:cubicBezTo>
                    <a:pt x="13835" y="5677"/>
                    <a:pt x="13959" y="5522"/>
                    <a:pt x="13959" y="5336"/>
                  </a:cubicBezTo>
                  <a:lnTo>
                    <a:pt x="13959" y="4560"/>
                  </a:lnTo>
                  <a:cubicBezTo>
                    <a:pt x="13959" y="4374"/>
                    <a:pt x="13835" y="4250"/>
                    <a:pt x="13649" y="4250"/>
                  </a:cubicBezTo>
                  <a:lnTo>
                    <a:pt x="12470" y="4250"/>
                  </a:lnTo>
                  <a:cubicBezTo>
                    <a:pt x="12905" y="3878"/>
                    <a:pt x="13184" y="3351"/>
                    <a:pt x="13184" y="2792"/>
                  </a:cubicBezTo>
                  <a:lnTo>
                    <a:pt x="13184" y="2451"/>
                  </a:lnTo>
                  <a:cubicBezTo>
                    <a:pt x="13184" y="2389"/>
                    <a:pt x="13122" y="2327"/>
                    <a:pt x="13060" y="2296"/>
                  </a:cubicBezTo>
                  <a:cubicBezTo>
                    <a:pt x="13122" y="2079"/>
                    <a:pt x="13184" y="1862"/>
                    <a:pt x="13184" y="1644"/>
                  </a:cubicBezTo>
                  <a:lnTo>
                    <a:pt x="13184" y="1334"/>
                  </a:lnTo>
                  <a:cubicBezTo>
                    <a:pt x="13184" y="1241"/>
                    <a:pt x="13122" y="1179"/>
                    <a:pt x="13060" y="1148"/>
                  </a:cubicBezTo>
                  <a:cubicBezTo>
                    <a:pt x="13153" y="931"/>
                    <a:pt x="13184" y="714"/>
                    <a:pt x="13184" y="497"/>
                  </a:cubicBezTo>
                  <a:lnTo>
                    <a:pt x="13184" y="187"/>
                  </a:lnTo>
                  <a:cubicBezTo>
                    <a:pt x="13184" y="93"/>
                    <a:pt x="13091" y="0"/>
                    <a:pt x="12998" y="0"/>
                  </a:cubicBezTo>
                  <a:lnTo>
                    <a:pt x="7569" y="0"/>
                  </a:lnTo>
                  <a:cubicBezTo>
                    <a:pt x="7445" y="0"/>
                    <a:pt x="7352" y="93"/>
                    <a:pt x="7352" y="187"/>
                  </a:cubicBezTo>
                  <a:lnTo>
                    <a:pt x="7352" y="497"/>
                  </a:lnTo>
                  <a:cubicBezTo>
                    <a:pt x="7352" y="714"/>
                    <a:pt x="7383" y="931"/>
                    <a:pt x="7476" y="1148"/>
                  </a:cubicBezTo>
                  <a:cubicBezTo>
                    <a:pt x="7383" y="1179"/>
                    <a:pt x="7352" y="1241"/>
                    <a:pt x="7352" y="1334"/>
                  </a:cubicBezTo>
                  <a:lnTo>
                    <a:pt x="7352" y="1644"/>
                  </a:lnTo>
                  <a:cubicBezTo>
                    <a:pt x="7352" y="1862"/>
                    <a:pt x="7383" y="2079"/>
                    <a:pt x="7476" y="2265"/>
                  </a:cubicBezTo>
                  <a:cubicBezTo>
                    <a:pt x="7383" y="2327"/>
                    <a:pt x="7352" y="2389"/>
                    <a:pt x="7352" y="2451"/>
                  </a:cubicBezTo>
                  <a:lnTo>
                    <a:pt x="7352" y="2792"/>
                  </a:lnTo>
                  <a:cubicBezTo>
                    <a:pt x="7352" y="3351"/>
                    <a:pt x="7600" y="3878"/>
                    <a:pt x="8066" y="4219"/>
                  </a:cubicBezTo>
                  <a:lnTo>
                    <a:pt x="5863" y="4219"/>
                  </a:lnTo>
                  <a:cubicBezTo>
                    <a:pt x="6297" y="3878"/>
                    <a:pt x="6577" y="3351"/>
                    <a:pt x="6608" y="2792"/>
                  </a:cubicBezTo>
                  <a:lnTo>
                    <a:pt x="6608" y="2451"/>
                  </a:lnTo>
                  <a:cubicBezTo>
                    <a:pt x="6608" y="2389"/>
                    <a:pt x="6546" y="2327"/>
                    <a:pt x="6484" y="2296"/>
                  </a:cubicBezTo>
                  <a:cubicBezTo>
                    <a:pt x="6546" y="2079"/>
                    <a:pt x="6577" y="1862"/>
                    <a:pt x="6608" y="1644"/>
                  </a:cubicBezTo>
                  <a:lnTo>
                    <a:pt x="6608" y="1334"/>
                  </a:lnTo>
                  <a:cubicBezTo>
                    <a:pt x="6608" y="1241"/>
                    <a:pt x="6546" y="1179"/>
                    <a:pt x="6484" y="1148"/>
                  </a:cubicBezTo>
                  <a:cubicBezTo>
                    <a:pt x="6546" y="931"/>
                    <a:pt x="6608" y="714"/>
                    <a:pt x="6608" y="497"/>
                  </a:cubicBezTo>
                  <a:lnTo>
                    <a:pt x="6608" y="187"/>
                  </a:lnTo>
                  <a:cubicBezTo>
                    <a:pt x="6608" y="62"/>
                    <a:pt x="6515" y="0"/>
                    <a:pt x="6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58"/>
          <p:cNvGrpSpPr/>
          <p:nvPr/>
        </p:nvGrpSpPr>
        <p:grpSpPr>
          <a:xfrm>
            <a:off x="4788225" y="1471162"/>
            <a:ext cx="376684" cy="354097"/>
            <a:chOff x="4788225" y="1623562"/>
            <a:chExt cx="376684" cy="354097"/>
          </a:xfrm>
        </p:grpSpPr>
        <p:sp>
          <p:nvSpPr>
            <p:cNvPr id="1042" name="Google Shape;1042;p58"/>
            <p:cNvSpPr/>
            <p:nvPr/>
          </p:nvSpPr>
          <p:spPr>
            <a:xfrm>
              <a:off x="4850156" y="1874873"/>
              <a:ext cx="11738" cy="72644"/>
            </a:xfrm>
            <a:custGeom>
              <a:rect b="b" l="l" r="r" t="t"/>
              <a:pathLst>
                <a:path extrusionOk="0" h="2692" w="435">
                  <a:moveTo>
                    <a:pt x="218" y="1"/>
                  </a:moveTo>
                  <a:cubicBezTo>
                    <a:pt x="109" y="1"/>
                    <a:pt x="0" y="71"/>
                    <a:pt x="0" y="210"/>
                  </a:cubicBezTo>
                  <a:lnTo>
                    <a:pt x="0" y="2506"/>
                  </a:lnTo>
                  <a:cubicBezTo>
                    <a:pt x="0" y="2599"/>
                    <a:pt x="94" y="2692"/>
                    <a:pt x="218" y="2692"/>
                  </a:cubicBezTo>
                  <a:cubicBezTo>
                    <a:pt x="342" y="2692"/>
                    <a:pt x="435" y="2599"/>
                    <a:pt x="435" y="2506"/>
                  </a:cubicBezTo>
                  <a:lnTo>
                    <a:pt x="435" y="210"/>
                  </a:lnTo>
                  <a:cubicBezTo>
                    <a:pt x="435" y="71"/>
                    <a:pt x="326"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8"/>
            <p:cNvSpPr/>
            <p:nvPr/>
          </p:nvSpPr>
          <p:spPr>
            <a:xfrm>
              <a:off x="4876115" y="1874873"/>
              <a:ext cx="10902" cy="72644"/>
            </a:xfrm>
            <a:custGeom>
              <a:rect b="b" l="l" r="r" t="t"/>
              <a:pathLst>
                <a:path extrusionOk="0" h="2692" w="404">
                  <a:moveTo>
                    <a:pt x="202" y="1"/>
                  </a:moveTo>
                  <a:cubicBezTo>
                    <a:pt x="101" y="1"/>
                    <a:pt x="0" y="71"/>
                    <a:pt x="0" y="210"/>
                  </a:cubicBezTo>
                  <a:lnTo>
                    <a:pt x="0" y="2506"/>
                  </a:lnTo>
                  <a:cubicBezTo>
                    <a:pt x="0" y="2599"/>
                    <a:pt x="93" y="2692"/>
                    <a:pt x="217" y="2692"/>
                  </a:cubicBezTo>
                  <a:cubicBezTo>
                    <a:pt x="310" y="2692"/>
                    <a:pt x="403" y="2599"/>
                    <a:pt x="403" y="2506"/>
                  </a:cubicBezTo>
                  <a:lnTo>
                    <a:pt x="403" y="210"/>
                  </a:lnTo>
                  <a:cubicBezTo>
                    <a:pt x="403" y="71"/>
                    <a:pt x="302"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8"/>
            <p:cNvSpPr/>
            <p:nvPr/>
          </p:nvSpPr>
          <p:spPr>
            <a:xfrm>
              <a:off x="4788225" y="1623562"/>
              <a:ext cx="376684" cy="354097"/>
            </a:xfrm>
            <a:custGeom>
              <a:rect b="b" l="l" r="r" t="t"/>
              <a:pathLst>
                <a:path extrusionOk="0" h="13122" w="13959">
                  <a:moveTo>
                    <a:pt x="3009" y="1148"/>
                  </a:moveTo>
                  <a:cubicBezTo>
                    <a:pt x="3195" y="1148"/>
                    <a:pt x="3381" y="1334"/>
                    <a:pt x="3381" y="1551"/>
                  </a:cubicBezTo>
                  <a:lnTo>
                    <a:pt x="3381" y="4374"/>
                  </a:lnTo>
                  <a:cubicBezTo>
                    <a:pt x="3381" y="4591"/>
                    <a:pt x="3195" y="4777"/>
                    <a:pt x="3009" y="4777"/>
                  </a:cubicBezTo>
                  <a:cubicBezTo>
                    <a:pt x="2792" y="4777"/>
                    <a:pt x="2606" y="4591"/>
                    <a:pt x="2606" y="4374"/>
                  </a:cubicBezTo>
                  <a:lnTo>
                    <a:pt x="2575" y="1551"/>
                  </a:lnTo>
                  <a:cubicBezTo>
                    <a:pt x="2575" y="1334"/>
                    <a:pt x="2730" y="1148"/>
                    <a:pt x="2947" y="1148"/>
                  </a:cubicBezTo>
                  <a:close/>
                  <a:moveTo>
                    <a:pt x="7631" y="1148"/>
                  </a:moveTo>
                  <a:cubicBezTo>
                    <a:pt x="7848" y="1148"/>
                    <a:pt x="8034" y="1303"/>
                    <a:pt x="8034" y="1551"/>
                  </a:cubicBezTo>
                  <a:lnTo>
                    <a:pt x="8034" y="4374"/>
                  </a:lnTo>
                  <a:cubicBezTo>
                    <a:pt x="8034" y="4622"/>
                    <a:pt x="7848" y="4777"/>
                    <a:pt x="7631" y="4777"/>
                  </a:cubicBezTo>
                  <a:lnTo>
                    <a:pt x="7600" y="4777"/>
                  </a:lnTo>
                  <a:cubicBezTo>
                    <a:pt x="7383" y="4777"/>
                    <a:pt x="7197" y="4622"/>
                    <a:pt x="7197" y="4374"/>
                  </a:cubicBezTo>
                  <a:lnTo>
                    <a:pt x="7197" y="1551"/>
                  </a:lnTo>
                  <a:cubicBezTo>
                    <a:pt x="7197" y="1303"/>
                    <a:pt x="7383" y="1148"/>
                    <a:pt x="7600" y="1148"/>
                  </a:cubicBezTo>
                  <a:close/>
                  <a:moveTo>
                    <a:pt x="11384" y="1148"/>
                  </a:moveTo>
                  <a:cubicBezTo>
                    <a:pt x="11601" y="1148"/>
                    <a:pt x="11756" y="1334"/>
                    <a:pt x="11756" y="1551"/>
                  </a:cubicBezTo>
                  <a:lnTo>
                    <a:pt x="11756" y="4374"/>
                  </a:lnTo>
                  <a:cubicBezTo>
                    <a:pt x="11756" y="4591"/>
                    <a:pt x="11601" y="4777"/>
                    <a:pt x="11384" y="4777"/>
                  </a:cubicBezTo>
                  <a:lnTo>
                    <a:pt x="11353" y="4777"/>
                  </a:lnTo>
                  <a:cubicBezTo>
                    <a:pt x="11136" y="4777"/>
                    <a:pt x="10950" y="4591"/>
                    <a:pt x="10950" y="4374"/>
                  </a:cubicBezTo>
                  <a:lnTo>
                    <a:pt x="10950" y="1551"/>
                  </a:lnTo>
                  <a:cubicBezTo>
                    <a:pt x="10950" y="1334"/>
                    <a:pt x="11136" y="1148"/>
                    <a:pt x="11353" y="1148"/>
                  </a:cubicBezTo>
                  <a:close/>
                  <a:moveTo>
                    <a:pt x="11539" y="5180"/>
                  </a:moveTo>
                  <a:lnTo>
                    <a:pt x="11539" y="8872"/>
                  </a:lnTo>
                  <a:cubicBezTo>
                    <a:pt x="11539" y="8996"/>
                    <a:pt x="11632" y="9089"/>
                    <a:pt x="11756" y="9089"/>
                  </a:cubicBezTo>
                  <a:lnTo>
                    <a:pt x="11756" y="9058"/>
                  </a:lnTo>
                  <a:lnTo>
                    <a:pt x="12377" y="9058"/>
                  </a:lnTo>
                  <a:cubicBezTo>
                    <a:pt x="12594" y="9058"/>
                    <a:pt x="12780" y="9213"/>
                    <a:pt x="12842" y="9461"/>
                  </a:cubicBezTo>
                  <a:lnTo>
                    <a:pt x="13183" y="11012"/>
                  </a:lnTo>
                  <a:cubicBezTo>
                    <a:pt x="13276" y="11353"/>
                    <a:pt x="13183" y="11725"/>
                    <a:pt x="12966" y="12005"/>
                  </a:cubicBezTo>
                  <a:cubicBezTo>
                    <a:pt x="12749" y="12284"/>
                    <a:pt x="12408" y="12439"/>
                    <a:pt x="12067" y="12439"/>
                  </a:cubicBezTo>
                  <a:lnTo>
                    <a:pt x="11694" y="12439"/>
                  </a:lnTo>
                  <a:cubicBezTo>
                    <a:pt x="11415" y="12408"/>
                    <a:pt x="11229" y="12222"/>
                    <a:pt x="11229" y="11974"/>
                  </a:cubicBezTo>
                  <a:lnTo>
                    <a:pt x="11229" y="5180"/>
                  </a:lnTo>
                  <a:close/>
                  <a:moveTo>
                    <a:pt x="3133" y="5180"/>
                  </a:moveTo>
                  <a:lnTo>
                    <a:pt x="3133" y="7445"/>
                  </a:lnTo>
                  <a:cubicBezTo>
                    <a:pt x="3133" y="8034"/>
                    <a:pt x="3412" y="8593"/>
                    <a:pt x="3908" y="8903"/>
                  </a:cubicBezTo>
                  <a:lnTo>
                    <a:pt x="3939" y="8903"/>
                  </a:lnTo>
                  <a:cubicBezTo>
                    <a:pt x="4033" y="8965"/>
                    <a:pt x="4064" y="9027"/>
                    <a:pt x="4095" y="9120"/>
                  </a:cubicBezTo>
                  <a:lnTo>
                    <a:pt x="4591" y="11260"/>
                  </a:lnTo>
                  <a:cubicBezTo>
                    <a:pt x="4653" y="11601"/>
                    <a:pt x="4591" y="11974"/>
                    <a:pt x="4374" y="12253"/>
                  </a:cubicBezTo>
                  <a:cubicBezTo>
                    <a:pt x="4126" y="12532"/>
                    <a:pt x="3815" y="12687"/>
                    <a:pt x="3443" y="12687"/>
                  </a:cubicBezTo>
                  <a:lnTo>
                    <a:pt x="2513" y="12687"/>
                  </a:lnTo>
                  <a:cubicBezTo>
                    <a:pt x="1799" y="12687"/>
                    <a:pt x="1241" y="12005"/>
                    <a:pt x="1396" y="11260"/>
                  </a:cubicBezTo>
                  <a:lnTo>
                    <a:pt x="1892" y="9120"/>
                  </a:lnTo>
                  <a:cubicBezTo>
                    <a:pt x="1892" y="9027"/>
                    <a:pt x="1954" y="8965"/>
                    <a:pt x="2047" y="8903"/>
                  </a:cubicBezTo>
                  <a:cubicBezTo>
                    <a:pt x="2513" y="8562"/>
                    <a:pt x="2823" y="8003"/>
                    <a:pt x="2823" y="7414"/>
                  </a:cubicBezTo>
                  <a:lnTo>
                    <a:pt x="2823" y="5180"/>
                  </a:lnTo>
                  <a:close/>
                  <a:moveTo>
                    <a:pt x="372" y="0"/>
                  </a:moveTo>
                  <a:cubicBezTo>
                    <a:pt x="155" y="0"/>
                    <a:pt x="0" y="155"/>
                    <a:pt x="0" y="372"/>
                  </a:cubicBezTo>
                  <a:lnTo>
                    <a:pt x="0" y="1458"/>
                  </a:lnTo>
                  <a:cubicBezTo>
                    <a:pt x="0" y="1675"/>
                    <a:pt x="155" y="1861"/>
                    <a:pt x="372" y="1861"/>
                  </a:cubicBezTo>
                  <a:lnTo>
                    <a:pt x="2171" y="1861"/>
                  </a:lnTo>
                  <a:lnTo>
                    <a:pt x="2171" y="4374"/>
                  </a:lnTo>
                  <a:cubicBezTo>
                    <a:pt x="2171" y="4591"/>
                    <a:pt x="2264" y="4808"/>
                    <a:pt x="2420" y="4963"/>
                  </a:cubicBezTo>
                  <a:lnTo>
                    <a:pt x="2420" y="7414"/>
                  </a:lnTo>
                  <a:cubicBezTo>
                    <a:pt x="2451" y="7879"/>
                    <a:pt x="2202" y="8313"/>
                    <a:pt x="1830" y="8562"/>
                  </a:cubicBezTo>
                  <a:cubicBezTo>
                    <a:pt x="1675" y="8686"/>
                    <a:pt x="1551" y="8841"/>
                    <a:pt x="1520" y="9058"/>
                  </a:cubicBezTo>
                  <a:lnTo>
                    <a:pt x="993" y="11198"/>
                  </a:lnTo>
                  <a:cubicBezTo>
                    <a:pt x="776" y="12191"/>
                    <a:pt x="1520" y="13121"/>
                    <a:pt x="2513" y="13121"/>
                  </a:cubicBezTo>
                  <a:lnTo>
                    <a:pt x="3443" y="13121"/>
                  </a:lnTo>
                  <a:cubicBezTo>
                    <a:pt x="4467" y="13121"/>
                    <a:pt x="5211" y="12191"/>
                    <a:pt x="4994" y="11198"/>
                  </a:cubicBezTo>
                  <a:lnTo>
                    <a:pt x="4498" y="9058"/>
                  </a:lnTo>
                  <a:cubicBezTo>
                    <a:pt x="4467" y="8841"/>
                    <a:pt x="4343" y="8686"/>
                    <a:pt x="4188" y="8593"/>
                  </a:cubicBezTo>
                  <a:cubicBezTo>
                    <a:pt x="3784" y="8313"/>
                    <a:pt x="3567" y="7879"/>
                    <a:pt x="3567" y="7445"/>
                  </a:cubicBezTo>
                  <a:lnTo>
                    <a:pt x="3567" y="4994"/>
                  </a:lnTo>
                  <a:cubicBezTo>
                    <a:pt x="3722" y="4839"/>
                    <a:pt x="3815" y="4622"/>
                    <a:pt x="3815" y="4405"/>
                  </a:cubicBezTo>
                  <a:lnTo>
                    <a:pt x="3815" y="1861"/>
                  </a:lnTo>
                  <a:lnTo>
                    <a:pt x="6793" y="1861"/>
                  </a:lnTo>
                  <a:lnTo>
                    <a:pt x="6793" y="4374"/>
                  </a:lnTo>
                  <a:cubicBezTo>
                    <a:pt x="6762" y="4622"/>
                    <a:pt x="6855" y="4839"/>
                    <a:pt x="7041" y="4994"/>
                  </a:cubicBezTo>
                  <a:lnTo>
                    <a:pt x="7041" y="7104"/>
                  </a:lnTo>
                  <a:cubicBezTo>
                    <a:pt x="7010" y="7228"/>
                    <a:pt x="7134" y="7321"/>
                    <a:pt x="7259" y="7321"/>
                  </a:cubicBezTo>
                  <a:cubicBezTo>
                    <a:pt x="7383" y="7321"/>
                    <a:pt x="7476" y="7228"/>
                    <a:pt x="7476" y="7104"/>
                  </a:cubicBezTo>
                  <a:lnTo>
                    <a:pt x="7476" y="5180"/>
                  </a:lnTo>
                  <a:lnTo>
                    <a:pt x="7786" y="5180"/>
                  </a:lnTo>
                  <a:lnTo>
                    <a:pt x="7786" y="7941"/>
                  </a:lnTo>
                  <a:cubicBezTo>
                    <a:pt x="7786" y="8406"/>
                    <a:pt x="7972" y="8841"/>
                    <a:pt x="8282" y="9182"/>
                  </a:cubicBezTo>
                  <a:cubicBezTo>
                    <a:pt x="8437" y="9337"/>
                    <a:pt x="8530" y="9492"/>
                    <a:pt x="8623" y="9678"/>
                  </a:cubicBezTo>
                  <a:cubicBezTo>
                    <a:pt x="8934" y="10392"/>
                    <a:pt x="8934" y="11198"/>
                    <a:pt x="8623" y="11943"/>
                  </a:cubicBezTo>
                  <a:cubicBezTo>
                    <a:pt x="8468" y="12346"/>
                    <a:pt x="8096" y="12656"/>
                    <a:pt x="7631" y="12687"/>
                  </a:cubicBezTo>
                  <a:cubicBezTo>
                    <a:pt x="7197" y="12656"/>
                    <a:pt x="6824" y="12346"/>
                    <a:pt x="6669" y="11912"/>
                  </a:cubicBezTo>
                  <a:cubicBezTo>
                    <a:pt x="6359" y="11198"/>
                    <a:pt x="6359" y="10392"/>
                    <a:pt x="6669" y="9647"/>
                  </a:cubicBezTo>
                  <a:cubicBezTo>
                    <a:pt x="6762" y="9492"/>
                    <a:pt x="6855" y="9337"/>
                    <a:pt x="6979" y="9182"/>
                  </a:cubicBezTo>
                  <a:cubicBezTo>
                    <a:pt x="7321" y="8841"/>
                    <a:pt x="7476" y="8406"/>
                    <a:pt x="7507" y="7941"/>
                  </a:cubicBezTo>
                  <a:lnTo>
                    <a:pt x="7507" y="7910"/>
                  </a:lnTo>
                  <a:cubicBezTo>
                    <a:pt x="7507" y="7802"/>
                    <a:pt x="7413" y="7718"/>
                    <a:pt x="7307" y="7718"/>
                  </a:cubicBezTo>
                  <a:cubicBezTo>
                    <a:pt x="7291" y="7718"/>
                    <a:pt x="7275" y="7720"/>
                    <a:pt x="7259" y="7724"/>
                  </a:cubicBezTo>
                  <a:cubicBezTo>
                    <a:pt x="7242" y="7720"/>
                    <a:pt x="7226" y="7718"/>
                    <a:pt x="7211" y="7718"/>
                  </a:cubicBezTo>
                  <a:cubicBezTo>
                    <a:pt x="7112" y="7718"/>
                    <a:pt x="7045" y="7802"/>
                    <a:pt x="7072" y="7910"/>
                  </a:cubicBezTo>
                  <a:lnTo>
                    <a:pt x="7072" y="7941"/>
                  </a:lnTo>
                  <a:cubicBezTo>
                    <a:pt x="7041" y="8282"/>
                    <a:pt x="6917" y="8624"/>
                    <a:pt x="6669" y="8903"/>
                  </a:cubicBezTo>
                  <a:cubicBezTo>
                    <a:pt x="6514" y="9058"/>
                    <a:pt x="6390" y="9244"/>
                    <a:pt x="6297" y="9461"/>
                  </a:cubicBezTo>
                  <a:cubicBezTo>
                    <a:pt x="5894" y="10299"/>
                    <a:pt x="5925" y="11260"/>
                    <a:pt x="6297" y="12098"/>
                  </a:cubicBezTo>
                  <a:cubicBezTo>
                    <a:pt x="6514" y="12656"/>
                    <a:pt x="7041" y="13059"/>
                    <a:pt x="7631" y="13090"/>
                  </a:cubicBezTo>
                  <a:cubicBezTo>
                    <a:pt x="8251" y="13059"/>
                    <a:pt x="8778" y="12656"/>
                    <a:pt x="8965" y="12098"/>
                  </a:cubicBezTo>
                  <a:cubicBezTo>
                    <a:pt x="9368" y="11260"/>
                    <a:pt x="9368" y="10299"/>
                    <a:pt x="8965" y="9492"/>
                  </a:cubicBezTo>
                  <a:cubicBezTo>
                    <a:pt x="8872" y="9275"/>
                    <a:pt x="8747" y="9058"/>
                    <a:pt x="8592" y="8903"/>
                  </a:cubicBezTo>
                  <a:cubicBezTo>
                    <a:pt x="8344" y="8624"/>
                    <a:pt x="8189" y="8282"/>
                    <a:pt x="8189" y="7941"/>
                  </a:cubicBezTo>
                  <a:lnTo>
                    <a:pt x="8189" y="4994"/>
                  </a:lnTo>
                  <a:cubicBezTo>
                    <a:pt x="8375" y="4839"/>
                    <a:pt x="8468" y="4622"/>
                    <a:pt x="8468" y="4405"/>
                  </a:cubicBezTo>
                  <a:lnTo>
                    <a:pt x="8468" y="1861"/>
                  </a:lnTo>
                  <a:lnTo>
                    <a:pt x="10578" y="1861"/>
                  </a:lnTo>
                  <a:lnTo>
                    <a:pt x="10578" y="4374"/>
                  </a:lnTo>
                  <a:cubicBezTo>
                    <a:pt x="10578" y="4622"/>
                    <a:pt x="10671" y="4839"/>
                    <a:pt x="10826" y="4994"/>
                  </a:cubicBezTo>
                  <a:lnTo>
                    <a:pt x="10826" y="11974"/>
                  </a:lnTo>
                  <a:cubicBezTo>
                    <a:pt x="10826" y="12470"/>
                    <a:pt x="11229" y="12873"/>
                    <a:pt x="11725" y="12873"/>
                  </a:cubicBezTo>
                  <a:lnTo>
                    <a:pt x="12098" y="12873"/>
                  </a:lnTo>
                  <a:cubicBezTo>
                    <a:pt x="13090" y="12873"/>
                    <a:pt x="13835" y="11943"/>
                    <a:pt x="13618" y="10950"/>
                  </a:cubicBezTo>
                  <a:lnTo>
                    <a:pt x="13276" y="9368"/>
                  </a:lnTo>
                  <a:cubicBezTo>
                    <a:pt x="13183" y="8965"/>
                    <a:pt x="12811" y="8686"/>
                    <a:pt x="12377" y="8686"/>
                  </a:cubicBezTo>
                  <a:lnTo>
                    <a:pt x="11973" y="8686"/>
                  </a:lnTo>
                  <a:lnTo>
                    <a:pt x="11973" y="4994"/>
                  </a:lnTo>
                  <a:cubicBezTo>
                    <a:pt x="12129" y="4839"/>
                    <a:pt x="12222" y="4622"/>
                    <a:pt x="12253" y="4405"/>
                  </a:cubicBezTo>
                  <a:lnTo>
                    <a:pt x="12253" y="1861"/>
                  </a:lnTo>
                  <a:lnTo>
                    <a:pt x="13555" y="1861"/>
                  </a:lnTo>
                  <a:cubicBezTo>
                    <a:pt x="13773" y="1861"/>
                    <a:pt x="13959" y="1675"/>
                    <a:pt x="13959" y="1489"/>
                  </a:cubicBezTo>
                  <a:lnTo>
                    <a:pt x="13959" y="372"/>
                  </a:lnTo>
                  <a:cubicBezTo>
                    <a:pt x="13959" y="155"/>
                    <a:pt x="13773" y="0"/>
                    <a:pt x="13555" y="0"/>
                  </a:cubicBezTo>
                  <a:lnTo>
                    <a:pt x="5646" y="0"/>
                  </a:lnTo>
                  <a:cubicBezTo>
                    <a:pt x="5366" y="0"/>
                    <a:pt x="5366" y="404"/>
                    <a:pt x="5646" y="404"/>
                  </a:cubicBezTo>
                  <a:lnTo>
                    <a:pt x="13524" y="404"/>
                  </a:lnTo>
                  <a:lnTo>
                    <a:pt x="13524" y="1458"/>
                  </a:lnTo>
                  <a:lnTo>
                    <a:pt x="12222" y="1458"/>
                  </a:lnTo>
                  <a:cubicBezTo>
                    <a:pt x="12162" y="1072"/>
                    <a:pt x="11847" y="743"/>
                    <a:pt x="11466" y="743"/>
                  </a:cubicBezTo>
                  <a:cubicBezTo>
                    <a:pt x="11449" y="743"/>
                    <a:pt x="11432" y="743"/>
                    <a:pt x="11415" y="745"/>
                  </a:cubicBezTo>
                  <a:lnTo>
                    <a:pt x="11353" y="745"/>
                  </a:lnTo>
                  <a:cubicBezTo>
                    <a:pt x="11336" y="743"/>
                    <a:pt x="11319" y="743"/>
                    <a:pt x="11302" y="743"/>
                  </a:cubicBezTo>
                  <a:cubicBezTo>
                    <a:pt x="10921" y="743"/>
                    <a:pt x="10606" y="1072"/>
                    <a:pt x="10547" y="1458"/>
                  </a:cubicBezTo>
                  <a:lnTo>
                    <a:pt x="8437" y="1458"/>
                  </a:lnTo>
                  <a:cubicBezTo>
                    <a:pt x="8375" y="1055"/>
                    <a:pt x="8034" y="745"/>
                    <a:pt x="7631" y="745"/>
                  </a:cubicBezTo>
                  <a:lnTo>
                    <a:pt x="7600" y="745"/>
                  </a:lnTo>
                  <a:cubicBezTo>
                    <a:pt x="7581" y="743"/>
                    <a:pt x="7563" y="743"/>
                    <a:pt x="7545" y="743"/>
                  </a:cubicBezTo>
                  <a:cubicBezTo>
                    <a:pt x="7137" y="743"/>
                    <a:pt x="6823" y="1072"/>
                    <a:pt x="6793" y="1458"/>
                  </a:cubicBezTo>
                  <a:lnTo>
                    <a:pt x="3815" y="1458"/>
                  </a:lnTo>
                  <a:cubicBezTo>
                    <a:pt x="3786" y="1072"/>
                    <a:pt x="3443" y="743"/>
                    <a:pt x="3060" y="743"/>
                  </a:cubicBezTo>
                  <a:cubicBezTo>
                    <a:pt x="3043" y="743"/>
                    <a:pt x="3026" y="743"/>
                    <a:pt x="3009" y="745"/>
                  </a:cubicBezTo>
                  <a:cubicBezTo>
                    <a:pt x="2575" y="745"/>
                    <a:pt x="2233" y="1055"/>
                    <a:pt x="2171" y="1458"/>
                  </a:cubicBezTo>
                  <a:lnTo>
                    <a:pt x="403" y="1458"/>
                  </a:lnTo>
                  <a:lnTo>
                    <a:pt x="403" y="404"/>
                  </a:lnTo>
                  <a:lnTo>
                    <a:pt x="4808" y="404"/>
                  </a:lnTo>
                  <a:cubicBezTo>
                    <a:pt x="5087" y="404"/>
                    <a:pt x="5087" y="0"/>
                    <a:pt x="4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58"/>
          <p:cNvGrpSpPr/>
          <p:nvPr/>
        </p:nvGrpSpPr>
        <p:grpSpPr>
          <a:xfrm>
            <a:off x="3156793" y="2670645"/>
            <a:ext cx="378384" cy="361896"/>
            <a:chOff x="3156793" y="2823045"/>
            <a:chExt cx="378384" cy="361896"/>
          </a:xfrm>
        </p:grpSpPr>
        <p:sp>
          <p:nvSpPr>
            <p:cNvPr id="1046" name="Google Shape;1046;p58"/>
            <p:cNvSpPr/>
            <p:nvPr/>
          </p:nvSpPr>
          <p:spPr>
            <a:xfrm>
              <a:off x="3189445" y="3079591"/>
              <a:ext cx="69028" cy="55697"/>
            </a:xfrm>
            <a:custGeom>
              <a:rect b="b" l="l" r="r" t="t"/>
              <a:pathLst>
                <a:path extrusionOk="0" h="2064" w="2558">
                  <a:moveTo>
                    <a:pt x="1272" y="420"/>
                  </a:moveTo>
                  <a:cubicBezTo>
                    <a:pt x="1365" y="420"/>
                    <a:pt x="1458" y="451"/>
                    <a:pt x="1582" y="513"/>
                  </a:cubicBezTo>
                  <a:lnTo>
                    <a:pt x="714" y="1288"/>
                  </a:lnTo>
                  <a:cubicBezTo>
                    <a:pt x="683" y="1195"/>
                    <a:pt x="652" y="1102"/>
                    <a:pt x="652" y="1009"/>
                  </a:cubicBezTo>
                  <a:cubicBezTo>
                    <a:pt x="652" y="699"/>
                    <a:pt x="931" y="420"/>
                    <a:pt x="1272" y="420"/>
                  </a:cubicBezTo>
                  <a:close/>
                  <a:moveTo>
                    <a:pt x="1830" y="823"/>
                  </a:moveTo>
                  <a:cubicBezTo>
                    <a:pt x="1861" y="885"/>
                    <a:pt x="1861" y="947"/>
                    <a:pt x="1861" y="1009"/>
                  </a:cubicBezTo>
                  <a:cubicBezTo>
                    <a:pt x="1861" y="1350"/>
                    <a:pt x="1582" y="1629"/>
                    <a:pt x="1272" y="1629"/>
                  </a:cubicBezTo>
                  <a:cubicBezTo>
                    <a:pt x="1179" y="1629"/>
                    <a:pt x="1086" y="1598"/>
                    <a:pt x="1024" y="1567"/>
                  </a:cubicBezTo>
                  <a:lnTo>
                    <a:pt x="1830" y="823"/>
                  </a:lnTo>
                  <a:close/>
                  <a:moveTo>
                    <a:pt x="2175" y="1"/>
                  </a:moveTo>
                  <a:cubicBezTo>
                    <a:pt x="2125" y="1"/>
                    <a:pt x="2078" y="16"/>
                    <a:pt x="2047" y="48"/>
                  </a:cubicBezTo>
                  <a:lnTo>
                    <a:pt x="2047" y="79"/>
                  </a:lnTo>
                  <a:lnTo>
                    <a:pt x="1861" y="203"/>
                  </a:lnTo>
                  <a:cubicBezTo>
                    <a:pt x="1706" y="79"/>
                    <a:pt x="1489" y="16"/>
                    <a:pt x="1272" y="16"/>
                  </a:cubicBezTo>
                  <a:cubicBezTo>
                    <a:pt x="465" y="16"/>
                    <a:pt x="0" y="885"/>
                    <a:pt x="403" y="1567"/>
                  </a:cubicBezTo>
                  <a:lnTo>
                    <a:pt x="248" y="1723"/>
                  </a:lnTo>
                  <a:cubicBezTo>
                    <a:pt x="155" y="1785"/>
                    <a:pt x="155" y="1940"/>
                    <a:pt x="248" y="2002"/>
                  </a:cubicBezTo>
                  <a:cubicBezTo>
                    <a:pt x="279" y="2033"/>
                    <a:pt x="341" y="2064"/>
                    <a:pt x="403" y="2064"/>
                  </a:cubicBezTo>
                  <a:cubicBezTo>
                    <a:pt x="434" y="2064"/>
                    <a:pt x="496" y="2064"/>
                    <a:pt x="527" y="2002"/>
                  </a:cubicBezTo>
                  <a:lnTo>
                    <a:pt x="714" y="1847"/>
                  </a:lnTo>
                  <a:cubicBezTo>
                    <a:pt x="895" y="1970"/>
                    <a:pt x="1086" y="2024"/>
                    <a:pt x="1270" y="2024"/>
                  </a:cubicBezTo>
                  <a:cubicBezTo>
                    <a:pt x="1965" y="2024"/>
                    <a:pt x="2558" y="1249"/>
                    <a:pt x="2140" y="513"/>
                  </a:cubicBezTo>
                  <a:lnTo>
                    <a:pt x="2327" y="358"/>
                  </a:lnTo>
                  <a:cubicBezTo>
                    <a:pt x="2420" y="265"/>
                    <a:pt x="2420" y="141"/>
                    <a:pt x="2327" y="48"/>
                  </a:cubicBezTo>
                  <a:cubicBezTo>
                    <a:pt x="2280" y="16"/>
                    <a:pt x="2226" y="1"/>
                    <a:pt x="2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8"/>
            <p:cNvSpPr/>
            <p:nvPr/>
          </p:nvSpPr>
          <p:spPr>
            <a:xfrm>
              <a:off x="3266433" y="3079591"/>
              <a:ext cx="69217" cy="55697"/>
            </a:xfrm>
            <a:custGeom>
              <a:rect b="b" l="l" r="r" t="t"/>
              <a:pathLst>
                <a:path extrusionOk="0" h="2064" w="2565">
                  <a:moveTo>
                    <a:pt x="1273" y="420"/>
                  </a:moveTo>
                  <a:cubicBezTo>
                    <a:pt x="1397" y="420"/>
                    <a:pt x="1490" y="451"/>
                    <a:pt x="1583" y="513"/>
                  </a:cubicBezTo>
                  <a:lnTo>
                    <a:pt x="745" y="1288"/>
                  </a:lnTo>
                  <a:cubicBezTo>
                    <a:pt x="683" y="1195"/>
                    <a:pt x="683" y="1102"/>
                    <a:pt x="683" y="1009"/>
                  </a:cubicBezTo>
                  <a:cubicBezTo>
                    <a:pt x="683" y="699"/>
                    <a:pt x="931" y="420"/>
                    <a:pt x="1273" y="420"/>
                  </a:cubicBezTo>
                  <a:close/>
                  <a:moveTo>
                    <a:pt x="1831" y="823"/>
                  </a:moveTo>
                  <a:cubicBezTo>
                    <a:pt x="1862" y="885"/>
                    <a:pt x="1862" y="947"/>
                    <a:pt x="1862" y="1009"/>
                  </a:cubicBezTo>
                  <a:cubicBezTo>
                    <a:pt x="1862" y="1350"/>
                    <a:pt x="1614" y="1629"/>
                    <a:pt x="1273" y="1629"/>
                  </a:cubicBezTo>
                  <a:cubicBezTo>
                    <a:pt x="1180" y="1629"/>
                    <a:pt x="1118" y="1598"/>
                    <a:pt x="1025" y="1567"/>
                  </a:cubicBezTo>
                  <a:lnTo>
                    <a:pt x="1831" y="823"/>
                  </a:lnTo>
                  <a:close/>
                  <a:moveTo>
                    <a:pt x="2203" y="1"/>
                  </a:moveTo>
                  <a:cubicBezTo>
                    <a:pt x="2149" y="1"/>
                    <a:pt x="2095" y="16"/>
                    <a:pt x="2048" y="48"/>
                  </a:cubicBezTo>
                  <a:lnTo>
                    <a:pt x="2048" y="79"/>
                  </a:lnTo>
                  <a:lnTo>
                    <a:pt x="1893" y="203"/>
                  </a:lnTo>
                  <a:cubicBezTo>
                    <a:pt x="1707" y="79"/>
                    <a:pt x="1490" y="16"/>
                    <a:pt x="1273" y="16"/>
                  </a:cubicBezTo>
                  <a:cubicBezTo>
                    <a:pt x="497" y="16"/>
                    <a:pt x="1" y="885"/>
                    <a:pt x="435" y="1567"/>
                  </a:cubicBezTo>
                  <a:lnTo>
                    <a:pt x="249" y="1723"/>
                  </a:lnTo>
                  <a:cubicBezTo>
                    <a:pt x="187" y="1785"/>
                    <a:pt x="187" y="1940"/>
                    <a:pt x="249" y="2002"/>
                  </a:cubicBezTo>
                  <a:cubicBezTo>
                    <a:pt x="311" y="2033"/>
                    <a:pt x="342" y="2064"/>
                    <a:pt x="404" y="2064"/>
                  </a:cubicBezTo>
                  <a:cubicBezTo>
                    <a:pt x="466" y="2064"/>
                    <a:pt x="528" y="2064"/>
                    <a:pt x="559" y="2002"/>
                  </a:cubicBezTo>
                  <a:lnTo>
                    <a:pt x="745" y="1847"/>
                  </a:lnTo>
                  <a:cubicBezTo>
                    <a:pt x="927" y="1970"/>
                    <a:pt x="1116" y="2024"/>
                    <a:pt x="1298" y="2024"/>
                  </a:cubicBezTo>
                  <a:cubicBezTo>
                    <a:pt x="1987" y="2024"/>
                    <a:pt x="2565" y="1249"/>
                    <a:pt x="2172" y="513"/>
                  </a:cubicBezTo>
                  <a:lnTo>
                    <a:pt x="2358" y="358"/>
                  </a:lnTo>
                  <a:cubicBezTo>
                    <a:pt x="2420" y="265"/>
                    <a:pt x="2420" y="141"/>
                    <a:pt x="2358" y="48"/>
                  </a:cubicBezTo>
                  <a:cubicBezTo>
                    <a:pt x="2312" y="16"/>
                    <a:pt x="2258" y="1"/>
                    <a:pt x="2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8"/>
            <p:cNvSpPr/>
            <p:nvPr/>
          </p:nvSpPr>
          <p:spPr>
            <a:xfrm>
              <a:off x="3156793" y="3027294"/>
              <a:ext cx="378384" cy="157646"/>
            </a:xfrm>
            <a:custGeom>
              <a:rect b="b" l="l" r="r" t="t"/>
              <a:pathLst>
                <a:path extrusionOk="0" h="5842" w="14022">
                  <a:moveTo>
                    <a:pt x="6204" y="435"/>
                  </a:moveTo>
                  <a:cubicBezTo>
                    <a:pt x="6297" y="435"/>
                    <a:pt x="6390" y="497"/>
                    <a:pt x="6390" y="621"/>
                  </a:cubicBezTo>
                  <a:lnTo>
                    <a:pt x="6390" y="1086"/>
                  </a:lnTo>
                  <a:lnTo>
                    <a:pt x="1365" y="1086"/>
                  </a:lnTo>
                  <a:lnTo>
                    <a:pt x="1427" y="621"/>
                  </a:lnTo>
                  <a:cubicBezTo>
                    <a:pt x="1396" y="497"/>
                    <a:pt x="1489" y="435"/>
                    <a:pt x="1613" y="435"/>
                  </a:cubicBezTo>
                  <a:close/>
                  <a:moveTo>
                    <a:pt x="13463" y="1489"/>
                  </a:moveTo>
                  <a:cubicBezTo>
                    <a:pt x="13525" y="1489"/>
                    <a:pt x="13618" y="1551"/>
                    <a:pt x="13618" y="1644"/>
                  </a:cubicBezTo>
                  <a:lnTo>
                    <a:pt x="13618" y="4250"/>
                  </a:lnTo>
                  <a:cubicBezTo>
                    <a:pt x="13618" y="4343"/>
                    <a:pt x="13525" y="4436"/>
                    <a:pt x="13463" y="4436"/>
                  </a:cubicBezTo>
                  <a:lnTo>
                    <a:pt x="652" y="4436"/>
                  </a:lnTo>
                  <a:cubicBezTo>
                    <a:pt x="559" y="4436"/>
                    <a:pt x="497" y="4343"/>
                    <a:pt x="497" y="4250"/>
                  </a:cubicBezTo>
                  <a:lnTo>
                    <a:pt x="497" y="1644"/>
                  </a:lnTo>
                  <a:cubicBezTo>
                    <a:pt x="497" y="1551"/>
                    <a:pt x="559" y="1489"/>
                    <a:pt x="652" y="1489"/>
                  </a:cubicBezTo>
                  <a:close/>
                  <a:moveTo>
                    <a:pt x="1582" y="0"/>
                  </a:moveTo>
                  <a:cubicBezTo>
                    <a:pt x="1241" y="0"/>
                    <a:pt x="962" y="279"/>
                    <a:pt x="962" y="621"/>
                  </a:cubicBezTo>
                  <a:lnTo>
                    <a:pt x="962" y="1086"/>
                  </a:lnTo>
                  <a:lnTo>
                    <a:pt x="590" y="1086"/>
                  </a:lnTo>
                  <a:cubicBezTo>
                    <a:pt x="280" y="1086"/>
                    <a:pt x="0" y="1334"/>
                    <a:pt x="0" y="1644"/>
                  </a:cubicBezTo>
                  <a:lnTo>
                    <a:pt x="0" y="4250"/>
                  </a:lnTo>
                  <a:cubicBezTo>
                    <a:pt x="0" y="4591"/>
                    <a:pt x="280" y="4839"/>
                    <a:pt x="590" y="4839"/>
                  </a:cubicBezTo>
                  <a:lnTo>
                    <a:pt x="900" y="4839"/>
                  </a:lnTo>
                  <a:lnTo>
                    <a:pt x="900" y="5336"/>
                  </a:lnTo>
                  <a:cubicBezTo>
                    <a:pt x="900" y="5584"/>
                    <a:pt x="1117" y="5832"/>
                    <a:pt x="1396" y="5832"/>
                  </a:cubicBezTo>
                  <a:lnTo>
                    <a:pt x="10051" y="5832"/>
                  </a:lnTo>
                  <a:cubicBezTo>
                    <a:pt x="10069" y="5839"/>
                    <a:pt x="10086" y="5842"/>
                    <a:pt x="10101" y="5842"/>
                  </a:cubicBezTo>
                  <a:cubicBezTo>
                    <a:pt x="10282" y="5842"/>
                    <a:pt x="10282" y="5419"/>
                    <a:pt x="10101" y="5419"/>
                  </a:cubicBezTo>
                  <a:cubicBezTo>
                    <a:pt x="10086" y="5419"/>
                    <a:pt x="10069" y="5422"/>
                    <a:pt x="10051" y="5429"/>
                  </a:cubicBezTo>
                  <a:lnTo>
                    <a:pt x="1427" y="5429"/>
                  </a:lnTo>
                  <a:cubicBezTo>
                    <a:pt x="1365" y="5429"/>
                    <a:pt x="1303" y="5398"/>
                    <a:pt x="1303" y="5336"/>
                  </a:cubicBezTo>
                  <a:lnTo>
                    <a:pt x="1303" y="4839"/>
                  </a:lnTo>
                  <a:lnTo>
                    <a:pt x="12656" y="4839"/>
                  </a:lnTo>
                  <a:lnTo>
                    <a:pt x="12656" y="5336"/>
                  </a:lnTo>
                  <a:cubicBezTo>
                    <a:pt x="12656" y="5367"/>
                    <a:pt x="12625" y="5429"/>
                    <a:pt x="12563" y="5429"/>
                  </a:cubicBezTo>
                  <a:lnTo>
                    <a:pt x="10857" y="5429"/>
                  </a:lnTo>
                  <a:cubicBezTo>
                    <a:pt x="10702" y="5491"/>
                    <a:pt x="10702" y="5739"/>
                    <a:pt x="10857" y="5801"/>
                  </a:cubicBezTo>
                  <a:lnTo>
                    <a:pt x="12563" y="5801"/>
                  </a:lnTo>
                  <a:cubicBezTo>
                    <a:pt x="12842" y="5801"/>
                    <a:pt x="13060" y="5584"/>
                    <a:pt x="13060" y="5305"/>
                  </a:cubicBezTo>
                  <a:lnTo>
                    <a:pt x="13060" y="4808"/>
                  </a:lnTo>
                  <a:lnTo>
                    <a:pt x="13432" y="4808"/>
                  </a:lnTo>
                  <a:cubicBezTo>
                    <a:pt x="13742" y="4808"/>
                    <a:pt x="14021" y="4560"/>
                    <a:pt x="14021" y="4219"/>
                  </a:cubicBezTo>
                  <a:lnTo>
                    <a:pt x="14021" y="1613"/>
                  </a:lnTo>
                  <a:cubicBezTo>
                    <a:pt x="14021" y="1303"/>
                    <a:pt x="13742" y="1055"/>
                    <a:pt x="13432" y="1055"/>
                  </a:cubicBezTo>
                  <a:lnTo>
                    <a:pt x="13432" y="1086"/>
                  </a:lnTo>
                  <a:lnTo>
                    <a:pt x="13060" y="1086"/>
                  </a:lnTo>
                  <a:lnTo>
                    <a:pt x="13060" y="621"/>
                  </a:lnTo>
                  <a:cubicBezTo>
                    <a:pt x="13060" y="279"/>
                    <a:pt x="12780" y="0"/>
                    <a:pt x="12439" y="0"/>
                  </a:cubicBezTo>
                  <a:lnTo>
                    <a:pt x="9927" y="0"/>
                  </a:lnTo>
                  <a:cubicBezTo>
                    <a:pt x="9647" y="0"/>
                    <a:pt x="9647" y="435"/>
                    <a:pt x="9927" y="435"/>
                  </a:cubicBezTo>
                  <a:lnTo>
                    <a:pt x="12439" y="435"/>
                  </a:lnTo>
                  <a:cubicBezTo>
                    <a:pt x="12532" y="435"/>
                    <a:pt x="12625" y="497"/>
                    <a:pt x="12625" y="621"/>
                  </a:cubicBezTo>
                  <a:lnTo>
                    <a:pt x="12625" y="1086"/>
                  </a:lnTo>
                  <a:lnTo>
                    <a:pt x="7662" y="1086"/>
                  </a:lnTo>
                  <a:lnTo>
                    <a:pt x="7662" y="621"/>
                  </a:lnTo>
                  <a:cubicBezTo>
                    <a:pt x="7662" y="528"/>
                    <a:pt x="7755" y="435"/>
                    <a:pt x="7848" y="435"/>
                  </a:cubicBezTo>
                  <a:lnTo>
                    <a:pt x="9089" y="435"/>
                  </a:lnTo>
                  <a:cubicBezTo>
                    <a:pt x="9368" y="435"/>
                    <a:pt x="9368" y="0"/>
                    <a:pt x="9089" y="0"/>
                  </a:cubicBezTo>
                  <a:lnTo>
                    <a:pt x="7848" y="0"/>
                  </a:lnTo>
                  <a:cubicBezTo>
                    <a:pt x="7507" y="0"/>
                    <a:pt x="7259" y="279"/>
                    <a:pt x="7259" y="621"/>
                  </a:cubicBezTo>
                  <a:lnTo>
                    <a:pt x="7259" y="1086"/>
                  </a:lnTo>
                  <a:lnTo>
                    <a:pt x="6763" y="1086"/>
                  </a:lnTo>
                  <a:lnTo>
                    <a:pt x="6763" y="621"/>
                  </a:lnTo>
                  <a:cubicBezTo>
                    <a:pt x="6763" y="279"/>
                    <a:pt x="6483" y="0"/>
                    <a:pt x="6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8"/>
            <p:cNvSpPr/>
            <p:nvPr/>
          </p:nvSpPr>
          <p:spPr>
            <a:xfrm>
              <a:off x="3448932" y="3091734"/>
              <a:ext cx="42717" cy="10902"/>
            </a:xfrm>
            <a:custGeom>
              <a:rect b="b" l="l" r="r" t="t"/>
              <a:pathLst>
                <a:path extrusionOk="0" h="404" w="1583">
                  <a:moveTo>
                    <a:pt x="279" y="1"/>
                  </a:moveTo>
                  <a:cubicBezTo>
                    <a:pt x="0" y="1"/>
                    <a:pt x="0" y="404"/>
                    <a:pt x="279" y="404"/>
                  </a:cubicBezTo>
                  <a:lnTo>
                    <a:pt x="1334" y="404"/>
                  </a:lnTo>
                  <a:cubicBezTo>
                    <a:pt x="1582" y="404"/>
                    <a:pt x="1582"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8"/>
            <p:cNvSpPr/>
            <p:nvPr/>
          </p:nvSpPr>
          <p:spPr>
            <a:xfrm>
              <a:off x="3448932" y="3112675"/>
              <a:ext cx="42717" cy="11738"/>
            </a:xfrm>
            <a:custGeom>
              <a:rect b="b" l="l" r="r" t="t"/>
              <a:pathLst>
                <a:path extrusionOk="0" h="435" w="1583">
                  <a:moveTo>
                    <a:pt x="279" y="0"/>
                  </a:moveTo>
                  <a:cubicBezTo>
                    <a:pt x="0" y="0"/>
                    <a:pt x="0" y="434"/>
                    <a:pt x="279" y="434"/>
                  </a:cubicBezTo>
                  <a:lnTo>
                    <a:pt x="1334" y="434"/>
                  </a:lnTo>
                  <a:cubicBezTo>
                    <a:pt x="1582" y="434"/>
                    <a:pt x="1582" y="0"/>
                    <a:pt x="1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8"/>
            <p:cNvSpPr/>
            <p:nvPr/>
          </p:nvSpPr>
          <p:spPr>
            <a:xfrm>
              <a:off x="3376936" y="3091734"/>
              <a:ext cx="42717" cy="10902"/>
            </a:xfrm>
            <a:custGeom>
              <a:rect b="b" l="l" r="r" t="t"/>
              <a:pathLst>
                <a:path extrusionOk="0" h="404" w="1583">
                  <a:moveTo>
                    <a:pt x="280" y="1"/>
                  </a:moveTo>
                  <a:cubicBezTo>
                    <a:pt x="0" y="1"/>
                    <a:pt x="0" y="404"/>
                    <a:pt x="280" y="404"/>
                  </a:cubicBezTo>
                  <a:lnTo>
                    <a:pt x="1334" y="404"/>
                  </a:lnTo>
                  <a:cubicBezTo>
                    <a:pt x="1582" y="404"/>
                    <a:pt x="1582"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8"/>
            <p:cNvSpPr/>
            <p:nvPr/>
          </p:nvSpPr>
          <p:spPr>
            <a:xfrm>
              <a:off x="3376936" y="3112675"/>
              <a:ext cx="42717" cy="11738"/>
            </a:xfrm>
            <a:custGeom>
              <a:rect b="b" l="l" r="r" t="t"/>
              <a:pathLst>
                <a:path extrusionOk="0" h="435" w="1583">
                  <a:moveTo>
                    <a:pt x="280" y="0"/>
                  </a:moveTo>
                  <a:cubicBezTo>
                    <a:pt x="0" y="0"/>
                    <a:pt x="0" y="434"/>
                    <a:pt x="280" y="434"/>
                  </a:cubicBezTo>
                  <a:lnTo>
                    <a:pt x="1334" y="434"/>
                  </a:lnTo>
                  <a:cubicBezTo>
                    <a:pt x="1582" y="434"/>
                    <a:pt x="1582" y="0"/>
                    <a:pt x="1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8"/>
            <p:cNvSpPr/>
            <p:nvPr/>
          </p:nvSpPr>
          <p:spPr>
            <a:xfrm>
              <a:off x="3156793" y="2823045"/>
              <a:ext cx="377547" cy="135627"/>
            </a:xfrm>
            <a:custGeom>
              <a:rect b="b" l="l" r="r" t="t"/>
              <a:pathLst>
                <a:path extrusionOk="0" h="5026" w="13991">
                  <a:moveTo>
                    <a:pt x="9213" y="4002"/>
                  </a:moveTo>
                  <a:cubicBezTo>
                    <a:pt x="9244" y="4002"/>
                    <a:pt x="9275" y="4033"/>
                    <a:pt x="9275" y="4064"/>
                  </a:cubicBezTo>
                  <a:lnTo>
                    <a:pt x="9275" y="4622"/>
                  </a:lnTo>
                  <a:lnTo>
                    <a:pt x="4746" y="4622"/>
                  </a:lnTo>
                  <a:lnTo>
                    <a:pt x="4746" y="4064"/>
                  </a:lnTo>
                  <a:cubicBezTo>
                    <a:pt x="4746" y="4033"/>
                    <a:pt x="4746" y="4002"/>
                    <a:pt x="4777" y="4002"/>
                  </a:cubicBezTo>
                  <a:close/>
                  <a:moveTo>
                    <a:pt x="13432" y="2978"/>
                  </a:moveTo>
                  <a:cubicBezTo>
                    <a:pt x="13525" y="2978"/>
                    <a:pt x="13587" y="3040"/>
                    <a:pt x="13587" y="3134"/>
                  </a:cubicBezTo>
                  <a:lnTo>
                    <a:pt x="13587" y="4498"/>
                  </a:lnTo>
                  <a:cubicBezTo>
                    <a:pt x="13587" y="4560"/>
                    <a:pt x="13525" y="4622"/>
                    <a:pt x="13432" y="4622"/>
                  </a:cubicBezTo>
                  <a:lnTo>
                    <a:pt x="9678" y="4622"/>
                  </a:lnTo>
                  <a:lnTo>
                    <a:pt x="9678" y="4064"/>
                  </a:lnTo>
                  <a:cubicBezTo>
                    <a:pt x="9678" y="3816"/>
                    <a:pt x="9492" y="3599"/>
                    <a:pt x="9213" y="3599"/>
                  </a:cubicBezTo>
                  <a:lnTo>
                    <a:pt x="4777" y="3599"/>
                  </a:lnTo>
                  <a:cubicBezTo>
                    <a:pt x="4529" y="3599"/>
                    <a:pt x="4343" y="3816"/>
                    <a:pt x="4343" y="4064"/>
                  </a:cubicBezTo>
                  <a:lnTo>
                    <a:pt x="4343" y="4622"/>
                  </a:lnTo>
                  <a:lnTo>
                    <a:pt x="590" y="4622"/>
                  </a:lnTo>
                  <a:cubicBezTo>
                    <a:pt x="497" y="4622"/>
                    <a:pt x="435" y="4560"/>
                    <a:pt x="435" y="4498"/>
                  </a:cubicBezTo>
                  <a:lnTo>
                    <a:pt x="435" y="3134"/>
                  </a:lnTo>
                  <a:cubicBezTo>
                    <a:pt x="435" y="3040"/>
                    <a:pt x="497" y="2978"/>
                    <a:pt x="590" y="2978"/>
                  </a:cubicBezTo>
                  <a:close/>
                  <a:moveTo>
                    <a:pt x="2296" y="1"/>
                  </a:moveTo>
                  <a:cubicBezTo>
                    <a:pt x="2203" y="1"/>
                    <a:pt x="2141" y="32"/>
                    <a:pt x="2110" y="125"/>
                  </a:cubicBezTo>
                  <a:lnTo>
                    <a:pt x="1024" y="2575"/>
                  </a:lnTo>
                  <a:lnTo>
                    <a:pt x="559" y="2575"/>
                  </a:lnTo>
                  <a:cubicBezTo>
                    <a:pt x="249" y="2575"/>
                    <a:pt x="0" y="2823"/>
                    <a:pt x="0" y="3134"/>
                  </a:cubicBezTo>
                  <a:lnTo>
                    <a:pt x="0" y="4498"/>
                  </a:lnTo>
                  <a:cubicBezTo>
                    <a:pt x="0" y="4778"/>
                    <a:pt x="249" y="5026"/>
                    <a:pt x="559" y="5026"/>
                  </a:cubicBezTo>
                  <a:lnTo>
                    <a:pt x="13432" y="5026"/>
                  </a:lnTo>
                  <a:cubicBezTo>
                    <a:pt x="13742" y="5026"/>
                    <a:pt x="13990" y="4778"/>
                    <a:pt x="13990" y="4498"/>
                  </a:cubicBezTo>
                  <a:lnTo>
                    <a:pt x="13990" y="3134"/>
                  </a:lnTo>
                  <a:cubicBezTo>
                    <a:pt x="13990" y="2823"/>
                    <a:pt x="13742" y="2575"/>
                    <a:pt x="13432" y="2575"/>
                  </a:cubicBezTo>
                  <a:lnTo>
                    <a:pt x="12966" y="2575"/>
                  </a:lnTo>
                  <a:lnTo>
                    <a:pt x="11943" y="125"/>
                  </a:lnTo>
                  <a:cubicBezTo>
                    <a:pt x="11912" y="32"/>
                    <a:pt x="11819" y="1"/>
                    <a:pt x="11757" y="1"/>
                  </a:cubicBezTo>
                  <a:lnTo>
                    <a:pt x="3878" y="1"/>
                  </a:lnTo>
                  <a:cubicBezTo>
                    <a:pt x="3754" y="1"/>
                    <a:pt x="3661" y="94"/>
                    <a:pt x="3661" y="218"/>
                  </a:cubicBezTo>
                  <a:cubicBezTo>
                    <a:pt x="3661" y="311"/>
                    <a:pt x="3754" y="404"/>
                    <a:pt x="3878" y="404"/>
                  </a:cubicBezTo>
                  <a:lnTo>
                    <a:pt x="11633" y="404"/>
                  </a:lnTo>
                  <a:lnTo>
                    <a:pt x="12532" y="2575"/>
                  </a:lnTo>
                  <a:lnTo>
                    <a:pt x="1489" y="2575"/>
                  </a:lnTo>
                  <a:lnTo>
                    <a:pt x="2420" y="404"/>
                  </a:lnTo>
                  <a:lnTo>
                    <a:pt x="3071" y="404"/>
                  </a:lnTo>
                  <a:cubicBezTo>
                    <a:pt x="3164" y="404"/>
                    <a:pt x="3257" y="311"/>
                    <a:pt x="3257" y="218"/>
                  </a:cubicBezTo>
                  <a:cubicBezTo>
                    <a:pt x="3257" y="94"/>
                    <a:pt x="3164" y="1"/>
                    <a:pt x="3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8"/>
            <p:cNvSpPr/>
            <p:nvPr/>
          </p:nvSpPr>
          <p:spPr>
            <a:xfrm>
              <a:off x="3323371" y="2848168"/>
              <a:ext cx="44390" cy="10902"/>
            </a:xfrm>
            <a:custGeom>
              <a:rect b="b" l="l" r="r" t="t"/>
              <a:pathLst>
                <a:path extrusionOk="0" h="404" w="1645">
                  <a:moveTo>
                    <a:pt x="217" y="0"/>
                  </a:moveTo>
                  <a:cubicBezTo>
                    <a:pt x="93" y="0"/>
                    <a:pt x="0" y="93"/>
                    <a:pt x="0" y="217"/>
                  </a:cubicBezTo>
                  <a:cubicBezTo>
                    <a:pt x="0" y="310"/>
                    <a:pt x="93" y="403"/>
                    <a:pt x="217" y="403"/>
                  </a:cubicBezTo>
                  <a:lnTo>
                    <a:pt x="1458" y="403"/>
                  </a:lnTo>
                  <a:cubicBezTo>
                    <a:pt x="1551" y="403"/>
                    <a:pt x="1644" y="310"/>
                    <a:pt x="1644" y="217"/>
                  </a:cubicBezTo>
                  <a:cubicBezTo>
                    <a:pt x="1644" y="93"/>
                    <a:pt x="1551" y="0"/>
                    <a:pt x="1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8"/>
            <p:cNvSpPr/>
            <p:nvPr/>
          </p:nvSpPr>
          <p:spPr>
            <a:xfrm>
              <a:off x="3321698" y="2869918"/>
              <a:ext cx="47736" cy="10902"/>
            </a:xfrm>
            <a:custGeom>
              <a:rect b="b" l="l" r="r" t="t"/>
              <a:pathLst>
                <a:path extrusionOk="0" h="404" w="1769">
                  <a:moveTo>
                    <a:pt x="279" y="1"/>
                  </a:moveTo>
                  <a:cubicBezTo>
                    <a:pt x="0" y="1"/>
                    <a:pt x="0" y="404"/>
                    <a:pt x="279" y="404"/>
                  </a:cubicBezTo>
                  <a:lnTo>
                    <a:pt x="1520" y="404"/>
                  </a:lnTo>
                  <a:cubicBezTo>
                    <a:pt x="1768" y="404"/>
                    <a:pt x="1768" y="1"/>
                    <a:pt x="15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58"/>
          <p:cNvGrpSpPr/>
          <p:nvPr/>
        </p:nvGrpSpPr>
        <p:grpSpPr>
          <a:xfrm>
            <a:off x="1529543" y="3280857"/>
            <a:ext cx="376711" cy="363299"/>
            <a:chOff x="1529543" y="3433257"/>
            <a:chExt cx="376711" cy="363299"/>
          </a:xfrm>
        </p:grpSpPr>
        <p:sp>
          <p:nvSpPr>
            <p:cNvPr id="1057" name="Google Shape;1057;p58"/>
            <p:cNvSpPr/>
            <p:nvPr/>
          </p:nvSpPr>
          <p:spPr>
            <a:xfrm>
              <a:off x="1529543" y="3433257"/>
              <a:ext cx="376711" cy="363299"/>
            </a:xfrm>
            <a:custGeom>
              <a:rect b="b" l="l" r="r" t="t"/>
              <a:pathLst>
                <a:path extrusionOk="0" h="13463" w="13960">
                  <a:moveTo>
                    <a:pt x="10609" y="1427"/>
                  </a:moveTo>
                  <a:lnTo>
                    <a:pt x="10609" y="2265"/>
                  </a:lnTo>
                  <a:lnTo>
                    <a:pt x="4871" y="2265"/>
                  </a:lnTo>
                  <a:lnTo>
                    <a:pt x="4871" y="1427"/>
                  </a:lnTo>
                  <a:close/>
                  <a:moveTo>
                    <a:pt x="993" y="435"/>
                  </a:moveTo>
                  <a:lnTo>
                    <a:pt x="1024" y="13029"/>
                  </a:lnTo>
                  <a:lnTo>
                    <a:pt x="404" y="13029"/>
                  </a:lnTo>
                  <a:lnTo>
                    <a:pt x="404" y="435"/>
                  </a:lnTo>
                  <a:close/>
                  <a:moveTo>
                    <a:pt x="404" y="1"/>
                  </a:moveTo>
                  <a:cubicBezTo>
                    <a:pt x="187" y="1"/>
                    <a:pt x="1" y="187"/>
                    <a:pt x="1" y="435"/>
                  </a:cubicBezTo>
                  <a:lnTo>
                    <a:pt x="1" y="13091"/>
                  </a:lnTo>
                  <a:cubicBezTo>
                    <a:pt x="1" y="13308"/>
                    <a:pt x="156" y="13463"/>
                    <a:pt x="342" y="13463"/>
                  </a:cubicBezTo>
                  <a:lnTo>
                    <a:pt x="1086" y="13463"/>
                  </a:lnTo>
                  <a:cubicBezTo>
                    <a:pt x="1273" y="13463"/>
                    <a:pt x="1428" y="13308"/>
                    <a:pt x="1428" y="13091"/>
                  </a:cubicBezTo>
                  <a:lnTo>
                    <a:pt x="1428" y="1427"/>
                  </a:lnTo>
                  <a:lnTo>
                    <a:pt x="4468" y="1427"/>
                  </a:lnTo>
                  <a:lnTo>
                    <a:pt x="4468" y="2265"/>
                  </a:lnTo>
                  <a:lnTo>
                    <a:pt x="4126" y="2265"/>
                  </a:lnTo>
                  <a:cubicBezTo>
                    <a:pt x="3816" y="2265"/>
                    <a:pt x="3599" y="2451"/>
                    <a:pt x="3506" y="2730"/>
                  </a:cubicBezTo>
                  <a:cubicBezTo>
                    <a:pt x="3413" y="3009"/>
                    <a:pt x="3196" y="3258"/>
                    <a:pt x="2886" y="3351"/>
                  </a:cubicBezTo>
                  <a:cubicBezTo>
                    <a:pt x="2637" y="3413"/>
                    <a:pt x="2451" y="3661"/>
                    <a:pt x="2451" y="3940"/>
                  </a:cubicBezTo>
                  <a:lnTo>
                    <a:pt x="2451" y="10764"/>
                  </a:lnTo>
                  <a:cubicBezTo>
                    <a:pt x="2451" y="11043"/>
                    <a:pt x="2637" y="11291"/>
                    <a:pt x="2886" y="11354"/>
                  </a:cubicBezTo>
                  <a:cubicBezTo>
                    <a:pt x="3196" y="11447"/>
                    <a:pt x="3444" y="11695"/>
                    <a:pt x="3506" y="12005"/>
                  </a:cubicBezTo>
                  <a:cubicBezTo>
                    <a:pt x="3599" y="12253"/>
                    <a:pt x="3816" y="12439"/>
                    <a:pt x="4126" y="12439"/>
                  </a:cubicBezTo>
                  <a:lnTo>
                    <a:pt x="8624" y="12439"/>
                  </a:lnTo>
                  <a:cubicBezTo>
                    <a:pt x="8903" y="12439"/>
                    <a:pt x="8903" y="12036"/>
                    <a:pt x="8624" y="12036"/>
                  </a:cubicBezTo>
                  <a:lnTo>
                    <a:pt x="4126" y="12036"/>
                  </a:lnTo>
                  <a:cubicBezTo>
                    <a:pt x="4002" y="12036"/>
                    <a:pt x="3940" y="11974"/>
                    <a:pt x="3909" y="11881"/>
                  </a:cubicBezTo>
                  <a:cubicBezTo>
                    <a:pt x="3785" y="11447"/>
                    <a:pt x="3444" y="11105"/>
                    <a:pt x="3010" y="10981"/>
                  </a:cubicBezTo>
                  <a:cubicBezTo>
                    <a:pt x="2917" y="10950"/>
                    <a:pt x="2855" y="10888"/>
                    <a:pt x="2855" y="10764"/>
                  </a:cubicBezTo>
                  <a:lnTo>
                    <a:pt x="2855" y="3940"/>
                  </a:lnTo>
                  <a:cubicBezTo>
                    <a:pt x="2855" y="3847"/>
                    <a:pt x="2917" y="3754"/>
                    <a:pt x="3010" y="3723"/>
                  </a:cubicBezTo>
                  <a:cubicBezTo>
                    <a:pt x="3444" y="3599"/>
                    <a:pt x="3785" y="3258"/>
                    <a:pt x="3909" y="2854"/>
                  </a:cubicBezTo>
                  <a:cubicBezTo>
                    <a:pt x="3940" y="2730"/>
                    <a:pt x="4002" y="2668"/>
                    <a:pt x="4126" y="2668"/>
                  </a:cubicBezTo>
                  <a:lnTo>
                    <a:pt x="11478" y="2668"/>
                  </a:lnTo>
                  <a:cubicBezTo>
                    <a:pt x="11571" y="2668"/>
                    <a:pt x="11664" y="2761"/>
                    <a:pt x="11695" y="2854"/>
                  </a:cubicBezTo>
                  <a:cubicBezTo>
                    <a:pt x="11819" y="3258"/>
                    <a:pt x="12160" y="3599"/>
                    <a:pt x="12564" y="3723"/>
                  </a:cubicBezTo>
                  <a:cubicBezTo>
                    <a:pt x="12657" y="3754"/>
                    <a:pt x="12750" y="3847"/>
                    <a:pt x="12750" y="3940"/>
                  </a:cubicBezTo>
                  <a:lnTo>
                    <a:pt x="12750" y="10764"/>
                  </a:lnTo>
                  <a:cubicBezTo>
                    <a:pt x="12750" y="10857"/>
                    <a:pt x="12657" y="10950"/>
                    <a:pt x="12564" y="10981"/>
                  </a:cubicBezTo>
                  <a:cubicBezTo>
                    <a:pt x="12160" y="11105"/>
                    <a:pt x="11819" y="11447"/>
                    <a:pt x="11695" y="11850"/>
                  </a:cubicBezTo>
                  <a:cubicBezTo>
                    <a:pt x="11664" y="11943"/>
                    <a:pt x="11571" y="12005"/>
                    <a:pt x="11478" y="12036"/>
                  </a:cubicBezTo>
                  <a:lnTo>
                    <a:pt x="9462" y="12036"/>
                  </a:lnTo>
                  <a:cubicBezTo>
                    <a:pt x="9183" y="12036"/>
                    <a:pt x="9183" y="12439"/>
                    <a:pt x="9462" y="12439"/>
                  </a:cubicBezTo>
                  <a:lnTo>
                    <a:pt x="11478" y="12439"/>
                  </a:lnTo>
                  <a:cubicBezTo>
                    <a:pt x="11757" y="12439"/>
                    <a:pt x="12005" y="12253"/>
                    <a:pt x="12067" y="11974"/>
                  </a:cubicBezTo>
                  <a:cubicBezTo>
                    <a:pt x="12160" y="11664"/>
                    <a:pt x="12409" y="11447"/>
                    <a:pt x="12688" y="11354"/>
                  </a:cubicBezTo>
                  <a:cubicBezTo>
                    <a:pt x="12967" y="11291"/>
                    <a:pt x="13153" y="11043"/>
                    <a:pt x="13153" y="10764"/>
                  </a:cubicBezTo>
                  <a:lnTo>
                    <a:pt x="13153" y="3940"/>
                  </a:lnTo>
                  <a:cubicBezTo>
                    <a:pt x="13153" y="3661"/>
                    <a:pt x="12967" y="3413"/>
                    <a:pt x="12688" y="3351"/>
                  </a:cubicBezTo>
                  <a:cubicBezTo>
                    <a:pt x="12409" y="3258"/>
                    <a:pt x="12160" y="3009"/>
                    <a:pt x="12067" y="2730"/>
                  </a:cubicBezTo>
                  <a:cubicBezTo>
                    <a:pt x="12005" y="2451"/>
                    <a:pt x="11757" y="2265"/>
                    <a:pt x="11478" y="2265"/>
                  </a:cubicBezTo>
                  <a:lnTo>
                    <a:pt x="11044" y="2265"/>
                  </a:lnTo>
                  <a:lnTo>
                    <a:pt x="11044" y="1427"/>
                  </a:lnTo>
                  <a:lnTo>
                    <a:pt x="13618" y="1427"/>
                  </a:lnTo>
                  <a:cubicBezTo>
                    <a:pt x="13804" y="1427"/>
                    <a:pt x="13959" y="1272"/>
                    <a:pt x="13959" y="1086"/>
                  </a:cubicBezTo>
                  <a:lnTo>
                    <a:pt x="13959" y="373"/>
                  </a:lnTo>
                  <a:cubicBezTo>
                    <a:pt x="13959" y="156"/>
                    <a:pt x="13804" y="1"/>
                    <a:pt x="13618" y="1"/>
                  </a:cubicBezTo>
                  <a:lnTo>
                    <a:pt x="3599" y="1"/>
                  </a:lnTo>
                  <a:cubicBezTo>
                    <a:pt x="3320" y="1"/>
                    <a:pt x="3320" y="435"/>
                    <a:pt x="3599" y="435"/>
                  </a:cubicBezTo>
                  <a:lnTo>
                    <a:pt x="13556" y="435"/>
                  </a:lnTo>
                  <a:lnTo>
                    <a:pt x="13556" y="1024"/>
                  </a:lnTo>
                  <a:lnTo>
                    <a:pt x="1428" y="1024"/>
                  </a:lnTo>
                  <a:lnTo>
                    <a:pt x="1428" y="435"/>
                  </a:lnTo>
                  <a:lnTo>
                    <a:pt x="2793" y="435"/>
                  </a:lnTo>
                  <a:cubicBezTo>
                    <a:pt x="3041" y="435"/>
                    <a:pt x="3041" y="1"/>
                    <a:pt x="2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8"/>
            <p:cNvSpPr/>
            <p:nvPr/>
          </p:nvSpPr>
          <p:spPr>
            <a:xfrm>
              <a:off x="1630845" y="3550453"/>
              <a:ext cx="190028" cy="162072"/>
            </a:xfrm>
            <a:custGeom>
              <a:rect b="b" l="l" r="r" t="t"/>
              <a:pathLst>
                <a:path extrusionOk="0" h="6006" w="7042">
                  <a:moveTo>
                    <a:pt x="4013" y="405"/>
                  </a:moveTo>
                  <a:cubicBezTo>
                    <a:pt x="5338" y="405"/>
                    <a:pt x="6617" y="1439"/>
                    <a:pt x="6638" y="3009"/>
                  </a:cubicBezTo>
                  <a:cubicBezTo>
                    <a:pt x="6607" y="4436"/>
                    <a:pt x="5460" y="5584"/>
                    <a:pt x="4033" y="5584"/>
                  </a:cubicBezTo>
                  <a:cubicBezTo>
                    <a:pt x="1737" y="5584"/>
                    <a:pt x="558" y="2823"/>
                    <a:pt x="2203" y="1179"/>
                  </a:cubicBezTo>
                  <a:cubicBezTo>
                    <a:pt x="2727" y="645"/>
                    <a:pt x="3375" y="405"/>
                    <a:pt x="4013" y="405"/>
                  </a:cubicBezTo>
                  <a:close/>
                  <a:moveTo>
                    <a:pt x="4033" y="0"/>
                  </a:moveTo>
                  <a:cubicBezTo>
                    <a:pt x="1365" y="0"/>
                    <a:pt x="0" y="3226"/>
                    <a:pt x="1892" y="5118"/>
                  </a:cubicBezTo>
                  <a:cubicBezTo>
                    <a:pt x="2506" y="5732"/>
                    <a:pt x="3262" y="6006"/>
                    <a:pt x="4005" y="6006"/>
                  </a:cubicBezTo>
                  <a:cubicBezTo>
                    <a:pt x="5553" y="6006"/>
                    <a:pt x="7042" y="4812"/>
                    <a:pt x="7042" y="3009"/>
                  </a:cubicBezTo>
                  <a:cubicBezTo>
                    <a:pt x="7042" y="1365"/>
                    <a:pt x="5677" y="0"/>
                    <a:pt x="4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8"/>
            <p:cNvSpPr/>
            <p:nvPr/>
          </p:nvSpPr>
          <p:spPr>
            <a:xfrm>
              <a:off x="1669353" y="3578895"/>
              <a:ext cx="123052" cy="104810"/>
            </a:xfrm>
            <a:custGeom>
              <a:rect b="b" l="l" r="r" t="t"/>
              <a:pathLst>
                <a:path extrusionOk="0" h="3884" w="4560">
                  <a:moveTo>
                    <a:pt x="2590" y="390"/>
                  </a:moveTo>
                  <a:cubicBezTo>
                    <a:pt x="3386" y="390"/>
                    <a:pt x="4157" y="1008"/>
                    <a:pt x="4157" y="1955"/>
                  </a:cubicBezTo>
                  <a:cubicBezTo>
                    <a:pt x="4157" y="2793"/>
                    <a:pt x="3474" y="3506"/>
                    <a:pt x="2606" y="3506"/>
                  </a:cubicBezTo>
                  <a:cubicBezTo>
                    <a:pt x="1210" y="3506"/>
                    <a:pt x="527" y="1831"/>
                    <a:pt x="1520" y="838"/>
                  </a:cubicBezTo>
                  <a:cubicBezTo>
                    <a:pt x="1829" y="529"/>
                    <a:pt x="2213" y="390"/>
                    <a:pt x="2590" y="390"/>
                  </a:cubicBezTo>
                  <a:close/>
                  <a:moveTo>
                    <a:pt x="2606" y="1"/>
                  </a:moveTo>
                  <a:cubicBezTo>
                    <a:pt x="869" y="1"/>
                    <a:pt x="0" y="2079"/>
                    <a:pt x="1241" y="3320"/>
                  </a:cubicBezTo>
                  <a:cubicBezTo>
                    <a:pt x="1630" y="3709"/>
                    <a:pt x="2113" y="3883"/>
                    <a:pt x="2589" y="3883"/>
                  </a:cubicBezTo>
                  <a:cubicBezTo>
                    <a:pt x="3590" y="3883"/>
                    <a:pt x="4560" y="3112"/>
                    <a:pt x="4560" y="1955"/>
                  </a:cubicBezTo>
                  <a:cubicBezTo>
                    <a:pt x="4560" y="869"/>
                    <a:pt x="3691" y="1"/>
                    <a:pt x="26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8"/>
            <p:cNvSpPr/>
            <p:nvPr/>
          </p:nvSpPr>
          <p:spPr>
            <a:xfrm>
              <a:off x="1623289" y="3521983"/>
              <a:ext cx="232746" cy="219334"/>
            </a:xfrm>
            <a:custGeom>
              <a:rect b="b" l="l" r="r" t="t"/>
              <a:pathLst>
                <a:path extrusionOk="0" h="8128" w="8625">
                  <a:moveTo>
                    <a:pt x="7446" y="404"/>
                  </a:moveTo>
                  <a:cubicBezTo>
                    <a:pt x="7632" y="745"/>
                    <a:pt x="7911" y="993"/>
                    <a:pt x="8221" y="1179"/>
                  </a:cubicBezTo>
                  <a:lnTo>
                    <a:pt x="8221" y="6949"/>
                  </a:lnTo>
                  <a:cubicBezTo>
                    <a:pt x="7911" y="7135"/>
                    <a:pt x="7632" y="7383"/>
                    <a:pt x="7446" y="7724"/>
                  </a:cubicBezTo>
                  <a:lnTo>
                    <a:pt x="1180" y="7724"/>
                  </a:lnTo>
                  <a:cubicBezTo>
                    <a:pt x="994" y="7414"/>
                    <a:pt x="714" y="7135"/>
                    <a:pt x="404" y="6949"/>
                  </a:cubicBezTo>
                  <a:lnTo>
                    <a:pt x="404" y="1179"/>
                  </a:lnTo>
                  <a:cubicBezTo>
                    <a:pt x="714" y="993"/>
                    <a:pt x="994" y="745"/>
                    <a:pt x="1180" y="404"/>
                  </a:cubicBezTo>
                  <a:close/>
                  <a:moveTo>
                    <a:pt x="1056" y="1"/>
                  </a:moveTo>
                  <a:cubicBezTo>
                    <a:pt x="994" y="1"/>
                    <a:pt x="901" y="32"/>
                    <a:pt x="870" y="125"/>
                  </a:cubicBezTo>
                  <a:cubicBezTo>
                    <a:pt x="714" y="435"/>
                    <a:pt x="435" y="714"/>
                    <a:pt x="94" y="900"/>
                  </a:cubicBezTo>
                  <a:cubicBezTo>
                    <a:pt x="32" y="931"/>
                    <a:pt x="1" y="993"/>
                    <a:pt x="1" y="1055"/>
                  </a:cubicBezTo>
                  <a:lnTo>
                    <a:pt x="1" y="7073"/>
                  </a:lnTo>
                  <a:cubicBezTo>
                    <a:pt x="1" y="7135"/>
                    <a:pt x="32" y="7197"/>
                    <a:pt x="94" y="7228"/>
                  </a:cubicBezTo>
                  <a:cubicBezTo>
                    <a:pt x="435" y="7414"/>
                    <a:pt x="714" y="7693"/>
                    <a:pt x="870" y="8003"/>
                  </a:cubicBezTo>
                  <a:cubicBezTo>
                    <a:pt x="901" y="8097"/>
                    <a:pt x="994" y="8128"/>
                    <a:pt x="1056" y="8128"/>
                  </a:cubicBezTo>
                  <a:lnTo>
                    <a:pt x="7570" y="8128"/>
                  </a:lnTo>
                  <a:cubicBezTo>
                    <a:pt x="7632" y="8128"/>
                    <a:pt x="7725" y="8097"/>
                    <a:pt x="7756" y="8003"/>
                  </a:cubicBezTo>
                  <a:lnTo>
                    <a:pt x="7756" y="8035"/>
                  </a:lnTo>
                  <a:cubicBezTo>
                    <a:pt x="7911" y="7693"/>
                    <a:pt x="8190" y="7414"/>
                    <a:pt x="8531" y="7259"/>
                  </a:cubicBezTo>
                  <a:cubicBezTo>
                    <a:pt x="8593" y="7197"/>
                    <a:pt x="8624" y="7135"/>
                    <a:pt x="8624" y="7073"/>
                  </a:cubicBezTo>
                  <a:lnTo>
                    <a:pt x="8624" y="1055"/>
                  </a:lnTo>
                  <a:cubicBezTo>
                    <a:pt x="8624" y="993"/>
                    <a:pt x="8593" y="931"/>
                    <a:pt x="8531" y="900"/>
                  </a:cubicBezTo>
                  <a:cubicBezTo>
                    <a:pt x="8190" y="714"/>
                    <a:pt x="7911" y="435"/>
                    <a:pt x="7756" y="125"/>
                  </a:cubicBezTo>
                  <a:cubicBezTo>
                    <a:pt x="7725" y="32"/>
                    <a:pt x="7632" y="1"/>
                    <a:pt x="7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 name="Google Shape;1061;p58"/>
          <p:cNvSpPr/>
          <p:nvPr/>
        </p:nvSpPr>
        <p:spPr>
          <a:xfrm>
            <a:off x="4007252" y="2068798"/>
            <a:ext cx="313080" cy="376711"/>
          </a:xfrm>
          <a:custGeom>
            <a:rect b="b" l="l" r="r" t="t"/>
            <a:pathLst>
              <a:path extrusionOk="0" h="13960" w="11602">
                <a:moveTo>
                  <a:pt x="9802" y="3816"/>
                </a:moveTo>
                <a:lnTo>
                  <a:pt x="9802" y="4344"/>
                </a:lnTo>
                <a:lnTo>
                  <a:pt x="9275" y="4344"/>
                </a:lnTo>
                <a:lnTo>
                  <a:pt x="9275" y="3816"/>
                </a:lnTo>
                <a:close/>
                <a:moveTo>
                  <a:pt x="9802" y="4778"/>
                </a:moveTo>
                <a:lnTo>
                  <a:pt x="9802" y="5243"/>
                </a:lnTo>
                <a:lnTo>
                  <a:pt x="9275" y="5243"/>
                </a:lnTo>
                <a:lnTo>
                  <a:pt x="9275" y="4778"/>
                </a:lnTo>
                <a:close/>
                <a:moveTo>
                  <a:pt x="9802" y="5646"/>
                </a:moveTo>
                <a:lnTo>
                  <a:pt x="9802" y="6112"/>
                </a:lnTo>
                <a:lnTo>
                  <a:pt x="9275" y="6112"/>
                </a:lnTo>
                <a:lnTo>
                  <a:pt x="9275" y="5646"/>
                </a:lnTo>
                <a:close/>
                <a:moveTo>
                  <a:pt x="9802" y="6515"/>
                </a:moveTo>
                <a:lnTo>
                  <a:pt x="9802" y="7011"/>
                </a:lnTo>
                <a:lnTo>
                  <a:pt x="9275" y="7011"/>
                </a:lnTo>
                <a:lnTo>
                  <a:pt x="9275" y="6515"/>
                </a:lnTo>
                <a:close/>
                <a:moveTo>
                  <a:pt x="11198" y="8562"/>
                </a:moveTo>
                <a:lnTo>
                  <a:pt x="11198" y="8593"/>
                </a:lnTo>
                <a:cubicBezTo>
                  <a:pt x="11198" y="8903"/>
                  <a:pt x="11074" y="9152"/>
                  <a:pt x="10888" y="9369"/>
                </a:cubicBezTo>
                <a:lnTo>
                  <a:pt x="10547" y="9772"/>
                </a:lnTo>
                <a:lnTo>
                  <a:pt x="10547" y="9152"/>
                </a:lnTo>
                <a:lnTo>
                  <a:pt x="11198" y="8562"/>
                </a:lnTo>
                <a:close/>
                <a:moveTo>
                  <a:pt x="10143" y="7414"/>
                </a:moveTo>
                <a:lnTo>
                  <a:pt x="10143" y="10113"/>
                </a:lnTo>
                <a:lnTo>
                  <a:pt x="8934" y="10113"/>
                </a:lnTo>
                <a:lnTo>
                  <a:pt x="8934" y="7414"/>
                </a:lnTo>
                <a:close/>
                <a:moveTo>
                  <a:pt x="10609" y="10547"/>
                </a:moveTo>
                <a:lnTo>
                  <a:pt x="10609" y="11044"/>
                </a:lnTo>
                <a:lnTo>
                  <a:pt x="8375" y="11044"/>
                </a:lnTo>
                <a:lnTo>
                  <a:pt x="8375" y="10547"/>
                </a:lnTo>
                <a:close/>
                <a:moveTo>
                  <a:pt x="5521" y="12626"/>
                </a:moveTo>
                <a:cubicBezTo>
                  <a:pt x="5646" y="12626"/>
                  <a:pt x="5739" y="12719"/>
                  <a:pt x="5739" y="12843"/>
                </a:cubicBezTo>
                <a:lnTo>
                  <a:pt x="5739" y="13308"/>
                </a:lnTo>
                <a:cubicBezTo>
                  <a:pt x="5739" y="13432"/>
                  <a:pt x="5646" y="13525"/>
                  <a:pt x="5521" y="13525"/>
                </a:cubicBezTo>
                <a:lnTo>
                  <a:pt x="620" y="13525"/>
                </a:lnTo>
                <a:cubicBezTo>
                  <a:pt x="496" y="13525"/>
                  <a:pt x="372" y="13432"/>
                  <a:pt x="372" y="13308"/>
                </a:cubicBezTo>
                <a:lnTo>
                  <a:pt x="372" y="12843"/>
                </a:lnTo>
                <a:cubicBezTo>
                  <a:pt x="372" y="12719"/>
                  <a:pt x="496" y="12626"/>
                  <a:pt x="620" y="12626"/>
                </a:cubicBezTo>
                <a:close/>
                <a:moveTo>
                  <a:pt x="6793" y="1"/>
                </a:moveTo>
                <a:cubicBezTo>
                  <a:pt x="4777" y="32"/>
                  <a:pt x="3164" y="1645"/>
                  <a:pt x="3164" y="3661"/>
                </a:cubicBezTo>
                <a:lnTo>
                  <a:pt x="3164" y="8376"/>
                </a:lnTo>
                <a:cubicBezTo>
                  <a:pt x="2947" y="8190"/>
                  <a:pt x="2699" y="8066"/>
                  <a:pt x="2388" y="8066"/>
                </a:cubicBezTo>
                <a:lnTo>
                  <a:pt x="2233" y="8066"/>
                </a:lnTo>
                <a:cubicBezTo>
                  <a:pt x="1582" y="8066"/>
                  <a:pt x="1055" y="8593"/>
                  <a:pt x="1055" y="9245"/>
                </a:cubicBezTo>
                <a:lnTo>
                  <a:pt x="1055" y="9772"/>
                </a:lnTo>
                <a:cubicBezTo>
                  <a:pt x="1055" y="9880"/>
                  <a:pt x="1125" y="9964"/>
                  <a:pt x="1204" y="9964"/>
                </a:cubicBezTo>
                <a:cubicBezTo>
                  <a:pt x="1216" y="9964"/>
                  <a:pt x="1229" y="9962"/>
                  <a:pt x="1241" y="9958"/>
                </a:cubicBezTo>
                <a:cubicBezTo>
                  <a:pt x="1365" y="9958"/>
                  <a:pt x="1458" y="9896"/>
                  <a:pt x="1458" y="9772"/>
                </a:cubicBezTo>
                <a:lnTo>
                  <a:pt x="1458" y="9276"/>
                </a:lnTo>
                <a:cubicBezTo>
                  <a:pt x="1458" y="8841"/>
                  <a:pt x="1799" y="8500"/>
                  <a:pt x="2233" y="8500"/>
                </a:cubicBezTo>
                <a:lnTo>
                  <a:pt x="2388" y="8500"/>
                </a:lnTo>
                <a:cubicBezTo>
                  <a:pt x="2823" y="8500"/>
                  <a:pt x="3164" y="8841"/>
                  <a:pt x="3164" y="9276"/>
                </a:cubicBezTo>
                <a:lnTo>
                  <a:pt x="3164" y="12222"/>
                </a:lnTo>
                <a:lnTo>
                  <a:pt x="1427" y="12222"/>
                </a:lnTo>
                <a:lnTo>
                  <a:pt x="1427" y="10578"/>
                </a:lnTo>
                <a:cubicBezTo>
                  <a:pt x="1427" y="10485"/>
                  <a:pt x="1334" y="10392"/>
                  <a:pt x="1210" y="10392"/>
                </a:cubicBezTo>
                <a:cubicBezTo>
                  <a:pt x="1117" y="10392"/>
                  <a:pt x="1024" y="10485"/>
                  <a:pt x="1024" y="10578"/>
                </a:cubicBezTo>
                <a:lnTo>
                  <a:pt x="1024" y="12222"/>
                </a:lnTo>
                <a:lnTo>
                  <a:pt x="620" y="12222"/>
                </a:lnTo>
                <a:cubicBezTo>
                  <a:pt x="279" y="12222"/>
                  <a:pt x="0" y="12502"/>
                  <a:pt x="0" y="12843"/>
                </a:cubicBezTo>
                <a:lnTo>
                  <a:pt x="0" y="13308"/>
                </a:lnTo>
                <a:cubicBezTo>
                  <a:pt x="0" y="13649"/>
                  <a:pt x="279" y="13959"/>
                  <a:pt x="620" y="13959"/>
                </a:cubicBezTo>
                <a:lnTo>
                  <a:pt x="5521" y="13959"/>
                </a:lnTo>
                <a:cubicBezTo>
                  <a:pt x="5863" y="13959"/>
                  <a:pt x="6173" y="13649"/>
                  <a:pt x="6173" y="13308"/>
                </a:cubicBezTo>
                <a:lnTo>
                  <a:pt x="6173" y="12843"/>
                </a:lnTo>
                <a:cubicBezTo>
                  <a:pt x="6173" y="12502"/>
                  <a:pt x="5863" y="12222"/>
                  <a:pt x="5521" y="12222"/>
                </a:cubicBezTo>
                <a:lnTo>
                  <a:pt x="4870" y="12222"/>
                </a:lnTo>
                <a:lnTo>
                  <a:pt x="4870" y="8376"/>
                </a:lnTo>
                <a:cubicBezTo>
                  <a:pt x="4917" y="8252"/>
                  <a:pt x="4800" y="8190"/>
                  <a:pt x="4684" y="8190"/>
                </a:cubicBezTo>
                <a:cubicBezTo>
                  <a:pt x="4568" y="8190"/>
                  <a:pt x="4451" y="8252"/>
                  <a:pt x="4498" y="8376"/>
                </a:cubicBezTo>
                <a:lnTo>
                  <a:pt x="4498" y="12222"/>
                </a:lnTo>
                <a:lnTo>
                  <a:pt x="3567" y="12222"/>
                </a:lnTo>
                <a:lnTo>
                  <a:pt x="3567" y="3661"/>
                </a:lnTo>
                <a:cubicBezTo>
                  <a:pt x="3536" y="1862"/>
                  <a:pt x="4963" y="435"/>
                  <a:pt x="6762" y="404"/>
                </a:cubicBezTo>
                <a:cubicBezTo>
                  <a:pt x="8468" y="404"/>
                  <a:pt x="9895" y="1707"/>
                  <a:pt x="9988" y="3413"/>
                </a:cubicBezTo>
                <a:lnTo>
                  <a:pt x="9089" y="3413"/>
                </a:lnTo>
                <a:cubicBezTo>
                  <a:pt x="8851" y="2121"/>
                  <a:pt x="7832" y="1498"/>
                  <a:pt x="6810" y="1498"/>
                </a:cubicBezTo>
                <a:cubicBezTo>
                  <a:pt x="5697" y="1498"/>
                  <a:pt x="4580" y="2238"/>
                  <a:pt x="4467" y="3661"/>
                </a:cubicBezTo>
                <a:lnTo>
                  <a:pt x="4467" y="7570"/>
                </a:lnTo>
                <a:cubicBezTo>
                  <a:pt x="4420" y="7694"/>
                  <a:pt x="4537" y="7756"/>
                  <a:pt x="4653" y="7756"/>
                </a:cubicBezTo>
                <a:cubicBezTo>
                  <a:pt x="4769" y="7756"/>
                  <a:pt x="4886" y="7694"/>
                  <a:pt x="4839" y="7570"/>
                </a:cubicBezTo>
                <a:lnTo>
                  <a:pt x="4839" y="3661"/>
                </a:lnTo>
                <a:cubicBezTo>
                  <a:pt x="4839" y="2607"/>
                  <a:pt x="5677" y="1738"/>
                  <a:pt x="6731" y="1707"/>
                </a:cubicBezTo>
                <a:cubicBezTo>
                  <a:pt x="7755" y="1707"/>
                  <a:pt x="8623" y="2513"/>
                  <a:pt x="8654" y="3537"/>
                </a:cubicBezTo>
                <a:cubicBezTo>
                  <a:pt x="8654" y="3661"/>
                  <a:pt x="8747" y="3754"/>
                  <a:pt x="8841" y="3785"/>
                </a:cubicBezTo>
                <a:lnTo>
                  <a:pt x="8841" y="4344"/>
                </a:lnTo>
                <a:lnTo>
                  <a:pt x="8685" y="4344"/>
                </a:lnTo>
                <a:cubicBezTo>
                  <a:pt x="8406" y="4344"/>
                  <a:pt x="8406" y="4747"/>
                  <a:pt x="8685" y="4747"/>
                </a:cubicBezTo>
                <a:lnTo>
                  <a:pt x="8872" y="4747"/>
                </a:lnTo>
                <a:lnTo>
                  <a:pt x="8872" y="5212"/>
                </a:lnTo>
                <a:lnTo>
                  <a:pt x="8685" y="5212"/>
                </a:lnTo>
                <a:cubicBezTo>
                  <a:pt x="8667" y="5205"/>
                  <a:pt x="8650" y="5202"/>
                  <a:pt x="8635" y="5202"/>
                </a:cubicBezTo>
                <a:cubicBezTo>
                  <a:pt x="8454" y="5202"/>
                  <a:pt x="8454" y="5625"/>
                  <a:pt x="8635" y="5625"/>
                </a:cubicBezTo>
                <a:cubicBezTo>
                  <a:pt x="8650" y="5625"/>
                  <a:pt x="8667" y="5622"/>
                  <a:pt x="8685" y="5615"/>
                </a:cubicBezTo>
                <a:lnTo>
                  <a:pt x="8872" y="5615"/>
                </a:lnTo>
                <a:lnTo>
                  <a:pt x="8872" y="6112"/>
                </a:lnTo>
                <a:lnTo>
                  <a:pt x="8685" y="6112"/>
                </a:lnTo>
                <a:cubicBezTo>
                  <a:pt x="8666" y="6104"/>
                  <a:pt x="8649" y="6101"/>
                  <a:pt x="8632" y="6101"/>
                </a:cubicBezTo>
                <a:cubicBezTo>
                  <a:pt x="8450" y="6101"/>
                  <a:pt x="8455" y="6520"/>
                  <a:pt x="8648" y="6520"/>
                </a:cubicBezTo>
                <a:cubicBezTo>
                  <a:pt x="8660" y="6520"/>
                  <a:pt x="8672" y="6518"/>
                  <a:pt x="8685" y="6515"/>
                </a:cubicBezTo>
                <a:lnTo>
                  <a:pt x="8872" y="6515"/>
                </a:lnTo>
                <a:lnTo>
                  <a:pt x="8872" y="7011"/>
                </a:lnTo>
                <a:cubicBezTo>
                  <a:pt x="8685" y="7042"/>
                  <a:pt x="8530" y="7228"/>
                  <a:pt x="8530" y="7414"/>
                </a:cubicBezTo>
                <a:lnTo>
                  <a:pt x="8530" y="10113"/>
                </a:lnTo>
                <a:lnTo>
                  <a:pt x="8313" y="10113"/>
                </a:lnTo>
                <a:cubicBezTo>
                  <a:pt x="8127" y="10113"/>
                  <a:pt x="7972" y="10268"/>
                  <a:pt x="7972" y="10454"/>
                </a:cubicBezTo>
                <a:lnTo>
                  <a:pt x="7972" y="11106"/>
                </a:lnTo>
                <a:cubicBezTo>
                  <a:pt x="7972" y="11292"/>
                  <a:pt x="8127" y="11447"/>
                  <a:pt x="8313" y="11447"/>
                </a:cubicBezTo>
                <a:lnTo>
                  <a:pt x="10671" y="11447"/>
                </a:lnTo>
                <a:cubicBezTo>
                  <a:pt x="10857" y="11447"/>
                  <a:pt x="11012" y="11292"/>
                  <a:pt x="11012" y="11106"/>
                </a:cubicBezTo>
                <a:lnTo>
                  <a:pt x="11012" y="10454"/>
                </a:lnTo>
                <a:cubicBezTo>
                  <a:pt x="11012" y="10330"/>
                  <a:pt x="10919" y="10175"/>
                  <a:pt x="10795" y="10144"/>
                </a:cubicBezTo>
                <a:lnTo>
                  <a:pt x="11198" y="9679"/>
                </a:lnTo>
                <a:cubicBezTo>
                  <a:pt x="11446" y="9369"/>
                  <a:pt x="11601" y="8996"/>
                  <a:pt x="11601" y="8593"/>
                </a:cubicBezTo>
                <a:lnTo>
                  <a:pt x="11601" y="8469"/>
                </a:lnTo>
                <a:cubicBezTo>
                  <a:pt x="11601" y="8314"/>
                  <a:pt x="11508" y="8190"/>
                  <a:pt x="11353" y="8128"/>
                </a:cubicBezTo>
                <a:lnTo>
                  <a:pt x="11384" y="8128"/>
                </a:lnTo>
                <a:cubicBezTo>
                  <a:pt x="11340" y="8106"/>
                  <a:pt x="11292" y="8096"/>
                  <a:pt x="11245" y="8096"/>
                </a:cubicBezTo>
                <a:cubicBezTo>
                  <a:pt x="11158" y="8096"/>
                  <a:pt x="11072" y="8130"/>
                  <a:pt x="11012" y="8190"/>
                </a:cubicBezTo>
                <a:lnTo>
                  <a:pt x="10578" y="8593"/>
                </a:lnTo>
                <a:lnTo>
                  <a:pt x="10578" y="7445"/>
                </a:lnTo>
                <a:cubicBezTo>
                  <a:pt x="10578" y="7228"/>
                  <a:pt x="10422" y="7073"/>
                  <a:pt x="10236" y="7011"/>
                </a:cubicBezTo>
                <a:lnTo>
                  <a:pt x="10236" y="6515"/>
                </a:lnTo>
                <a:lnTo>
                  <a:pt x="10360" y="6515"/>
                </a:lnTo>
                <a:cubicBezTo>
                  <a:pt x="10640" y="6515"/>
                  <a:pt x="10640" y="6081"/>
                  <a:pt x="10360" y="6081"/>
                </a:cubicBezTo>
                <a:lnTo>
                  <a:pt x="10236" y="6081"/>
                </a:lnTo>
                <a:lnTo>
                  <a:pt x="10236" y="5615"/>
                </a:lnTo>
                <a:lnTo>
                  <a:pt x="10360" y="5615"/>
                </a:lnTo>
                <a:cubicBezTo>
                  <a:pt x="10380" y="5623"/>
                  <a:pt x="10397" y="5626"/>
                  <a:pt x="10414" y="5626"/>
                </a:cubicBezTo>
                <a:cubicBezTo>
                  <a:pt x="10591" y="5626"/>
                  <a:pt x="10591" y="5233"/>
                  <a:pt x="10414" y="5233"/>
                </a:cubicBezTo>
                <a:cubicBezTo>
                  <a:pt x="10397" y="5233"/>
                  <a:pt x="10380" y="5236"/>
                  <a:pt x="10360" y="5243"/>
                </a:cubicBezTo>
                <a:lnTo>
                  <a:pt x="10236" y="5243"/>
                </a:lnTo>
                <a:lnTo>
                  <a:pt x="10236" y="4778"/>
                </a:lnTo>
                <a:lnTo>
                  <a:pt x="10360" y="4778"/>
                </a:lnTo>
                <a:cubicBezTo>
                  <a:pt x="10640" y="4778"/>
                  <a:pt x="10640" y="4344"/>
                  <a:pt x="10360" y="4344"/>
                </a:cubicBezTo>
                <a:lnTo>
                  <a:pt x="10236" y="4344"/>
                </a:lnTo>
                <a:lnTo>
                  <a:pt x="10236" y="3816"/>
                </a:lnTo>
                <a:cubicBezTo>
                  <a:pt x="10267" y="3816"/>
                  <a:pt x="10329" y="3785"/>
                  <a:pt x="10360" y="3754"/>
                </a:cubicBezTo>
                <a:cubicBezTo>
                  <a:pt x="10422" y="3692"/>
                  <a:pt x="10454" y="3599"/>
                  <a:pt x="10422" y="3537"/>
                </a:cubicBezTo>
                <a:cubicBezTo>
                  <a:pt x="10391" y="1552"/>
                  <a:pt x="8778" y="1"/>
                  <a:pt x="6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 name="Google Shape;1062;p58"/>
          <p:cNvGrpSpPr/>
          <p:nvPr/>
        </p:nvGrpSpPr>
        <p:grpSpPr>
          <a:xfrm>
            <a:off x="2407635" y="2663116"/>
            <a:ext cx="259515" cy="376711"/>
            <a:chOff x="2407635" y="2815516"/>
            <a:chExt cx="259515" cy="376711"/>
          </a:xfrm>
        </p:grpSpPr>
        <p:sp>
          <p:nvSpPr>
            <p:cNvPr id="1063" name="Google Shape;1063;p58"/>
            <p:cNvSpPr/>
            <p:nvPr/>
          </p:nvSpPr>
          <p:spPr>
            <a:xfrm>
              <a:off x="2407635" y="2815516"/>
              <a:ext cx="259515" cy="376711"/>
            </a:xfrm>
            <a:custGeom>
              <a:rect b="b" l="l" r="r" t="t"/>
              <a:pathLst>
                <a:path extrusionOk="0" h="13960" w="9617">
                  <a:moveTo>
                    <a:pt x="7228" y="2823"/>
                  </a:moveTo>
                  <a:cubicBezTo>
                    <a:pt x="8934" y="2823"/>
                    <a:pt x="9461" y="5181"/>
                    <a:pt x="7879" y="5894"/>
                  </a:cubicBezTo>
                  <a:cubicBezTo>
                    <a:pt x="7817" y="5925"/>
                    <a:pt x="7755" y="5956"/>
                    <a:pt x="7724" y="6018"/>
                  </a:cubicBezTo>
                  <a:lnTo>
                    <a:pt x="7228" y="6732"/>
                  </a:lnTo>
                  <a:lnTo>
                    <a:pt x="6731" y="6018"/>
                  </a:lnTo>
                  <a:cubicBezTo>
                    <a:pt x="6669" y="5956"/>
                    <a:pt x="6607" y="5925"/>
                    <a:pt x="6545" y="5894"/>
                  </a:cubicBezTo>
                  <a:cubicBezTo>
                    <a:pt x="5025" y="5181"/>
                    <a:pt x="5490" y="2885"/>
                    <a:pt x="7197" y="2823"/>
                  </a:cubicBezTo>
                  <a:close/>
                  <a:moveTo>
                    <a:pt x="6793" y="404"/>
                  </a:moveTo>
                  <a:cubicBezTo>
                    <a:pt x="6917" y="404"/>
                    <a:pt x="7041" y="528"/>
                    <a:pt x="7041" y="652"/>
                  </a:cubicBezTo>
                  <a:lnTo>
                    <a:pt x="7041" y="1427"/>
                  </a:lnTo>
                  <a:lnTo>
                    <a:pt x="2389" y="1427"/>
                  </a:lnTo>
                  <a:cubicBezTo>
                    <a:pt x="2109" y="1427"/>
                    <a:pt x="2109" y="1831"/>
                    <a:pt x="2389" y="1831"/>
                  </a:cubicBezTo>
                  <a:lnTo>
                    <a:pt x="7041" y="1831"/>
                  </a:lnTo>
                  <a:lnTo>
                    <a:pt x="7041" y="2420"/>
                  </a:lnTo>
                  <a:cubicBezTo>
                    <a:pt x="6018" y="2544"/>
                    <a:pt x="5242" y="3351"/>
                    <a:pt x="5211" y="4374"/>
                  </a:cubicBezTo>
                  <a:cubicBezTo>
                    <a:pt x="5180" y="5181"/>
                    <a:pt x="5646" y="5925"/>
                    <a:pt x="6359" y="6266"/>
                  </a:cubicBezTo>
                  <a:lnTo>
                    <a:pt x="6917" y="7073"/>
                  </a:lnTo>
                  <a:cubicBezTo>
                    <a:pt x="6948" y="7104"/>
                    <a:pt x="6979" y="7135"/>
                    <a:pt x="7010" y="7166"/>
                  </a:cubicBezTo>
                  <a:lnTo>
                    <a:pt x="7010" y="12129"/>
                  </a:lnTo>
                  <a:lnTo>
                    <a:pt x="4188" y="12129"/>
                  </a:lnTo>
                  <a:cubicBezTo>
                    <a:pt x="3909" y="12129"/>
                    <a:pt x="3909" y="12532"/>
                    <a:pt x="4188" y="12532"/>
                  </a:cubicBezTo>
                  <a:lnTo>
                    <a:pt x="7010" y="12532"/>
                  </a:lnTo>
                  <a:lnTo>
                    <a:pt x="7041" y="13308"/>
                  </a:lnTo>
                  <a:cubicBezTo>
                    <a:pt x="7041" y="13432"/>
                    <a:pt x="6948" y="13556"/>
                    <a:pt x="6824" y="13556"/>
                  </a:cubicBezTo>
                  <a:lnTo>
                    <a:pt x="620" y="13556"/>
                  </a:lnTo>
                  <a:cubicBezTo>
                    <a:pt x="496" y="13556"/>
                    <a:pt x="403" y="13432"/>
                    <a:pt x="403" y="13308"/>
                  </a:cubicBezTo>
                  <a:lnTo>
                    <a:pt x="403" y="12532"/>
                  </a:lnTo>
                  <a:lnTo>
                    <a:pt x="3381" y="12532"/>
                  </a:lnTo>
                  <a:cubicBezTo>
                    <a:pt x="3629" y="12532"/>
                    <a:pt x="3629" y="12129"/>
                    <a:pt x="3381" y="12129"/>
                  </a:cubicBezTo>
                  <a:lnTo>
                    <a:pt x="403" y="12129"/>
                  </a:lnTo>
                  <a:lnTo>
                    <a:pt x="403" y="1831"/>
                  </a:lnTo>
                  <a:lnTo>
                    <a:pt x="1551" y="1831"/>
                  </a:lnTo>
                  <a:cubicBezTo>
                    <a:pt x="1799" y="1831"/>
                    <a:pt x="1799" y="1427"/>
                    <a:pt x="1551" y="1427"/>
                  </a:cubicBezTo>
                  <a:lnTo>
                    <a:pt x="403" y="1427"/>
                  </a:lnTo>
                  <a:lnTo>
                    <a:pt x="403" y="652"/>
                  </a:lnTo>
                  <a:cubicBezTo>
                    <a:pt x="403" y="528"/>
                    <a:pt x="496" y="404"/>
                    <a:pt x="620" y="404"/>
                  </a:cubicBezTo>
                  <a:close/>
                  <a:moveTo>
                    <a:pt x="620" y="0"/>
                  </a:moveTo>
                  <a:cubicBezTo>
                    <a:pt x="279" y="0"/>
                    <a:pt x="0" y="280"/>
                    <a:pt x="0" y="652"/>
                  </a:cubicBezTo>
                  <a:lnTo>
                    <a:pt x="0" y="13308"/>
                  </a:lnTo>
                  <a:cubicBezTo>
                    <a:pt x="0" y="13680"/>
                    <a:pt x="279" y="13959"/>
                    <a:pt x="620" y="13959"/>
                  </a:cubicBezTo>
                  <a:lnTo>
                    <a:pt x="6793" y="13959"/>
                  </a:lnTo>
                  <a:cubicBezTo>
                    <a:pt x="7166" y="13959"/>
                    <a:pt x="7445" y="13680"/>
                    <a:pt x="7445" y="13308"/>
                  </a:cubicBezTo>
                  <a:lnTo>
                    <a:pt x="7445" y="7104"/>
                  </a:lnTo>
                  <a:lnTo>
                    <a:pt x="7476" y="7073"/>
                  </a:lnTo>
                  <a:lnTo>
                    <a:pt x="8034" y="6266"/>
                  </a:lnTo>
                  <a:cubicBezTo>
                    <a:pt x="9306" y="5677"/>
                    <a:pt x="9616" y="3971"/>
                    <a:pt x="8592" y="3009"/>
                  </a:cubicBezTo>
                  <a:lnTo>
                    <a:pt x="8623" y="3009"/>
                  </a:lnTo>
                  <a:cubicBezTo>
                    <a:pt x="8313" y="2699"/>
                    <a:pt x="7910" y="2482"/>
                    <a:pt x="7476" y="2451"/>
                  </a:cubicBezTo>
                  <a:lnTo>
                    <a:pt x="7476" y="652"/>
                  </a:lnTo>
                  <a:cubicBezTo>
                    <a:pt x="7476" y="280"/>
                    <a:pt x="7166" y="0"/>
                    <a:pt x="6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8"/>
            <p:cNvSpPr/>
            <p:nvPr/>
          </p:nvSpPr>
          <p:spPr>
            <a:xfrm>
              <a:off x="2566658" y="2909262"/>
              <a:ext cx="61148" cy="52270"/>
            </a:xfrm>
            <a:custGeom>
              <a:rect b="b" l="l" r="r" t="t"/>
              <a:pathLst>
                <a:path extrusionOk="0" h="1937" w="2266">
                  <a:moveTo>
                    <a:pt x="1306" y="401"/>
                  </a:moveTo>
                  <a:cubicBezTo>
                    <a:pt x="1589" y="401"/>
                    <a:pt x="1862" y="624"/>
                    <a:pt x="1862" y="962"/>
                  </a:cubicBezTo>
                  <a:cubicBezTo>
                    <a:pt x="1862" y="1272"/>
                    <a:pt x="1614" y="1521"/>
                    <a:pt x="1304" y="1521"/>
                  </a:cubicBezTo>
                  <a:cubicBezTo>
                    <a:pt x="807" y="1521"/>
                    <a:pt x="559" y="931"/>
                    <a:pt x="931" y="559"/>
                  </a:cubicBezTo>
                  <a:cubicBezTo>
                    <a:pt x="1040" y="450"/>
                    <a:pt x="1174" y="401"/>
                    <a:pt x="1306" y="401"/>
                  </a:cubicBezTo>
                  <a:close/>
                  <a:moveTo>
                    <a:pt x="1304" y="1"/>
                  </a:moveTo>
                  <a:cubicBezTo>
                    <a:pt x="435" y="1"/>
                    <a:pt x="1" y="1024"/>
                    <a:pt x="621" y="1645"/>
                  </a:cubicBezTo>
                  <a:cubicBezTo>
                    <a:pt x="823" y="1846"/>
                    <a:pt x="1067" y="1937"/>
                    <a:pt x="1305" y="1937"/>
                  </a:cubicBezTo>
                  <a:cubicBezTo>
                    <a:pt x="1799" y="1937"/>
                    <a:pt x="2265" y="1548"/>
                    <a:pt x="2265" y="962"/>
                  </a:cubicBezTo>
                  <a:cubicBezTo>
                    <a:pt x="2265" y="435"/>
                    <a:pt x="1831" y="1"/>
                    <a:pt x="1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8"/>
            <p:cNvSpPr/>
            <p:nvPr/>
          </p:nvSpPr>
          <p:spPr>
            <a:xfrm>
              <a:off x="2443606" y="3039842"/>
              <a:ext cx="133117" cy="57775"/>
            </a:xfrm>
            <a:custGeom>
              <a:rect b="b" l="l" r="r" t="t"/>
              <a:pathLst>
                <a:path extrusionOk="0" h="2141" w="4933">
                  <a:moveTo>
                    <a:pt x="4499" y="404"/>
                  </a:moveTo>
                  <a:cubicBezTo>
                    <a:pt x="4499" y="404"/>
                    <a:pt x="4530" y="435"/>
                    <a:pt x="4530" y="466"/>
                  </a:cubicBezTo>
                  <a:lnTo>
                    <a:pt x="4530" y="1707"/>
                  </a:lnTo>
                  <a:cubicBezTo>
                    <a:pt x="4530" y="1707"/>
                    <a:pt x="4499" y="1738"/>
                    <a:pt x="4499" y="1738"/>
                  </a:cubicBezTo>
                  <a:lnTo>
                    <a:pt x="466" y="1738"/>
                  </a:lnTo>
                  <a:cubicBezTo>
                    <a:pt x="435" y="1738"/>
                    <a:pt x="404" y="1707"/>
                    <a:pt x="404" y="1707"/>
                  </a:cubicBezTo>
                  <a:lnTo>
                    <a:pt x="404" y="466"/>
                  </a:lnTo>
                  <a:cubicBezTo>
                    <a:pt x="404" y="435"/>
                    <a:pt x="435" y="404"/>
                    <a:pt x="466" y="404"/>
                  </a:cubicBezTo>
                  <a:close/>
                  <a:moveTo>
                    <a:pt x="466" y="1"/>
                  </a:moveTo>
                  <a:cubicBezTo>
                    <a:pt x="187" y="1"/>
                    <a:pt x="1" y="218"/>
                    <a:pt x="1" y="466"/>
                  </a:cubicBezTo>
                  <a:lnTo>
                    <a:pt x="1" y="1707"/>
                  </a:lnTo>
                  <a:cubicBezTo>
                    <a:pt x="1" y="1955"/>
                    <a:pt x="187" y="2141"/>
                    <a:pt x="466" y="2141"/>
                  </a:cubicBezTo>
                  <a:lnTo>
                    <a:pt x="4499" y="2141"/>
                  </a:lnTo>
                  <a:cubicBezTo>
                    <a:pt x="4747" y="2141"/>
                    <a:pt x="4933" y="1955"/>
                    <a:pt x="4933" y="1707"/>
                  </a:cubicBezTo>
                  <a:lnTo>
                    <a:pt x="4933" y="466"/>
                  </a:lnTo>
                  <a:cubicBezTo>
                    <a:pt x="4933" y="218"/>
                    <a:pt x="4747" y="1"/>
                    <a:pt x="4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8"/>
            <p:cNvSpPr/>
            <p:nvPr/>
          </p:nvSpPr>
          <p:spPr>
            <a:xfrm>
              <a:off x="2441933" y="2920137"/>
              <a:ext cx="72860" cy="11765"/>
            </a:xfrm>
            <a:custGeom>
              <a:rect b="b" l="l" r="r" t="t"/>
              <a:pathLst>
                <a:path extrusionOk="0" h="436" w="2700">
                  <a:moveTo>
                    <a:pt x="280" y="1"/>
                  </a:moveTo>
                  <a:cubicBezTo>
                    <a:pt x="1" y="1"/>
                    <a:pt x="1" y="435"/>
                    <a:pt x="280" y="435"/>
                  </a:cubicBezTo>
                  <a:lnTo>
                    <a:pt x="2451" y="435"/>
                  </a:lnTo>
                  <a:cubicBezTo>
                    <a:pt x="2700" y="435"/>
                    <a:pt x="2700" y="1"/>
                    <a:pt x="2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8"/>
            <p:cNvSpPr/>
            <p:nvPr/>
          </p:nvSpPr>
          <p:spPr>
            <a:xfrm>
              <a:off x="2441933" y="2952789"/>
              <a:ext cx="94636" cy="10902"/>
            </a:xfrm>
            <a:custGeom>
              <a:rect b="b" l="l" r="r" t="t"/>
              <a:pathLst>
                <a:path extrusionOk="0" h="404" w="3507">
                  <a:moveTo>
                    <a:pt x="280" y="1"/>
                  </a:moveTo>
                  <a:cubicBezTo>
                    <a:pt x="1" y="1"/>
                    <a:pt x="1" y="404"/>
                    <a:pt x="280" y="404"/>
                  </a:cubicBezTo>
                  <a:lnTo>
                    <a:pt x="3227" y="404"/>
                  </a:lnTo>
                  <a:cubicBezTo>
                    <a:pt x="3506" y="404"/>
                    <a:pt x="3506" y="1"/>
                    <a:pt x="3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8"/>
            <p:cNvSpPr/>
            <p:nvPr/>
          </p:nvSpPr>
          <p:spPr>
            <a:xfrm>
              <a:off x="2441933" y="2986277"/>
              <a:ext cx="115550" cy="10902"/>
            </a:xfrm>
            <a:custGeom>
              <a:rect b="b" l="l" r="r" t="t"/>
              <a:pathLst>
                <a:path extrusionOk="0" h="404" w="4282">
                  <a:moveTo>
                    <a:pt x="280" y="0"/>
                  </a:moveTo>
                  <a:cubicBezTo>
                    <a:pt x="1" y="0"/>
                    <a:pt x="1" y="404"/>
                    <a:pt x="280" y="404"/>
                  </a:cubicBezTo>
                  <a:lnTo>
                    <a:pt x="4002" y="404"/>
                  </a:lnTo>
                  <a:cubicBezTo>
                    <a:pt x="4282" y="404"/>
                    <a:pt x="4282" y="0"/>
                    <a:pt x="4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58"/>
          <p:cNvGrpSpPr/>
          <p:nvPr/>
        </p:nvGrpSpPr>
        <p:grpSpPr>
          <a:xfrm>
            <a:off x="1529543" y="2671454"/>
            <a:ext cx="377547" cy="360816"/>
            <a:chOff x="1529543" y="2823854"/>
            <a:chExt cx="377547" cy="360816"/>
          </a:xfrm>
        </p:grpSpPr>
        <p:sp>
          <p:nvSpPr>
            <p:cNvPr id="1070" name="Google Shape;1070;p58"/>
            <p:cNvSpPr/>
            <p:nvPr/>
          </p:nvSpPr>
          <p:spPr>
            <a:xfrm>
              <a:off x="1529543" y="2823854"/>
              <a:ext cx="377547" cy="360816"/>
            </a:xfrm>
            <a:custGeom>
              <a:rect b="b" l="l" r="r" t="t"/>
              <a:pathLst>
                <a:path extrusionOk="0" h="13371" w="13991">
                  <a:moveTo>
                    <a:pt x="4095" y="374"/>
                  </a:moveTo>
                  <a:cubicBezTo>
                    <a:pt x="4995" y="374"/>
                    <a:pt x="5739" y="1118"/>
                    <a:pt x="5739" y="2049"/>
                  </a:cubicBezTo>
                  <a:cubicBezTo>
                    <a:pt x="5739" y="2700"/>
                    <a:pt x="5367" y="3290"/>
                    <a:pt x="4778" y="3569"/>
                  </a:cubicBezTo>
                  <a:cubicBezTo>
                    <a:pt x="4716" y="3569"/>
                    <a:pt x="4654" y="3631"/>
                    <a:pt x="4623" y="3693"/>
                  </a:cubicBezTo>
                  <a:lnTo>
                    <a:pt x="4095" y="4437"/>
                  </a:lnTo>
                  <a:lnTo>
                    <a:pt x="3568" y="3693"/>
                  </a:lnTo>
                  <a:cubicBezTo>
                    <a:pt x="3537" y="3631"/>
                    <a:pt x="3475" y="3569"/>
                    <a:pt x="3413" y="3538"/>
                  </a:cubicBezTo>
                  <a:cubicBezTo>
                    <a:pt x="1831" y="2793"/>
                    <a:pt x="2327" y="436"/>
                    <a:pt x="4064" y="374"/>
                  </a:cubicBezTo>
                  <a:close/>
                  <a:moveTo>
                    <a:pt x="9338" y="4872"/>
                  </a:moveTo>
                  <a:cubicBezTo>
                    <a:pt x="9741" y="4872"/>
                    <a:pt x="9741" y="5492"/>
                    <a:pt x="9338" y="5492"/>
                  </a:cubicBezTo>
                  <a:lnTo>
                    <a:pt x="8686" y="5492"/>
                  </a:lnTo>
                  <a:lnTo>
                    <a:pt x="8686" y="4872"/>
                  </a:lnTo>
                  <a:close/>
                  <a:moveTo>
                    <a:pt x="11478" y="4623"/>
                  </a:moveTo>
                  <a:cubicBezTo>
                    <a:pt x="11509" y="4623"/>
                    <a:pt x="11540" y="4655"/>
                    <a:pt x="11540" y="4686"/>
                  </a:cubicBezTo>
                  <a:lnTo>
                    <a:pt x="11540" y="5957"/>
                  </a:lnTo>
                  <a:cubicBezTo>
                    <a:pt x="11540" y="5988"/>
                    <a:pt x="11509" y="6019"/>
                    <a:pt x="11478" y="6019"/>
                  </a:cubicBezTo>
                  <a:lnTo>
                    <a:pt x="10206" y="6019"/>
                  </a:lnTo>
                  <a:cubicBezTo>
                    <a:pt x="10020" y="6019"/>
                    <a:pt x="9834" y="5957"/>
                    <a:pt x="9710" y="5802"/>
                  </a:cubicBezTo>
                  <a:cubicBezTo>
                    <a:pt x="10082" y="5585"/>
                    <a:pt x="10175" y="5058"/>
                    <a:pt x="9896" y="4717"/>
                  </a:cubicBezTo>
                  <a:cubicBezTo>
                    <a:pt x="9989" y="4655"/>
                    <a:pt x="10113" y="4623"/>
                    <a:pt x="10206" y="4623"/>
                  </a:cubicBezTo>
                  <a:close/>
                  <a:moveTo>
                    <a:pt x="1955" y="3941"/>
                  </a:moveTo>
                  <a:cubicBezTo>
                    <a:pt x="1924" y="4717"/>
                    <a:pt x="1552" y="5430"/>
                    <a:pt x="900" y="5895"/>
                  </a:cubicBezTo>
                  <a:lnTo>
                    <a:pt x="404" y="6236"/>
                  </a:lnTo>
                  <a:lnTo>
                    <a:pt x="404" y="4003"/>
                  </a:lnTo>
                  <a:cubicBezTo>
                    <a:pt x="404" y="3972"/>
                    <a:pt x="435" y="3941"/>
                    <a:pt x="466" y="3941"/>
                  </a:cubicBezTo>
                  <a:close/>
                  <a:moveTo>
                    <a:pt x="5119" y="6267"/>
                  </a:moveTo>
                  <a:lnTo>
                    <a:pt x="5119" y="7539"/>
                  </a:lnTo>
                  <a:lnTo>
                    <a:pt x="4344" y="7539"/>
                  </a:lnTo>
                  <a:lnTo>
                    <a:pt x="4344" y="6267"/>
                  </a:lnTo>
                  <a:close/>
                  <a:moveTo>
                    <a:pt x="6236" y="6267"/>
                  </a:moveTo>
                  <a:lnTo>
                    <a:pt x="6236" y="7539"/>
                  </a:lnTo>
                  <a:lnTo>
                    <a:pt x="5522" y="7539"/>
                  </a:lnTo>
                  <a:lnTo>
                    <a:pt x="5522" y="6267"/>
                  </a:lnTo>
                  <a:close/>
                  <a:moveTo>
                    <a:pt x="7135" y="6267"/>
                  </a:moveTo>
                  <a:cubicBezTo>
                    <a:pt x="7601" y="6299"/>
                    <a:pt x="7694" y="6671"/>
                    <a:pt x="7694" y="7260"/>
                  </a:cubicBezTo>
                  <a:lnTo>
                    <a:pt x="7694" y="7291"/>
                  </a:lnTo>
                  <a:lnTo>
                    <a:pt x="7694" y="7539"/>
                  </a:lnTo>
                  <a:lnTo>
                    <a:pt x="6670" y="7539"/>
                  </a:lnTo>
                  <a:lnTo>
                    <a:pt x="6670" y="6267"/>
                  </a:lnTo>
                  <a:close/>
                  <a:moveTo>
                    <a:pt x="4917" y="9245"/>
                  </a:moveTo>
                  <a:cubicBezTo>
                    <a:pt x="5918" y="9245"/>
                    <a:pt x="6918" y="9897"/>
                    <a:pt x="6980" y="11200"/>
                  </a:cubicBezTo>
                  <a:lnTo>
                    <a:pt x="2855" y="11200"/>
                  </a:lnTo>
                  <a:cubicBezTo>
                    <a:pt x="2917" y="9897"/>
                    <a:pt x="3917" y="9245"/>
                    <a:pt x="4917" y="9245"/>
                  </a:cubicBezTo>
                  <a:close/>
                  <a:moveTo>
                    <a:pt x="10951" y="6423"/>
                  </a:moveTo>
                  <a:cubicBezTo>
                    <a:pt x="10951" y="6423"/>
                    <a:pt x="10951" y="6454"/>
                    <a:pt x="10951" y="6454"/>
                  </a:cubicBezTo>
                  <a:lnTo>
                    <a:pt x="11664" y="7912"/>
                  </a:lnTo>
                  <a:cubicBezTo>
                    <a:pt x="11819" y="8191"/>
                    <a:pt x="11819" y="8532"/>
                    <a:pt x="11633" y="8811"/>
                  </a:cubicBezTo>
                  <a:cubicBezTo>
                    <a:pt x="11633" y="8811"/>
                    <a:pt x="11633" y="8842"/>
                    <a:pt x="11633" y="8842"/>
                  </a:cubicBezTo>
                  <a:lnTo>
                    <a:pt x="11478" y="8842"/>
                  </a:lnTo>
                  <a:cubicBezTo>
                    <a:pt x="10982" y="8842"/>
                    <a:pt x="10485" y="8997"/>
                    <a:pt x="10082" y="9276"/>
                  </a:cubicBezTo>
                  <a:cubicBezTo>
                    <a:pt x="9989" y="9338"/>
                    <a:pt x="9989" y="9462"/>
                    <a:pt x="10051" y="9556"/>
                  </a:cubicBezTo>
                  <a:cubicBezTo>
                    <a:pt x="10091" y="9616"/>
                    <a:pt x="10157" y="9650"/>
                    <a:pt x="10224" y="9650"/>
                  </a:cubicBezTo>
                  <a:cubicBezTo>
                    <a:pt x="10260" y="9650"/>
                    <a:pt x="10297" y="9640"/>
                    <a:pt x="10330" y="9618"/>
                  </a:cubicBezTo>
                  <a:cubicBezTo>
                    <a:pt x="10699" y="9369"/>
                    <a:pt x="11101" y="9255"/>
                    <a:pt x="11492" y="9255"/>
                  </a:cubicBezTo>
                  <a:cubicBezTo>
                    <a:pt x="12514" y="9255"/>
                    <a:pt x="13458" y="10033"/>
                    <a:pt x="13525" y="11200"/>
                  </a:cubicBezTo>
                  <a:lnTo>
                    <a:pt x="9431" y="11200"/>
                  </a:lnTo>
                  <a:cubicBezTo>
                    <a:pt x="9431" y="10796"/>
                    <a:pt x="9586" y="10424"/>
                    <a:pt x="9803" y="10114"/>
                  </a:cubicBezTo>
                  <a:cubicBezTo>
                    <a:pt x="9935" y="9938"/>
                    <a:pt x="9802" y="9763"/>
                    <a:pt x="9659" y="9763"/>
                  </a:cubicBezTo>
                  <a:cubicBezTo>
                    <a:pt x="9600" y="9763"/>
                    <a:pt x="9538" y="9793"/>
                    <a:pt x="9493" y="9866"/>
                  </a:cubicBezTo>
                  <a:cubicBezTo>
                    <a:pt x="9183" y="10238"/>
                    <a:pt x="9027" y="10703"/>
                    <a:pt x="8996" y="11200"/>
                  </a:cubicBezTo>
                  <a:lnTo>
                    <a:pt x="7383" y="11200"/>
                  </a:lnTo>
                  <a:cubicBezTo>
                    <a:pt x="7321" y="9897"/>
                    <a:pt x="6236" y="8842"/>
                    <a:pt x="4933" y="8842"/>
                  </a:cubicBezTo>
                  <a:cubicBezTo>
                    <a:pt x="4530" y="8842"/>
                    <a:pt x="4188" y="8935"/>
                    <a:pt x="3847" y="9090"/>
                  </a:cubicBezTo>
                  <a:cubicBezTo>
                    <a:pt x="3909" y="8687"/>
                    <a:pt x="4033" y="8284"/>
                    <a:pt x="4250" y="7943"/>
                  </a:cubicBezTo>
                  <a:lnTo>
                    <a:pt x="7290" y="7943"/>
                  </a:lnTo>
                  <a:lnTo>
                    <a:pt x="7290" y="7974"/>
                  </a:lnTo>
                  <a:cubicBezTo>
                    <a:pt x="7290" y="8501"/>
                    <a:pt x="7507" y="9028"/>
                    <a:pt x="7911" y="9369"/>
                  </a:cubicBezTo>
                  <a:cubicBezTo>
                    <a:pt x="7942" y="9400"/>
                    <a:pt x="7973" y="9431"/>
                    <a:pt x="8035" y="9431"/>
                  </a:cubicBezTo>
                  <a:cubicBezTo>
                    <a:pt x="8066" y="9431"/>
                    <a:pt x="8097" y="9431"/>
                    <a:pt x="8128" y="9400"/>
                  </a:cubicBezTo>
                  <a:lnTo>
                    <a:pt x="9834" y="8563"/>
                  </a:lnTo>
                  <a:lnTo>
                    <a:pt x="9865" y="8532"/>
                  </a:lnTo>
                  <a:cubicBezTo>
                    <a:pt x="9958" y="8439"/>
                    <a:pt x="10020" y="8315"/>
                    <a:pt x="10082" y="7477"/>
                  </a:cubicBezTo>
                  <a:cubicBezTo>
                    <a:pt x="10082" y="7074"/>
                    <a:pt x="10113" y="6640"/>
                    <a:pt x="10113" y="6423"/>
                  </a:cubicBezTo>
                  <a:close/>
                  <a:moveTo>
                    <a:pt x="5212" y="11603"/>
                  </a:moveTo>
                  <a:cubicBezTo>
                    <a:pt x="5212" y="11820"/>
                    <a:pt x="5057" y="11928"/>
                    <a:pt x="4902" y="11928"/>
                  </a:cubicBezTo>
                  <a:cubicBezTo>
                    <a:pt x="4747" y="11928"/>
                    <a:pt x="4592" y="11820"/>
                    <a:pt x="4592" y="11603"/>
                  </a:cubicBezTo>
                  <a:close/>
                  <a:moveTo>
                    <a:pt x="11819" y="11603"/>
                  </a:moveTo>
                  <a:cubicBezTo>
                    <a:pt x="11819" y="11820"/>
                    <a:pt x="11664" y="11928"/>
                    <a:pt x="11509" y="11928"/>
                  </a:cubicBezTo>
                  <a:cubicBezTo>
                    <a:pt x="11354" y="11928"/>
                    <a:pt x="11199" y="11820"/>
                    <a:pt x="11199" y="11603"/>
                  </a:cubicBezTo>
                  <a:close/>
                  <a:moveTo>
                    <a:pt x="6267" y="11634"/>
                  </a:moveTo>
                  <a:cubicBezTo>
                    <a:pt x="6267" y="12347"/>
                    <a:pt x="5646" y="12968"/>
                    <a:pt x="4933" y="12968"/>
                  </a:cubicBezTo>
                  <a:lnTo>
                    <a:pt x="4902" y="12968"/>
                  </a:lnTo>
                  <a:cubicBezTo>
                    <a:pt x="4157" y="12937"/>
                    <a:pt x="3568" y="12347"/>
                    <a:pt x="3568" y="11634"/>
                  </a:cubicBezTo>
                  <a:lnTo>
                    <a:pt x="4188" y="11634"/>
                  </a:lnTo>
                  <a:cubicBezTo>
                    <a:pt x="4219" y="12084"/>
                    <a:pt x="4561" y="12308"/>
                    <a:pt x="4902" y="12308"/>
                  </a:cubicBezTo>
                  <a:cubicBezTo>
                    <a:pt x="5243" y="12308"/>
                    <a:pt x="5584" y="12084"/>
                    <a:pt x="5615" y="11634"/>
                  </a:cubicBezTo>
                  <a:close/>
                  <a:moveTo>
                    <a:pt x="12874" y="11634"/>
                  </a:moveTo>
                  <a:cubicBezTo>
                    <a:pt x="12843" y="12347"/>
                    <a:pt x="12253" y="12968"/>
                    <a:pt x="11509" y="12968"/>
                  </a:cubicBezTo>
                  <a:cubicBezTo>
                    <a:pt x="10765" y="12968"/>
                    <a:pt x="10144" y="12347"/>
                    <a:pt x="10144" y="11634"/>
                  </a:cubicBezTo>
                  <a:lnTo>
                    <a:pt x="10765" y="11634"/>
                  </a:lnTo>
                  <a:cubicBezTo>
                    <a:pt x="10796" y="12084"/>
                    <a:pt x="11144" y="12308"/>
                    <a:pt x="11493" y="12308"/>
                  </a:cubicBezTo>
                  <a:cubicBezTo>
                    <a:pt x="11842" y="12308"/>
                    <a:pt x="12191" y="12084"/>
                    <a:pt x="12222" y="11634"/>
                  </a:cubicBezTo>
                  <a:close/>
                  <a:moveTo>
                    <a:pt x="4089" y="1"/>
                  </a:moveTo>
                  <a:cubicBezTo>
                    <a:pt x="4071" y="1"/>
                    <a:pt x="4052" y="1"/>
                    <a:pt x="4033" y="2"/>
                  </a:cubicBezTo>
                  <a:cubicBezTo>
                    <a:pt x="2948" y="33"/>
                    <a:pt x="2079" y="901"/>
                    <a:pt x="2017" y="1987"/>
                  </a:cubicBezTo>
                  <a:cubicBezTo>
                    <a:pt x="2017" y="2576"/>
                    <a:pt x="2234" y="3135"/>
                    <a:pt x="2668" y="3538"/>
                  </a:cubicBezTo>
                  <a:lnTo>
                    <a:pt x="466" y="3538"/>
                  </a:lnTo>
                  <a:cubicBezTo>
                    <a:pt x="187" y="3538"/>
                    <a:pt x="1" y="3755"/>
                    <a:pt x="1" y="4003"/>
                  </a:cubicBezTo>
                  <a:lnTo>
                    <a:pt x="1" y="7508"/>
                  </a:lnTo>
                  <a:cubicBezTo>
                    <a:pt x="1" y="7756"/>
                    <a:pt x="187" y="7943"/>
                    <a:pt x="466" y="7943"/>
                  </a:cubicBezTo>
                  <a:lnTo>
                    <a:pt x="776" y="7943"/>
                  </a:lnTo>
                  <a:cubicBezTo>
                    <a:pt x="993" y="7912"/>
                    <a:pt x="993" y="7570"/>
                    <a:pt x="776" y="7539"/>
                  </a:cubicBezTo>
                  <a:lnTo>
                    <a:pt x="466" y="7539"/>
                  </a:lnTo>
                  <a:cubicBezTo>
                    <a:pt x="435" y="7539"/>
                    <a:pt x="404" y="7508"/>
                    <a:pt x="404" y="7477"/>
                  </a:cubicBezTo>
                  <a:lnTo>
                    <a:pt x="404" y="6764"/>
                  </a:lnTo>
                  <a:lnTo>
                    <a:pt x="1149" y="6205"/>
                  </a:lnTo>
                  <a:cubicBezTo>
                    <a:pt x="1893" y="5709"/>
                    <a:pt x="2327" y="4841"/>
                    <a:pt x="2358" y="3941"/>
                  </a:cubicBezTo>
                  <a:lnTo>
                    <a:pt x="3258" y="3941"/>
                  </a:lnTo>
                  <a:lnTo>
                    <a:pt x="3816" y="4748"/>
                  </a:lnTo>
                  <a:cubicBezTo>
                    <a:pt x="3847" y="4810"/>
                    <a:pt x="3878" y="4841"/>
                    <a:pt x="3940" y="4872"/>
                  </a:cubicBezTo>
                  <a:lnTo>
                    <a:pt x="3940" y="7539"/>
                  </a:lnTo>
                  <a:lnTo>
                    <a:pt x="1583" y="7539"/>
                  </a:lnTo>
                  <a:cubicBezTo>
                    <a:pt x="1335" y="7570"/>
                    <a:pt x="1335" y="7912"/>
                    <a:pt x="1583" y="7943"/>
                  </a:cubicBezTo>
                  <a:lnTo>
                    <a:pt x="3785" y="7943"/>
                  </a:lnTo>
                  <a:cubicBezTo>
                    <a:pt x="3568" y="8377"/>
                    <a:pt x="3413" y="8873"/>
                    <a:pt x="3413" y="9369"/>
                  </a:cubicBezTo>
                  <a:cubicBezTo>
                    <a:pt x="2793" y="9835"/>
                    <a:pt x="2451" y="10548"/>
                    <a:pt x="2451" y="11324"/>
                  </a:cubicBezTo>
                  <a:lnTo>
                    <a:pt x="2451" y="11417"/>
                  </a:lnTo>
                  <a:cubicBezTo>
                    <a:pt x="2451" y="11510"/>
                    <a:pt x="2544" y="11603"/>
                    <a:pt x="2668" y="11603"/>
                  </a:cubicBezTo>
                  <a:lnTo>
                    <a:pt x="3165" y="11603"/>
                  </a:lnTo>
                  <a:cubicBezTo>
                    <a:pt x="3165" y="12782"/>
                    <a:pt x="4041" y="13371"/>
                    <a:pt x="4917" y="13371"/>
                  </a:cubicBezTo>
                  <a:cubicBezTo>
                    <a:pt x="5794" y="13371"/>
                    <a:pt x="6670" y="12782"/>
                    <a:pt x="6670" y="11603"/>
                  </a:cubicBezTo>
                  <a:lnTo>
                    <a:pt x="9772" y="11603"/>
                  </a:lnTo>
                  <a:cubicBezTo>
                    <a:pt x="9772" y="12782"/>
                    <a:pt x="10656" y="13371"/>
                    <a:pt x="11540" y="13371"/>
                  </a:cubicBezTo>
                  <a:cubicBezTo>
                    <a:pt x="12424" y="13371"/>
                    <a:pt x="13308" y="12782"/>
                    <a:pt x="13308" y="11603"/>
                  </a:cubicBezTo>
                  <a:lnTo>
                    <a:pt x="13773" y="11603"/>
                  </a:lnTo>
                  <a:cubicBezTo>
                    <a:pt x="13897" y="11603"/>
                    <a:pt x="13991" y="11510"/>
                    <a:pt x="13991" y="11417"/>
                  </a:cubicBezTo>
                  <a:lnTo>
                    <a:pt x="13991" y="11324"/>
                  </a:lnTo>
                  <a:cubicBezTo>
                    <a:pt x="13960" y="10180"/>
                    <a:pt x="13220" y="9190"/>
                    <a:pt x="12109" y="8907"/>
                  </a:cubicBezTo>
                  <a:lnTo>
                    <a:pt x="12109" y="8907"/>
                  </a:lnTo>
                  <a:cubicBezTo>
                    <a:pt x="12253" y="8512"/>
                    <a:pt x="12249" y="8089"/>
                    <a:pt x="12067" y="7725"/>
                  </a:cubicBezTo>
                  <a:lnTo>
                    <a:pt x="11416" y="6454"/>
                  </a:lnTo>
                  <a:lnTo>
                    <a:pt x="11478" y="6454"/>
                  </a:lnTo>
                  <a:cubicBezTo>
                    <a:pt x="11726" y="6423"/>
                    <a:pt x="11943" y="6236"/>
                    <a:pt x="11943" y="5957"/>
                  </a:cubicBezTo>
                  <a:lnTo>
                    <a:pt x="11943" y="4717"/>
                  </a:lnTo>
                  <a:cubicBezTo>
                    <a:pt x="11943" y="4437"/>
                    <a:pt x="11726" y="4251"/>
                    <a:pt x="11478" y="4251"/>
                  </a:cubicBezTo>
                  <a:lnTo>
                    <a:pt x="10206" y="4251"/>
                  </a:lnTo>
                  <a:cubicBezTo>
                    <a:pt x="9989" y="4251"/>
                    <a:pt x="9741" y="4313"/>
                    <a:pt x="9555" y="4437"/>
                  </a:cubicBezTo>
                  <a:cubicBezTo>
                    <a:pt x="9555" y="4468"/>
                    <a:pt x="9524" y="4468"/>
                    <a:pt x="9524" y="4499"/>
                  </a:cubicBezTo>
                  <a:cubicBezTo>
                    <a:pt x="9462" y="4468"/>
                    <a:pt x="9400" y="4468"/>
                    <a:pt x="9338" y="4468"/>
                  </a:cubicBezTo>
                  <a:lnTo>
                    <a:pt x="8655" y="4468"/>
                  </a:lnTo>
                  <a:cubicBezTo>
                    <a:pt x="8469" y="4468"/>
                    <a:pt x="8283" y="4623"/>
                    <a:pt x="8283" y="4841"/>
                  </a:cubicBezTo>
                  <a:lnTo>
                    <a:pt x="8283" y="5554"/>
                  </a:lnTo>
                  <a:cubicBezTo>
                    <a:pt x="8283" y="5771"/>
                    <a:pt x="8469" y="5926"/>
                    <a:pt x="8655" y="5926"/>
                  </a:cubicBezTo>
                  <a:lnTo>
                    <a:pt x="9276" y="5926"/>
                  </a:lnTo>
                  <a:cubicBezTo>
                    <a:pt x="9369" y="6112"/>
                    <a:pt x="9555" y="6236"/>
                    <a:pt x="9710" y="6330"/>
                  </a:cubicBezTo>
                  <a:cubicBezTo>
                    <a:pt x="9710" y="6981"/>
                    <a:pt x="9679" y="7601"/>
                    <a:pt x="9586" y="8222"/>
                  </a:cubicBezTo>
                  <a:lnTo>
                    <a:pt x="8097" y="8997"/>
                  </a:lnTo>
                  <a:cubicBezTo>
                    <a:pt x="7849" y="8718"/>
                    <a:pt x="7694" y="8377"/>
                    <a:pt x="7694" y="8005"/>
                  </a:cubicBezTo>
                  <a:lnTo>
                    <a:pt x="7694" y="7943"/>
                  </a:lnTo>
                  <a:lnTo>
                    <a:pt x="7756" y="7943"/>
                  </a:lnTo>
                  <a:cubicBezTo>
                    <a:pt x="7942" y="7943"/>
                    <a:pt x="8097" y="7787"/>
                    <a:pt x="8097" y="7601"/>
                  </a:cubicBezTo>
                  <a:lnTo>
                    <a:pt x="8097" y="7291"/>
                  </a:lnTo>
                  <a:cubicBezTo>
                    <a:pt x="8097" y="7012"/>
                    <a:pt x="8066" y="6733"/>
                    <a:pt x="7973" y="6454"/>
                  </a:cubicBezTo>
                  <a:cubicBezTo>
                    <a:pt x="7849" y="6112"/>
                    <a:pt x="7507" y="5895"/>
                    <a:pt x="7166" y="5895"/>
                  </a:cubicBezTo>
                  <a:lnTo>
                    <a:pt x="4344" y="5895"/>
                  </a:lnTo>
                  <a:lnTo>
                    <a:pt x="4344" y="4779"/>
                  </a:lnTo>
                  <a:lnTo>
                    <a:pt x="4933" y="3941"/>
                  </a:lnTo>
                  <a:cubicBezTo>
                    <a:pt x="5677" y="3600"/>
                    <a:pt x="6143" y="2855"/>
                    <a:pt x="6143" y="2049"/>
                  </a:cubicBezTo>
                  <a:cubicBezTo>
                    <a:pt x="6143" y="920"/>
                    <a:pt x="5212" y="1"/>
                    <a:pt x="4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8"/>
            <p:cNvSpPr/>
            <p:nvPr/>
          </p:nvSpPr>
          <p:spPr>
            <a:xfrm>
              <a:off x="1604049" y="2852216"/>
              <a:ext cx="62794" cy="53727"/>
            </a:xfrm>
            <a:custGeom>
              <a:rect b="b" l="l" r="r" t="t"/>
              <a:pathLst>
                <a:path extrusionOk="0" h="1991" w="2327">
                  <a:moveTo>
                    <a:pt x="1322" y="423"/>
                  </a:moveTo>
                  <a:cubicBezTo>
                    <a:pt x="1622" y="423"/>
                    <a:pt x="1924" y="660"/>
                    <a:pt x="1924" y="998"/>
                  </a:cubicBezTo>
                  <a:cubicBezTo>
                    <a:pt x="1924" y="1308"/>
                    <a:pt x="1645" y="1587"/>
                    <a:pt x="1334" y="1587"/>
                  </a:cubicBezTo>
                  <a:cubicBezTo>
                    <a:pt x="807" y="1587"/>
                    <a:pt x="559" y="967"/>
                    <a:pt x="931" y="595"/>
                  </a:cubicBezTo>
                  <a:cubicBezTo>
                    <a:pt x="1040" y="476"/>
                    <a:pt x="1181" y="423"/>
                    <a:pt x="1322" y="423"/>
                  </a:cubicBezTo>
                  <a:close/>
                  <a:moveTo>
                    <a:pt x="1316" y="0"/>
                  </a:moveTo>
                  <a:cubicBezTo>
                    <a:pt x="1075" y="0"/>
                    <a:pt x="828" y="88"/>
                    <a:pt x="621" y="284"/>
                  </a:cubicBezTo>
                  <a:cubicBezTo>
                    <a:pt x="1" y="905"/>
                    <a:pt x="435" y="1991"/>
                    <a:pt x="1334" y="1991"/>
                  </a:cubicBezTo>
                  <a:cubicBezTo>
                    <a:pt x="1862" y="1991"/>
                    <a:pt x="2327" y="1556"/>
                    <a:pt x="2327" y="998"/>
                  </a:cubicBezTo>
                  <a:cubicBezTo>
                    <a:pt x="2327" y="405"/>
                    <a:pt x="1836" y="0"/>
                    <a:pt x="1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58"/>
          <p:cNvGrpSpPr/>
          <p:nvPr/>
        </p:nvGrpSpPr>
        <p:grpSpPr>
          <a:xfrm>
            <a:off x="2392551" y="2068394"/>
            <a:ext cx="295513" cy="377115"/>
            <a:chOff x="2392551" y="2220794"/>
            <a:chExt cx="295513" cy="377115"/>
          </a:xfrm>
        </p:grpSpPr>
        <p:sp>
          <p:nvSpPr>
            <p:cNvPr id="1073" name="Google Shape;1073;p58"/>
            <p:cNvSpPr/>
            <p:nvPr/>
          </p:nvSpPr>
          <p:spPr>
            <a:xfrm>
              <a:off x="2425202" y="2387777"/>
              <a:ext cx="242784" cy="149038"/>
            </a:xfrm>
            <a:custGeom>
              <a:rect b="b" l="l" r="r" t="t"/>
              <a:pathLst>
                <a:path extrusionOk="0" h="5523" w="8997">
                  <a:moveTo>
                    <a:pt x="4498" y="869"/>
                  </a:moveTo>
                  <a:cubicBezTo>
                    <a:pt x="6297" y="869"/>
                    <a:pt x="7755" y="2296"/>
                    <a:pt x="7817" y="4095"/>
                  </a:cubicBezTo>
                  <a:lnTo>
                    <a:pt x="7817" y="4157"/>
                  </a:lnTo>
                  <a:lnTo>
                    <a:pt x="1148" y="4157"/>
                  </a:lnTo>
                  <a:lnTo>
                    <a:pt x="1148" y="4095"/>
                  </a:lnTo>
                  <a:cubicBezTo>
                    <a:pt x="1210" y="2296"/>
                    <a:pt x="2699" y="869"/>
                    <a:pt x="4498" y="869"/>
                  </a:cubicBezTo>
                  <a:close/>
                  <a:moveTo>
                    <a:pt x="4483" y="1"/>
                  </a:moveTo>
                  <a:cubicBezTo>
                    <a:pt x="4374" y="1"/>
                    <a:pt x="4266" y="63"/>
                    <a:pt x="4281" y="187"/>
                  </a:cubicBezTo>
                  <a:lnTo>
                    <a:pt x="4281" y="373"/>
                  </a:lnTo>
                  <a:cubicBezTo>
                    <a:pt x="2296" y="466"/>
                    <a:pt x="745" y="2110"/>
                    <a:pt x="745" y="4095"/>
                  </a:cubicBezTo>
                  <a:lnTo>
                    <a:pt x="745" y="4157"/>
                  </a:lnTo>
                  <a:lnTo>
                    <a:pt x="621" y="4157"/>
                  </a:lnTo>
                  <a:cubicBezTo>
                    <a:pt x="249" y="4157"/>
                    <a:pt x="0" y="4436"/>
                    <a:pt x="0" y="4778"/>
                  </a:cubicBezTo>
                  <a:lnTo>
                    <a:pt x="0" y="4902"/>
                  </a:lnTo>
                  <a:cubicBezTo>
                    <a:pt x="0" y="5243"/>
                    <a:pt x="249" y="5522"/>
                    <a:pt x="621" y="5522"/>
                  </a:cubicBezTo>
                  <a:lnTo>
                    <a:pt x="1893" y="5522"/>
                  </a:lnTo>
                  <a:cubicBezTo>
                    <a:pt x="1986" y="5522"/>
                    <a:pt x="2079" y="5429"/>
                    <a:pt x="2079" y="5336"/>
                  </a:cubicBezTo>
                  <a:cubicBezTo>
                    <a:pt x="2079" y="5212"/>
                    <a:pt x="1986" y="5119"/>
                    <a:pt x="1893" y="5119"/>
                  </a:cubicBezTo>
                  <a:lnTo>
                    <a:pt x="621" y="5119"/>
                  </a:lnTo>
                  <a:cubicBezTo>
                    <a:pt x="497" y="5119"/>
                    <a:pt x="404" y="5026"/>
                    <a:pt x="404" y="4902"/>
                  </a:cubicBezTo>
                  <a:lnTo>
                    <a:pt x="404" y="4778"/>
                  </a:lnTo>
                  <a:cubicBezTo>
                    <a:pt x="404" y="4654"/>
                    <a:pt x="497" y="4561"/>
                    <a:pt x="621" y="4561"/>
                  </a:cubicBezTo>
                  <a:lnTo>
                    <a:pt x="8376" y="4561"/>
                  </a:lnTo>
                  <a:cubicBezTo>
                    <a:pt x="8500" y="4561"/>
                    <a:pt x="8593" y="4654"/>
                    <a:pt x="8593" y="4778"/>
                  </a:cubicBezTo>
                  <a:lnTo>
                    <a:pt x="8593" y="4902"/>
                  </a:lnTo>
                  <a:cubicBezTo>
                    <a:pt x="8593" y="5026"/>
                    <a:pt x="8500" y="5119"/>
                    <a:pt x="8376" y="5119"/>
                  </a:cubicBezTo>
                  <a:lnTo>
                    <a:pt x="2699" y="5119"/>
                  </a:lnTo>
                  <a:cubicBezTo>
                    <a:pt x="2575" y="5119"/>
                    <a:pt x="2482" y="5212"/>
                    <a:pt x="2482" y="5336"/>
                  </a:cubicBezTo>
                  <a:cubicBezTo>
                    <a:pt x="2482" y="5429"/>
                    <a:pt x="2575" y="5522"/>
                    <a:pt x="2699" y="5522"/>
                  </a:cubicBezTo>
                  <a:lnTo>
                    <a:pt x="8376" y="5522"/>
                  </a:lnTo>
                  <a:cubicBezTo>
                    <a:pt x="8717" y="5522"/>
                    <a:pt x="8996" y="5243"/>
                    <a:pt x="8996" y="4902"/>
                  </a:cubicBezTo>
                  <a:lnTo>
                    <a:pt x="8996" y="4778"/>
                  </a:lnTo>
                  <a:cubicBezTo>
                    <a:pt x="8996" y="4436"/>
                    <a:pt x="8717" y="4157"/>
                    <a:pt x="8376" y="4157"/>
                  </a:cubicBezTo>
                  <a:lnTo>
                    <a:pt x="8221" y="4157"/>
                  </a:lnTo>
                  <a:lnTo>
                    <a:pt x="8221" y="4095"/>
                  </a:lnTo>
                  <a:cubicBezTo>
                    <a:pt x="8221" y="2110"/>
                    <a:pt x="6670" y="466"/>
                    <a:pt x="4684" y="373"/>
                  </a:cubicBezTo>
                  <a:lnTo>
                    <a:pt x="4684" y="187"/>
                  </a:lnTo>
                  <a:cubicBezTo>
                    <a:pt x="4700" y="63"/>
                    <a:pt x="4591" y="1"/>
                    <a:pt x="4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8"/>
            <p:cNvSpPr/>
            <p:nvPr/>
          </p:nvSpPr>
          <p:spPr>
            <a:xfrm>
              <a:off x="2514766" y="2468138"/>
              <a:ext cx="62794" cy="11738"/>
            </a:xfrm>
            <a:custGeom>
              <a:rect b="b" l="l" r="r" t="t"/>
              <a:pathLst>
                <a:path extrusionOk="0" h="435" w="2327">
                  <a:moveTo>
                    <a:pt x="280" y="1"/>
                  </a:moveTo>
                  <a:cubicBezTo>
                    <a:pt x="1" y="1"/>
                    <a:pt x="1" y="435"/>
                    <a:pt x="280" y="435"/>
                  </a:cubicBezTo>
                  <a:lnTo>
                    <a:pt x="2079" y="435"/>
                  </a:lnTo>
                  <a:cubicBezTo>
                    <a:pt x="2327" y="435"/>
                    <a:pt x="2327" y="1"/>
                    <a:pt x="2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8"/>
            <p:cNvSpPr/>
            <p:nvPr/>
          </p:nvSpPr>
          <p:spPr>
            <a:xfrm>
              <a:off x="2392551" y="2220794"/>
              <a:ext cx="295513" cy="377115"/>
            </a:xfrm>
            <a:custGeom>
              <a:rect b="b" l="l" r="r" t="t"/>
              <a:pathLst>
                <a:path extrusionOk="0" h="13975" w="10951">
                  <a:moveTo>
                    <a:pt x="2855" y="489"/>
                  </a:moveTo>
                  <a:cubicBezTo>
                    <a:pt x="3017" y="489"/>
                    <a:pt x="3180" y="590"/>
                    <a:pt x="3227" y="791"/>
                  </a:cubicBezTo>
                  <a:lnTo>
                    <a:pt x="3227" y="2094"/>
                  </a:lnTo>
                  <a:cubicBezTo>
                    <a:pt x="3289" y="2327"/>
                    <a:pt x="3072" y="2443"/>
                    <a:pt x="2855" y="2443"/>
                  </a:cubicBezTo>
                  <a:cubicBezTo>
                    <a:pt x="2637" y="2443"/>
                    <a:pt x="2420" y="2327"/>
                    <a:pt x="2482" y="2094"/>
                  </a:cubicBezTo>
                  <a:lnTo>
                    <a:pt x="2482" y="791"/>
                  </a:lnTo>
                  <a:cubicBezTo>
                    <a:pt x="2529" y="590"/>
                    <a:pt x="2692" y="489"/>
                    <a:pt x="2855" y="489"/>
                  </a:cubicBezTo>
                  <a:close/>
                  <a:moveTo>
                    <a:pt x="8159" y="388"/>
                  </a:moveTo>
                  <a:cubicBezTo>
                    <a:pt x="8345" y="388"/>
                    <a:pt x="8500" y="543"/>
                    <a:pt x="8500" y="760"/>
                  </a:cubicBezTo>
                  <a:lnTo>
                    <a:pt x="8500" y="2125"/>
                  </a:lnTo>
                  <a:cubicBezTo>
                    <a:pt x="8500" y="2311"/>
                    <a:pt x="8345" y="2466"/>
                    <a:pt x="8159" y="2466"/>
                  </a:cubicBezTo>
                  <a:lnTo>
                    <a:pt x="8097" y="2466"/>
                  </a:lnTo>
                  <a:cubicBezTo>
                    <a:pt x="7911" y="2466"/>
                    <a:pt x="7756" y="2311"/>
                    <a:pt x="7756" y="2125"/>
                  </a:cubicBezTo>
                  <a:lnTo>
                    <a:pt x="7756" y="760"/>
                  </a:lnTo>
                  <a:cubicBezTo>
                    <a:pt x="7756" y="543"/>
                    <a:pt x="7911" y="388"/>
                    <a:pt x="8097" y="388"/>
                  </a:cubicBezTo>
                  <a:close/>
                  <a:moveTo>
                    <a:pt x="10247" y="1905"/>
                  </a:moveTo>
                  <a:cubicBezTo>
                    <a:pt x="10419" y="1905"/>
                    <a:pt x="10578" y="2077"/>
                    <a:pt x="10578" y="2249"/>
                  </a:cubicBezTo>
                  <a:lnTo>
                    <a:pt x="10578" y="4328"/>
                  </a:lnTo>
                  <a:lnTo>
                    <a:pt x="2513" y="4328"/>
                  </a:lnTo>
                  <a:cubicBezTo>
                    <a:pt x="2234" y="4328"/>
                    <a:pt x="2234" y="4731"/>
                    <a:pt x="2513" y="4731"/>
                  </a:cubicBezTo>
                  <a:lnTo>
                    <a:pt x="10578" y="4731"/>
                  </a:lnTo>
                  <a:lnTo>
                    <a:pt x="10578" y="13137"/>
                  </a:lnTo>
                  <a:cubicBezTo>
                    <a:pt x="10578" y="13354"/>
                    <a:pt x="10361" y="13540"/>
                    <a:pt x="10144" y="13540"/>
                  </a:cubicBezTo>
                  <a:lnTo>
                    <a:pt x="869" y="13540"/>
                  </a:lnTo>
                  <a:cubicBezTo>
                    <a:pt x="621" y="13540"/>
                    <a:pt x="435" y="13354"/>
                    <a:pt x="435" y="13106"/>
                  </a:cubicBezTo>
                  <a:lnTo>
                    <a:pt x="435" y="4731"/>
                  </a:lnTo>
                  <a:lnTo>
                    <a:pt x="1707" y="4731"/>
                  </a:lnTo>
                  <a:cubicBezTo>
                    <a:pt x="1986" y="4731"/>
                    <a:pt x="1986" y="4328"/>
                    <a:pt x="1707" y="4328"/>
                  </a:cubicBezTo>
                  <a:lnTo>
                    <a:pt x="435" y="4328"/>
                  </a:lnTo>
                  <a:lnTo>
                    <a:pt x="435" y="2249"/>
                  </a:lnTo>
                  <a:cubicBezTo>
                    <a:pt x="435" y="2063"/>
                    <a:pt x="590" y="1908"/>
                    <a:pt x="776" y="1908"/>
                  </a:cubicBezTo>
                  <a:lnTo>
                    <a:pt x="2079" y="1908"/>
                  </a:lnTo>
                  <a:lnTo>
                    <a:pt x="2079" y="2094"/>
                  </a:lnTo>
                  <a:cubicBezTo>
                    <a:pt x="2079" y="2622"/>
                    <a:pt x="2475" y="2885"/>
                    <a:pt x="2870" y="2885"/>
                  </a:cubicBezTo>
                  <a:cubicBezTo>
                    <a:pt x="3266" y="2885"/>
                    <a:pt x="3661" y="2622"/>
                    <a:pt x="3661" y="2094"/>
                  </a:cubicBezTo>
                  <a:lnTo>
                    <a:pt x="3661" y="1908"/>
                  </a:lnTo>
                  <a:lnTo>
                    <a:pt x="7352" y="1908"/>
                  </a:lnTo>
                  <a:lnTo>
                    <a:pt x="7352" y="2125"/>
                  </a:lnTo>
                  <a:cubicBezTo>
                    <a:pt x="7352" y="2528"/>
                    <a:pt x="7694" y="2870"/>
                    <a:pt x="8097" y="2870"/>
                  </a:cubicBezTo>
                  <a:lnTo>
                    <a:pt x="8159" y="2870"/>
                  </a:lnTo>
                  <a:cubicBezTo>
                    <a:pt x="8593" y="2870"/>
                    <a:pt x="8903" y="2528"/>
                    <a:pt x="8934" y="2125"/>
                  </a:cubicBezTo>
                  <a:lnTo>
                    <a:pt x="8934" y="1908"/>
                  </a:lnTo>
                  <a:lnTo>
                    <a:pt x="10206" y="1908"/>
                  </a:lnTo>
                  <a:cubicBezTo>
                    <a:pt x="10220" y="1906"/>
                    <a:pt x="10234" y="1905"/>
                    <a:pt x="10247" y="1905"/>
                  </a:cubicBezTo>
                  <a:close/>
                  <a:moveTo>
                    <a:pt x="2870" y="0"/>
                  </a:moveTo>
                  <a:cubicBezTo>
                    <a:pt x="2475" y="0"/>
                    <a:pt x="2079" y="264"/>
                    <a:pt x="2079" y="791"/>
                  </a:cubicBezTo>
                  <a:lnTo>
                    <a:pt x="2079" y="1474"/>
                  </a:lnTo>
                  <a:lnTo>
                    <a:pt x="776" y="1474"/>
                  </a:lnTo>
                  <a:cubicBezTo>
                    <a:pt x="342" y="1474"/>
                    <a:pt x="1" y="1815"/>
                    <a:pt x="1" y="2249"/>
                  </a:cubicBezTo>
                  <a:lnTo>
                    <a:pt x="1" y="13137"/>
                  </a:lnTo>
                  <a:cubicBezTo>
                    <a:pt x="1" y="13602"/>
                    <a:pt x="373" y="13974"/>
                    <a:pt x="838" y="13974"/>
                  </a:cubicBezTo>
                  <a:lnTo>
                    <a:pt x="10113" y="13974"/>
                  </a:lnTo>
                  <a:cubicBezTo>
                    <a:pt x="10578" y="13974"/>
                    <a:pt x="10951" y="13602"/>
                    <a:pt x="10951" y="13137"/>
                  </a:cubicBezTo>
                  <a:lnTo>
                    <a:pt x="10951" y="2249"/>
                  </a:lnTo>
                  <a:cubicBezTo>
                    <a:pt x="10951" y="1815"/>
                    <a:pt x="10609" y="1474"/>
                    <a:pt x="10175" y="1474"/>
                  </a:cubicBezTo>
                  <a:lnTo>
                    <a:pt x="8934" y="1474"/>
                  </a:lnTo>
                  <a:lnTo>
                    <a:pt x="8934" y="760"/>
                  </a:lnTo>
                  <a:cubicBezTo>
                    <a:pt x="8934" y="326"/>
                    <a:pt x="8593" y="16"/>
                    <a:pt x="8159" y="16"/>
                  </a:cubicBezTo>
                  <a:lnTo>
                    <a:pt x="8097" y="16"/>
                  </a:lnTo>
                  <a:cubicBezTo>
                    <a:pt x="7694" y="16"/>
                    <a:pt x="7352" y="326"/>
                    <a:pt x="7352" y="760"/>
                  </a:cubicBezTo>
                  <a:lnTo>
                    <a:pt x="7352" y="1474"/>
                  </a:lnTo>
                  <a:lnTo>
                    <a:pt x="3661" y="1474"/>
                  </a:lnTo>
                  <a:lnTo>
                    <a:pt x="3661" y="791"/>
                  </a:lnTo>
                  <a:cubicBezTo>
                    <a:pt x="3661" y="264"/>
                    <a:pt x="3266" y="0"/>
                    <a:pt x="2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58"/>
          <p:cNvGrpSpPr/>
          <p:nvPr/>
        </p:nvGrpSpPr>
        <p:grpSpPr>
          <a:xfrm>
            <a:off x="1602781" y="2068798"/>
            <a:ext cx="252418" cy="376711"/>
            <a:chOff x="1602781" y="2221198"/>
            <a:chExt cx="252418" cy="376711"/>
          </a:xfrm>
        </p:grpSpPr>
        <p:sp>
          <p:nvSpPr>
            <p:cNvPr id="1077" name="Google Shape;1077;p58"/>
            <p:cNvSpPr/>
            <p:nvPr/>
          </p:nvSpPr>
          <p:spPr>
            <a:xfrm>
              <a:off x="1602781" y="2221198"/>
              <a:ext cx="116818" cy="376711"/>
            </a:xfrm>
            <a:custGeom>
              <a:rect b="b" l="l" r="r" t="t"/>
              <a:pathLst>
                <a:path extrusionOk="0" h="13960" w="4329">
                  <a:moveTo>
                    <a:pt x="2870" y="404"/>
                  </a:moveTo>
                  <a:cubicBezTo>
                    <a:pt x="2870" y="404"/>
                    <a:pt x="2870" y="404"/>
                    <a:pt x="2870" y="435"/>
                  </a:cubicBezTo>
                  <a:lnTo>
                    <a:pt x="2870" y="2327"/>
                  </a:lnTo>
                  <a:lnTo>
                    <a:pt x="1474" y="2327"/>
                  </a:lnTo>
                  <a:lnTo>
                    <a:pt x="1474" y="435"/>
                  </a:lnTo>
                  <a:cubicBezTo>
                    <a:pt x="1474" y="404"/>
                    <a:pt x="1505" y="404"/>
                    <a:pt x="1505" y="404"/>
                  </a:cubicBezTo>
                  <a:close/>
                  <a:moveTo>
                    <a:pt x="2870" y="2731"/>
                  </a:moveTo>
                  <a:lnTo>
                    <a:pt x="2870" y="3196"/>
                  </a:lnTo>
                  <a:lnTo>
                    <a:pt x="1474" y="3196"/>
                  </a:lnTo>
                  <a:lnTo>
                    <a:pt x="1474" y="2731"/>
                  </a:lnTo>
                  <a:close/>
                  <a:moveTo>
                    <a:pt x="1505" y="1"/>
                  </a:moveTo>
                  <a:cubicBezTo>
                    <a:pt x="1257" y="1"/>
                    <a:pt x="1071" y="187"/>
                    <a:pt x="1071" y="435"/>
                  </a:cubicBezTo>
                  <a:lnTo>
                    <a:pt x="1071" y="3599"/>
                  </a:lnTo>
                  <a:cubicBezTo>
                    <a:pt x="1071" y="3723"/>
                    <a:pt x="1040" y="3847"/>
                    <a:pt x="1009" y="3940"/>
                  </a:cubicBezTo>
                  <a:lnTo>
                    <a:pt x="265" y="5553"/>
                  </a:lnTo>
                  <a:cubicBezTo>
                    <a:pt x="110" y="5864"/>
                    <a:pt x="48" y="6205"/>
                    <a:pt x="48" y="6546"/>
                  </a:cubicBezTo>
                  <a:lnTo>
                    <a:pt x="48" y="10175"/>
                  </a:lnTo>
                  <a:cubicBezTo>
                    <a:pt x="1" y="10299"/>
                    <a:pt x="117" y="10361"/>
                    <a:pt x="234" y="10361"/>
                  </a:cubicBezTo>
                  <a:cubicBezTo>
                    <a:pt x="350" y="10361"/>
                    <a:pt x="466" y="10299"/>
                    <a:pt x="420" y="10175"/>
                  </a:cubicBezTo>
                  <a:lnTo>
                    <a:pt x="420" y="6546"/>
                  </a:lnTo>
                  <a:cubicBezTo>
                    <a:pt x="420" y="6267"/>
                    <a:pt x="513" y="5988"/>
                    <a:pt x="637" y="5739"/>
                  </a:cubicBezTo>
                  <a:lnTo>
                    <a:pt x="1381" y="4126"/>
                  </a:lnTo>
                  <a:cubicBezTo>
                    <a:pt x="1443" y="3971"/>
                    <a:pt x="1474" y="3785"/>
                    <a:pt x="1474" y="3630"/>
                  </a:cubicBezTo>
                  <a:lnTo>
                    <a:pt x="2870" y="3630"/>
                  </a:lnTo>
                  <a:cubicBezTo>
                    <a:pt x="2870" y="3785"/>
                    <a:pt x="2901" y="3971"/>
                    <a:pt x="2994" y="4126"/>
                  </a:cubicBezTo>
                  <a:lnTo>
                    <a:pt x="3739" y="5739"/>
                  </a:lnTo>
                  <a:cubicBezTo>
                    <a:pt x="3863" y="5988"/>
                    <a:pt x="3925" y="6267"/>
                    <a:pt x="3925" y="6546"/>
                  </a:cubicBezTo>
                  <a:lnTo>
                    <a:pt x="3925" y="13339"/>
                  </a:lnTo>
                  <a:cubicBezTo>
                    <a:pt x="3925" y="13432"/>
                    <a:pt x="3832" y="13525"/>
                    <a:pt x="3708" y="13525"/>
                  </a:cubicBezTo>
                  <a:lnTo>
                    <a:pt x="668" y="13525"/>
                  </a:lnTo>
                  <a:cubicBezTo>
                    <a:pt x="544" y="13525"/>
                    <a:pt x="451" y="13432"/>
                    <a:pt x="451" y="13339"/>
                  </a:cubicBezTo>
                  <a:lnTo>
                    <a:pt x="451" y="11013"/>
                  </a:lnTo>
                  <a:cubicBezTo>
                    <a:pt x="497" y="10889"/>
                    <a:pt x="381" y="10827"/>
                    <a:pt x="261" y="10827"/>
                  </a:cubicBezTo>
                  <a:cubicBezTo>
                    <a:pt x="141" y="10827"/>
                    <a:pt x="17" y="10889"/>
                    <a:pt x="48" y="11013"/>
                  </a:cubicBezTo>
                  <a:lnTo>
                    <a:pt x="48" y="13339"/>
                  </a:lnTo>
                  <a:cubicBezTo>
                    <a:pt x="48" y="13680"/>
                    <a:pt x="327" y="13959"/>
                    <a:pt x="668" y="13959"/>
                  </a:cubicBezTo>
                  <a:lnTo>
                    <a:pt x="3739" y="13959"/>
                  </a:lnTo>
                  <a:cubicBezTo>
                    <a:pt x="4049" y="13928"/>
                    <a:pt x="4328" y="13649"/>
                    <a:pt x="4328" y="13339"/>
                  </a:cubicBezTo>
                  <a:lnTo>
                    <a:pt x="4328" y="6546"/>
                  </a:lnTo>
                  <a:cubicBezTo>
                    <a:pt x="4328" y="6205"/>
                    <a:pt x="4266" y="5864"/>
                    <a:pt x="4111" y="5553"/>
                  </a:cubicBezTo>
                  <a:lnTo>
                    <a:pt x="3367" y="3940"/>
                  </a:lnTo>
                  <a:cubicBezTo>
                    <a:pt x="3305" y="3847"/>
                    <a:pt x="3274" y="3723"/>
                    <a:pt x="3305" y="3599"/>
                  </a:cubicBezTo>
                  <a:lnTo>
                    <a:pt x="3305" y="435"/>
                  </a:lnTo>
                  <a:cubicBezTo>
                    <a:pt x="3274" y="187"/>
                    <a:pt x="3087" y="1"/>
                    <a:pt x="2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8"/>
            <p:cNvSpPr/>
            <p:nvPr/>
          </p:nvSpPr>
          <p:spPr>
            <a:xfrm>
              <a:off x="1739649" y="2221198"/>
              <a:ext cx="115550" cy="376711"/>
            </a:xfrm>
            <a:custGeom>
              <a:rect b="b" l="l" r="r" t="t"/>
              <a:pathLst>
                <a:path extrusionOk="0" h="13960" w="4282">
                  <a:moveTo>
                    <a:pt x="2823" y="404"/>
                  </a:moveTo>
                  <a:cubicBezTo>
                    <a:pt x="2854" y="404"/>
                    <a:pt x="2854" y="404"/>
                    <a:pt x="2854" y="435"/>
                  </a:cubicBezTo>
                  <a:lnTo>
                    <a:pt x="2854" y="2327"/>
                  </a:lnTo>
                  <a:lnTo>
                    <a:pt x="1459" y="2327"/>
                  </a:lnTo>
                  <a:lnTo>
                    <a:pt x="1459" y="435"/>
                  </a:lnTo>
                  <a:cubicBezTo>
                    <a:pt x="1459" y="404"/>
                    <a:pt x="1459" y="404"/>
                    <a:pt x="1490" y="404"/>
                  </a:cubicBezTo>
                  <a:close/>
                  <a:moveTo>
                    <a:pt x="2854" y="2731"/>
                  </a:moveTo>
                  <a:lnTo>
                    <a:pt x="2854" y="3196"/>
                  </a:lnTo>
                  <a:lnTo>
                    <a:pt x="1459" y="3196"/>
                  </a:lnTo>
                  <a:lnTo>
                    <a:pt x="1459" y="2731"/>
                  </a:lnTo>
                  <a:close/>
                  <a:moveTo>
                    <a:pt x="3878" y="7383"/>
                  </a:moveTo>
                  <a:lnTo>
                    <a:pt x="3878" y="7880"/>
                  </a:lnTo>
                  <a:lnTo>
                    <a:pt x="2358" y="7880"/>
                  </a:lnTo>
                  <a:lnTo>
                    <a:pt x="2358" y="7508"/>
                  </a:lnTo>
                  <a:cubicBezTo>
                    <a:pt x="2358" y="7445"/>
                    <a:pt x="2420" y="7383"/>
                    <a:pt x="2482" y="7383"/>
                  </a:cubicBezTo>
                  <a:close/>
                  <a:moveTo>
                    <a:pt x="3878" y="8314"/>
                  </a:moveTo>
                  <a:lnTo>
                    <a:pt x="3878" y="8872"/>
                  </a:lnTo>
                  <a:lnTo>
                    <a:pt x="3196" y="8872"/>
                  </a:lnTo>
                  <a:cubicBezTo>
                    <a:pt x="2916" y="8872"/>
                    <a:pt x="2916" y="9276"/>
                    <a:pt x="3196" y="9276"/>
                  </a:cubicBezTo>
                  <a:lnTo>
                    <a:pt x="3878" y="9276"/>
                  </a:lnTo>
                  <a:lnTo>
                    <a:pt x="3878" y="9710"/>
                  </a:lnTo>
                  <a:lnTo>
                    <a:pt x="3196" y="9710"/>
                  </a:lnTo>
                  <a:cubicBezTo>
                    <a:pt x="2916" y="9710"/>
                    <a:pt x="2916" y="10144"/>
                    <a:pt x="3196" y="10144"/>
                  </a:cubicBezTo>
                  <a:lnTo>
                    <a:pt x="3878" y="10144"/>
                  </a:lnTo>
                  <a:lnTo>
                    <a:pt x="3878" y="11509"/>
                  </a:lnTo>
                  <a:lnTo>
                    <a:pt x="2482" y="11509"/>
                  </a:lnTo>
                  <a:cubicBezTo>
                    <a:pt x="2420" y="11509"/>
                    <a:pt x="2358" y="11447"/>
                    <a:pt x="2358" y="11385"/>
                  </a:cubicBezTo>
                  <a:lnTo>
                    <a:pt x="2358" y="8314"/>
                  </a:lnTo>
                  <a:close/>
                  <a:moveTo>
                    <a:pt x="1490" y="1"/>
                  </a:moveTo>
                  <a:cubicBezTo>
                    <a:pt x="1241" y="1"/>
                    <a:pt x="1055" y="187"/>
                    <a:pt x="1055" y="435"/>
                  </a:cubicBezTo>
                  <a:lnTo>
                    <a:pt x="1055" y="3599"/>
                  </a:lnTo>
                  <a:cubicBezTo>
                    <a:pt x="1055" y="3723"/>
                    <a:pt x="1024" y="3847"/>
                    <a:pt x="962" y="3940"/>
                  </a:cubicBezTo>
                  <a:lnTo>
                    <a:pt x="218" y="5553"/>
                  </a:lnTo>
                  <a:cubicBezTo>
                    <a:pt x="94" y="5864"/>
                    <a:pt x="1" y="6205"/>
                    <a:pt x="1" y="6546"/>
                  </a:cubicBezTo>
                  <a:lnTo>
                    <a:pt x="1" y="8097"/>
                  </a:lnTo>
                  <a:cubicBezTo>
                    <a:pt x="1" y="8221"/>
                    <a:pt x="109" y="8283"/>
                    <a:pt x="218" y="8283"/>
                  </a:cubicBezTo>
                  <a:cubicBezTo>
                    <a:pt x="326" y="8283"/>
                    <a:pt x="435" y="8221"/>
                    <a:pt x="435" y="8097"/>
                  </a:cubicBezTo>
                  <a:lnTo>
                    <a:pt x="435" y="6546"/>
                  </a:lnTo>
                  <a:cubicBezTo>
                    <a:pt x="435" y="6267"/>
                    <a:pt x="497" y="5988"/>
                    <a:pt x="590" y="5739"/>
                  </a:cubicBezTo>
                  <a:lnTo>
                    <a:pt x="1334" y="4126"/>
                  </a:lnTo>
                  <a:cubicBezTo>
                    <a:pt x="1428" y="3971"/>
                    <a:pt x="1459" y="3785"/>
                    <a:pt x="1459" y="3630"/>
                  </a:cubicBezTo>
                  <a:lnTo>
                    <a:pt x="2854" y="3630"/>
                  </a:lnTo>
                  <a:cubicBezTo>
                    <a:pt x="2854" y="3785"/>
                    <a:pt x="2885" y="3971"/>
                    <a:pt x="2947" y="4126"/>
                  </a:cubicBezTo>
                  <a:lnTo>
                    <a:pt x="3692" y="5739"/>
                  </a:lnTo>
                  <a:cubicBezTo>
                    <a:pt x="3816" y="5988"/>
                    <a:pt x="3878" y="6267"/>
                    <a:pt x="3878" y="6546"/>
                  </a:cubicBezTo>
                  <a:lnTo>
                    <a:pt x="3878" y="6980"/>
                  </a:lnTo>
                  <a:lnTo>
                    <a:pt x="2482" y="6980"/>
                  </a:lnTo>
                  <a:cubicBezTo>
                    <a:pt x="2465" y="6978"/>
                    <a:pt x="2447" y="6978"/>
                    <a:pt x="2430" y="6978"/>
                  </a:cubicBezTo>
                  <a:cubicBezTo>
                    <a:pt x="2148" y="6978"/>
                    <a:pt x="1955" y="7215"/>
                    <a:pt x="1955" y="7508"/>
                  </a:cubicBezTo>
                  <a:lnTo>
                    <a:pt x="1955" y="11385"/>
                  </a:lnTo>
                  <a:cubicBezTo>
                    <a:pt x="1955" y="11695"/>
                    <a:pt x="2172" y="11943"/>
                    <a:pt x="2482" y="11943"/>
                  </a:cubicBezTo>
                  <a:lnTo>
                    <a:pt x="3878" y="11943"/>
                  </a:lnTo>
                  <a:lnTo>
                    <a:pt x="3878" y="13339"/>
                  </a:lnTo>
                  <a:cubicBezTo>
                    <a:pt x="3878" y="13463"/>
                    <a:pt x="3785" y="13556"/>
                    <a:pt x="3661" y="13556"/>
                  </a:cubicBezTo>
                  <a:lnTo>
                    <a:pt x="621" y="13556"/>
                  </a:lnTo>
                  <a:cubicBezTo>
                    <a:pt x="528" y="13556"/>
                    <a:pt x="435" y="13463"/>
                    <a:pt x="435" y="13339"/>
                  </a:cubicBezTo>
                  <a:lnTo>
                    <a:pt x="435" y="8903"/>
                  </a:lnTo>
                  <a:cubicBezTo>
                    <a:pt x="435" y="8779"/>
                    <a:pt x="326" y="8717"/>
                    <a:pt x="218" y="8717"/>
                  </a:cubicBezTo>
                  <a:cubicBezTo>
                    <a:pt x="109" y="8717"/>
                    <a:pt x="1" y="8779"/>
                    <a:pt x="1" y="8903"/>
                  </a:cubicBezTo>
                  <a:lnTo>
                    <a:pt x="1" y="13339"/>
                  </a:lnTo>
                  <a:cubicBezTo>
                    <a:pt x="1" y="13680"/>
                    <a:pt x="280" y="13959"/>
                    <a:pt x="621" y="13959"/>
                  </a:cubicBezTo>
                  <a:lnTo>
                    <a:pt x="3661" y="13959"/>
                  </a:lnTo>
                  <a:cubicBezTo>
                    <a:pt x="4002" y="13959"/>
                    <a:pt x="4281" y="13680"/>
                    <a:pt x="4281" y="13339"/>
                  </a:cubicBezTo>
                  <a:lnTo>
                    <a:pt x="4281" y="6546"/>
                  </a:lnTo>
                  <a:cubicBezTo>
                    <a:pt x="4281" y="6205"/>
                    <a:pt x="4219" y="5864"/>
                    <a:pt x="4064" y="5553"/>
                  </a:cubicBezTo>
                  <a:lnTo>
                    <a:pt x="3320" y="3940"/>
                  </a:lnTo>
                  <a:cubicBezTo>
                    <a:pt x="3289" y="3847"/>
                    <a:pt x="3258" y="3723"/>
                    <a:pt x="3258" y="3599"/>
                  </a:cubicBezTo>
                  <a:lnTo>
                    <a:pt x="3258" y="435"/>
                  </a:lnTo>
                  <a:cubicBezTo>
                    <a:pt x="3258" y="187"/>
                    <a:pt x="3072" y="1"/>
                    <a:pt x="2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8"/>
            <p:cNvSpPr/>
            <p:nvPr/>
          </p:nvSpPr>
          <p:spPr>
            <a:xfrm>
              <a:off x="1630845" y="2409122"/>
              <a:ext cx="62794" cy="133954"/>
            </a:xfrm>
            <a:custGeom>
              <a:rect b="b" l="l" r="r" t="t"/>
              <a:pathLst>
                <a:path extrusionOk="0" h="4964" w="2327">
                  <a:moveTo>
                    <a:pt x="1144" y="536"/>
                  </a:moveTo>
                  <a:cubicBezTo>
                    <a:pt x="1489" y="536"/>
                    <a:pt x="1830" y="745"/>
                    <a:pt x="1892" y="1164"/>
                  </a:cubicBezTo>
                  <a:lnTo>
                    <a:pt x="1892" y="3801"/>
                  </a:lnTo>
                  <a:cubicBezTo>
                    <a:pt x="1970" y="4250"/>
                    <a:pt x="1551" y="4475"/>
                    <a:pt x="1132" y="4475"/>
                  </a:cubicBezTo>
                  <a:cubicBezTo>
                    <a:pt x="714" y="4475"/>
                    <a:pt x="295" y="4250"/>
                    <a:pt x="372" y="3801"/>
                  </a:cubicBezTo>
                  <a:lnTo>
                    <a:pt x="372" y="1164"/>
                  </a:lnTo>
                  <a:cubicBezTo>
                    <a:pt x="450" y="745"/>
                    <a:pt x="799" y="536"/>
                    <a:pt x="1144" y="536"/>
                  </a:cubicBezTo>
                  <a:close/>
                  <a:moveTo>
                    <a:pt x="1163" y="1"/>
                  </a:moveTo>
                  <a:cubicBezTo>
                    <a:pt x="582" y="1"/>
                    <a:pt x="0" y="388"/>
                    <a:pt x="0" y="1164"/>
                  </a:cubicBezTo>
                  <a:lnTo>
                    <a:pt x="0" y="3801"/>
                  </a:lnTo>
                  <a:cubicBezTo>
                    <a:pt x="0" y="4576"/>
                    <a:pt x="582" y="4964"/>
                    <a:pt x="1163" y="4964"/>
                  </a:cubicBezTo>
                  <a:cubicBezTo>
                    <a:pt x="1745" y="4964"/>
                    <a:pt x="2327" y="4576"/>
                    <a:pt x="2327" y="3801"/>
                  </a:cubicBezTo>
                  <a:lnTo>
                    <a:pt x="2327" y="1164"/>
                  </a:lnTo>
                  <a:cubicBezTo>
                    <a:pt x="2327" y="388"/>
                    <a:pt x="1745" y="1"/>
                    <a:pt x="1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8"/>
            <p:cNvSpPr/>
            <p:nvPr/>
          </p:nvSpPr>
          <p:spPr>
            <a:xfrm>
              <a:off x="1655941" y="2439885"/>
              <a:ext cx="11738" cy="61553"/>
            </a:xfrm>
            <a:custGeom>
              <a:rect b="b" l="l" r="r" t="t"/>
              <a:pathLst>
                <a:path extrusionOk="0" h="2281" w="435">
                  <a:moveTo>
                    <a:pt x="218" y="1"/>
                  </a:moveTo>
                  <a:cubicBezTo>
                    <a:pt x="109" y="1"/>
                    <a:pt x="1" y="70"/>
                    <a:pt x="1" y="210"/>
                  </a:cubicBezTo>
                  <a:lnTo>
                    <a:pt x="1" y="2071"/>
                  </a:lnTo>
                  <a:cubicBezTo>
                    <a:pt x="1" y="2211"/>
                    <a:pt x="109" y="2281"/>
                    <a:pt x="218" y="2281"/>
                  </a:cubicBezTo>
                  <a:cubicBezTo>
                    <a:pt x="326" y="2281"/>
                    <a:pt x="435" y="2211"/>
                    <a:pt x="435" y="2071"/>
                  </a:cubicBezTo>
                  <a:lnTo>
                    <a:pt x="435" y="210"/>
                  </a:lnTo>
                  <a:cubicBezTo>
                    <a:pt x="435" y="70"/>
                    <a:pt x="326" y="1"/>
                    <a:pt x="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58"/>
          <p:cNvSpPr/>
          <p:nvPr/>
        </p:nvSpPr>
        <p:spPr>
          <a:xfrm>
            <a:off x="1591501" y="3869292"/>
            <a:ext cx="251986" cy="377547"/>
          </a:xfrm>
          <a:custGeom>
            <a:rect b="b" l="l" r="r" t="t"/>
            <a:pathLst>
              <a:path extrusionOk="0" h="13991" w="9338">
                <a:moveTo>
                  <a:pt x="714" y="466"/>
                </a:moveTo>
                <a:cubicBezTo>
                  <a:pt x="869" y="466"/>
                  <a:pt x="993" y="590"/>
                  <a:pt x="993" y="745"/>
                </a:cubicBezTo>
                <a:lnTo>
                  <a:pt x="993" y="3072"/>
                </a:lnTo>
                <a:cubicBezTo>
                  <a:pt x="993" y="3258"/>
                  <a:pt x="869" y="3382"/>
                  <a:pt x="714" y="3382"/>
                </a:cubicBezTo>
                <a:cubicBezTo>
                  <a:pt x="528" y="3382"/>
                  <a:pt x="403" y="3227"/>
                  <a:pt x="403" y="3072"/>
                </a:cubicBezTo>
                <a:lnTo>
                  <a:pt x="403" y="745"/>
                </a:lnTo>
                <a:cubicBezTo>
                  <a:pt x="403" y="590"/>
                  <a:pt x="528" y="466"/>
                  <a:pt x="714" y="466"/>
                </a:cubicBezTo>
                <a:close/>
                <a:moveTo>
                  <a:pt x="8655" y="466"/>
                </a:moveTo>
                <a:cubicBezTo>
                  <a:pt x="8810" y="466"/>
                  <a:pt x="8965" y="590"/>
                  <a:pt x="8965" y="745"/>
                </a:cubicBezTo>
                <a:lnTo>
                  <a:pt x="8965" y="3072"/>
                </a:lnTo>
                <a:cubicBezTo>
                  <a:pt x="8965" y="3227"/>
                  <a:pt x="8810" y="3382"/>
                  <a:pt x="8655" y="3382"/>
                </a:cubicBezTo>
                <a:cubicBezTo>
                  <a:pt x="8500" y="3382"/>
                  <a:pt x="8375" y="3258"/>
                  <a:pt x="8375" y="3072"/>
                </a:cubicBezTo>
                <a:lnTo>
                  <a:pt x="8375" y="745"/>
                </a:lnTo>
                <a:cubicBezTo>
                  <a:pt x="8375" y="590"/>
                  <a:pt x="8500" y="466"/>
                  <a:pt x="8655" y="466"/>
                </a:cubicBezTo>
                <a:close/>
                <a:moveTo>
                  <a:pt x="5630" y="9625"/>
                </a:moveTo>
                <a:cubicBezTo>
                  <a:pt x="5646" y="9625"/>
                  <a:pt x="5661" y="9632"/>
                  <a:pt x="5677" y="9648"/>
                </a:cubicBezTo>
                <a:cubicBezTo>
                  <a:pt x="5739" y="9834"/>
                  <a:pt x="5770" y="10020"/>
                  <a:pt x="5832" y="10237"/>
                </a:cubicBezTo>
                <a:cubicBezTo>
                  <a:pt x="5444" y="10330"/>
                  <a:pt x="5049" y="10377"/>
                  <a:pt x="4657" y="10377"/>
                </a:cubicBezTo>
                <a:cubicBezTo>
                  <a:pt x="4265" y="10377"/>
                  <a:pt x="3878" y="10330"/>
                  <a:pt x="3505" y="10237"/>
                </a:cubicBezTo>
                <a:cubicBezTo>
                  <a:pt x="3536" y="10020"/>
                  <a:pt x="3567" y="9834"/>
                  <a:pt x="3629" y="9648"/>
                </a:cubicBezTo>
                <a:cubicBezTo>
                  <a:pt x="3645" y="9632"/>
                  <a:pt x="3668" y="9625"/>
                  <a:pt x="3692" y="9625"/>
                </a:cubicBezTo>
                <a:cubicBezTo>
                  <a:pt x="3715" y="9625"/>
                  <a:pt x="3738" y="9632"/>
                  <a:pt x="3754" y="9648"/>
                </a:cubicBezTo>
                <a:lnTo>
                  <a:pt x="5584" y="9648"/>
                </a:lnTo>
                <a:cubicBezTo>
                  <a:pt x="5599" y="9632"/>
                  <a:pt x="5615" y="9625"/>
                  <a:pt x="5630" y="9625"/>
                </a:cubicBezTo>
                <a:close/>
                <a:moveTo>
                  <a:pt x="4649" y="12703"/>
                </a:moveTo>
                <a:cubicBezTo>
                  <a:pt x="5049" y="12703"/>
                  <a:pt x="5444" y="12750"/>
                  <a:pt x="5832" y="12843"/>
                </a:cubicBezTo>
                <a:cubicBezTo>
                  <a:pt x="5801" y="13091"/>
                  <a:pt x="5739" y="13339"/>
                  <a:pt x="5677" y="13587"/>
                </a:cubicBezTo>
                <a:lnTo>
                  <a:pt x="3629" y="13587"/>
                </a:lnTo>
                <a:cubicBezTo>
                  <a:pt x="3567" y="13339"/>
                  <a:pt x="3505" y="13091"/>
                  <a:pt x="3443" y="12843"/>
                </a:cubicBezTo>
                <a:cubicBezTo>
                  <a:pt x="3847" y="12750"/>
                  <a:pt x="4250" y="12703"/>
                  <a:pt x="4649" y="12703"/>
                </a:cubicBezTo>
                <a:close/>
                <a:moveTo>
                  <a:pt x="8655" y="1"/>
                </a:moveTo>
                <a:lnTo>
                  <a:pt x="8655" y="32"/>
                </a:lnTo>
                <a:cubicBezTo>
                  <a:pt x="8313" y="32"/>
                  <a:pt x="8034" y="280"/>
                  <a:pt x="7972" y="621"/>
                </a:cubicBezTo>
                <a:cubicBezTo>
                  <a:pt x="6873" y="446"/>
                  <a:pt x="5759" y="363"/>
                  <a:pt x="4640" y="363"/>
                </a:cubicBezTo>
                <a:cubicBezTo>
                  <a:pt x="4180" y="363"/>
                  <a:pt x="3718" y="377"/>
                  <a:pt x="3257" y="404"/>
                </a:cubicBezTo>
                <a:cubicBezTo>
                  <a:pt x="2988" y="434"/>
                  <a:pt x="3007" y="809"/>
                  <a:pt x="3258" y="809"/>
                </a:cubicBezTo>
                <a:cubicBezTo>
                  <a:pt x="3268" y="809"/>
                  <a:pt x="3278" y="809"/>
                  <a:pt x="3288" y="807"/>
                </a:cubicBezTo>
                <a:cubicBezTo>
                  <a:pt x="3740" y="780"/>
                  <a:pt x="4193" y="766"/>
                  <a:pt x="4644" y="766"/>
                </a:cubicBezTo>
                <a:cubicBezTo>
                  <a:pt x="5741" y="766"/>
                  <a:pt x="6833" y="849"/>
                  <a:pt x="7910" y="1025"/>
                </a:cubicBezTo>
                <a:cubicBezTo>
                  <a:pt x="7941" y="1025"/>
                  <a:pt x="7941" y="1056"/>
                  <a:pt x="7941" y="1056"/>
                </a:cubicBezTo>
                <a:lnTo>
                  <a:pt x="7941" y="2607"/>
                </a:lnTo>
                <a:cubicBezTo>
                  <a:pt x="7941" y="2638"/>
                  <a:pt x="7941" y="2669"/>
                  <a:pt x="7910" y="2669"/>
                </a:cubicBezTo>
                <a:cubicBezTo>
                  <a:pt x="6840" y="2839"/>
                  <a:pt x="5762" y="2925"/>
                  <a:pt x="4684" y="2925"/>
                </a:cubicBezTo>
                <a:cubicBezTo>
                  <a:pt x="3606" y="2925"/>
                  <a:pt x="2528" y="2839"/>
                  <a:pt x="1458" y="2669"/>
                </a:cubicBezTo>
                <a:cubicBezTo>
                  <a:pt x="1427" y="2669"/>
                  <a:pt x="1427" y="2638"/>
                  <a:pt x="1427" y="2607"/>
                </a:cubicBezTo>
                <a:lnTo>
                  <a:pt x="1427" y="1056"/>
                </a:lnTo>
                <a:cubicBezTo>
                  <a:pt x="1427" y="1056"/>
                  <a:pt x="1427" y="1025"/>
                  <a:pt x="1458" y="1025"/>
                </a:cubicBezTo>
                <a:cubicBezTo>
                  <a:pt x="1861" y="963"/>
                  <a:pt x="2203" y="901"/>
                  <a:pt x="2575" y="869"/>
                </a:cubicBezTo>
                <a:cubicBezTo>
                  <a:pt x="2761" y="776"/>
                  <a:pt x="2730" y="528"/>
                  <a:pt x="2544" y="497"/>
                </a:cubicBezTo>
                <a:cubicBezTo>
                  <a:pt x="2141" y="528"/>
                  <a:pt x="1768" y="590"/>
                  <a:pt x="1427" y="621"/>
                </a:cubicBezTo>
                <a:cubicBezTo>
                  <a:pt x="1334" y="311"/>
                  <a:pt x="1055" y="63"/>
                  <a:pt x="714" y="63"/>
                </a:cubicBezTo>
                <a:cubicBezTo>
                  <a:pt x="341" y="63"/>
                  <a:pt x="0" y="373"/>
                  <a:pt x="0" y="776"/>
                </a:cubicBezTo>
                <a:lnTo>
                  <a:pt x="0" y="3103"/>
                </a:lnTo>
                <a:cubicBezTo>
                  <a:pt x="0" y="3475"/>
                  <a:pt x="341" y="3785"/>
                  <a:pt x="714" y="3785"/>
                </a:cubicBezTo>
                <a:cubicBezTo>
                  <a:pt x="1117" y="3785"/>
                  <a:pt x="1427" y="3475"/>
                  <a:pt x="1427" y="3103"/>
                </a:cubicBezTo>
                <a:cubicBezTo>
                  <a:pt x="2451" y="3258"/>
                  <a:pt x="3474" y="3351"/>
                  <a:pt x="4529" y="3351"/>
                </a:cubicBezTo>
                <a:lnTo>
                  <a:pt x="4529" y="4716"/>
                </a:lnTo>
                <a:cubicBezTo>
                  <a:pt x="4529" y="4809"/>
                  <a:pt x="4498" y="4840"/>
                  <a:pt x="4343" y="4933"/>
                </a:cubicBezTo>
                <a:cubicBezTo>
                  <a:pt x="4126" y="5026"/>
                  <a:pt x="4002" y="5243"/>
                  <a:pt x="3971" y="5460"/>
                </a:cubicBezTo>
                <a:cubicBezTo>
                  <a:pt x="3971" y="5708"/>
                  <a:pt x="4126" y="5895"/>
                  <a:pt x="4343" y="6019"/>
                </a:cubicBezTo>
                <a:cubicBezTo>
                  <a:pt x="4467" y="6112"/>
                  <a:pt x="4498" y="6143"/>
                  <a:pt x="4498" y="6236"/>
                </a:cubicBezTo>
                <a:cubicBezTo>
                  <a:pt x="4498" y="6298"/>
                  <a:pt x="4467" y="6329"/>
                  <a:pt x="4343" y="6422"/>
                </a:cubicBezTo>
                <a:cubicBezTo>
                  <a:pt x="4126" y="6546"/>
                  <a:pt x="3971" y="6763"/>
                  <a:pt x="3971" y="6980"/>
                </a:cubicBezTo>
                <a:cubicBezTo>
                  <a:pt x="3971" y="7228"/>
                  <a:pt x="4126" y="7415"/>
                  <a:pt x="4343" y="7539"/>
                </a:cubicBezTo>
                <a:cubicBezTo>
                  <a:pt x="4467" y="7632"/>
                  <a:pt x="4498" y="7663"/>
                  <a:pt x="4498" y="7756"/>
                </a:cubicBezTo>
                <a:cubicBezTo>
                  <a:pt x="4498" y="7818"/>
                  <a:pt x="4467" y="7849"/>
                  <a:pt x="4343" y="7973"/>
                </a:cubicBezTo>
                <a:cubicBezTo>
                  <a:pt x="3847" y="8159"/>
                  <a:pt x="3847" y="8841"/>
                  <a:pt x="4343" y="9059"/>
                </a:cubicBezTo>
                <a:cubicBezTo>
                  <a:pt x="4405" y="9090"/>
                  <a:pt x="4436" y="9152"/>
                  <a:pt x="4498" y="9214"/>
                </a:cubicBezTo>
                <a:lnTo>
                  <a:pt x="3723" y="9214"/>
                </a:lnTo>
                <a:cubicBezTo>
                  <a:pt x="3703" y="9210"/>
                  <a:pt x="3684" y="9209"/>
                  <a:pt x="3664" y="9209"/>
                </a:cubicBezTo>
                <a:cubicBezTo>
                  <a:pt x="3493" y="9209"/>
                  <a:pt x="3310" y="9326"/>
                  <a:pt x="3226" y="9493"/>
                </a:cubicBezTo>
                <a:cubicBezTo>
                  <a:pt x="3164" y="9772"/>
                  <a:pt x="2978" y="10827"/>
                  <a:pt x="2947" y="11044"/>
                </a:cubicBezTo>
                <a:cubicBezTo>
                  <a:pt x="2980" y="11141"/>
                  <a:pt x="3063" y="11187"/>
                  <a:pt x="3148" y="11187"/>
                </a:cubicBezTo>
                <a:cubicBezTo>
                  <a:pt x="3226" y="11187"/>
                  <a:pt x="3306" y="11149"/>
                  <a:pt x="3350" y="11075"/>
                </a:cubicBezTo>
                <a:cubicBezTo>
                  <a:pt x="3350" y="10920"/>
                  <a:pt x="3381" y="10765"/>
                  <a:pt x="3381" y="10609"/>
                </a:cubicBezTo>
                <a:cubicBezTo>
                  <a:pt x="3785" y="10703"/>
                  <a:pt x="4203" y="10749"/>
                  <a:pt x="4622" y="10749"/>
                </a:cubicBezTo>
                <a:cubicBezTo>
                  <a:pt x="5041" y="10749"/>
                  <a:pt x="5460" y="10703"/>
                  <a:pt x="5863" y="10609"/>
                </a:cubicBezTo>
                <a:cubicBezTo>
                  <a:pt x="5956" y="11199"/>
                  <a:pt x="5956" y="11819"/>
                  <a:pt x="5863" y="12440"/>
                </a:cubicBezTo>
                <a:cubicBezTo>
                  <a:pt x="5444" y="12331"/>
                  <a:pt x="5025" y="12277"/>
                  <a:pt x="4607" y="12277"/>
                </a:cubicBezTo>
                <a:cubicBezTo>
                  <a:pt x="4188" y="12277"/>
                  <a:pt x="3769" y="12331"/>
                  <a:pt x="3350" y="12440"/>
                </a:cubicBezTo>
                <a:cubicBezTo>
                  <a:pt x="3350" y="12253"/>
                  <a:pt x="3319" y="12098"/>
                  <a:pt x="3319" y="11912"/>
                </a:cubicBezTo>
                <a:cubicBezTo>
                  <a:pt x="3288" y="11819"/>
                  <a:pt x="3195" y="11726"/>
                  <a:pt x="3102" y="11726"/>
                </a:cubicBezTo>
                <a:cubicBezTo>
                  <a:pt x="2978" y="11726"/>
                  <a:pt x="2885" y="11819"/>
                  <a:pt x="2916" y="11943"/>
                </a:cubicBezTo>
                <a:cubicBezTo>
                  <a:pt x="2916" y="12533"/>
                  <a:pt x="3040" y="13122"/>
                  <a:pt x="3195" y="13711"/>
                </a:cubicBezTo>
                <a:cubicBezTo>
                  <a:pt x="3288" y="13898"/>
                  <a:pt x="3474" y="13991"/>
                  <a:pt x="3692" y="13991"/>
                </a:cubicBezTo>
                <a:lnTo>
                  <a:pt x="5522" y="13991"/>
                </a:lnTo>
                <a:cubicBezTo>
                  <a:pt x="5739" y="13991"/>
                  <a:pt x="5925" y="13898"/>
                  <a:pt x="6018" y="13711"/>
                </a:cubicBezTo>
                <a:cubicBezTo>
                  <a:pt x="6421" y="12316"/>
                  <a:pt x="6421" y="10858"/>
                  <a:pt x="6018" y="9462"/>
                </a:cubicBezTo>
                <a:cubicBezTo>
                  <a:pt x="5925" y="9276"/>
                  <a:pt x="5739" y="9183"/>
                  <a:pt x="5522" y="9183"/>
                </a:cubicBezTo>
                <a:lnTo>
                  <a:pt x="4901" y="9183"/>
                </a:lnTo>
                <a:cubicBezTo>
                  <a:pt x="4870" y="8996"/>
                  <a:pt x="4746" y="8810"/>
                  <a:pt x="4560" y="8717"/>
                </a:cubicBezTo>
                <a:cubicBezTo>
                  <a:pt x="4405" y="8593"/>
                  <a:pt x="4374" y="8562"/>
                  <a:pt x="4374" y="8500"/>
                </a:cubicBezTo>
                <a:cubicBezTo>
                  <a:pt x="4374" y="8407"/>
                  <a:pt x="4405" y="8376"/>
                  <a:pt x="4560" y="8283"/>
                </a:cubicBezTo>
                <a:cubicBezTo>
                  <a:pt x="4746" y="8159"/>
                  <a:pt x="4901" y="7973"/>
                  <a:pt x="4901" y="7725"/>
                </a:cubicBezTo>
                <a:cubicBezTo>
                  <a:pt x="4901" y="7508"/>
                  <a:pt x="4746" y="7290"/>
                  <a:pt x="4560" y="7166"/>
                </a:cubicBezTo>
                <a:cubicBezTo>
                  <a:pt x="4405" y="7073"/>
                  <a:pt x="4374" y="7042"/>
                  <a:pt x="4374" y="6980"/>
                </a:cubicBezTo>
                <a:cubicBezTo>
                  <a:pt x="4374" y="6887"/>
                  <a:pt x="4405" y="6856"/>
                  <a:pt x="4560" y="6763"/>
                </a:cubicBezTo>
                <a:cubicBezTo>
                  <a:pt x="4746" y="6639"/>
                  <a:pt x="4901" y="6453"/>
                  <a:pt x="4901" y="6205"/>
                </a:cubicBezTo>
                <a:cubicBezTo>
                  <a:pt x="4901" y="5988"/>
                  <a:pt x="4746" y="5771"/>
                  <a:pt x="4560" y="5646"/>
                </a:cubicBezTo>
                <a:cubicBezTo>
                  <a:pt x="4405" y="5553"/>
                  <a:pt x="4374" y="5522"/>
                  <a:pt x="4374" y="5429"/>
                </a:cubicBezTo>
                <a:cubicBezTo>
                  <a:pt x="4374" y="5367"/>
                  <a:pt x="4405" y="5336"/>
                  <a:pt x="4560" y="5212"/>
                </a:cubicBezTo>
                <a:cubicBezTo>
                  <a:pt x="4746" y="5119"/>
                  <a:pt x="4901" y="4902"/>
                  <a:pt x="4901" y="4685"/>
                </a:cubicBezTo>
                <a:lnTo>
                  <a:pt x="4901" y="3289"/>
                </a:lnTo>
                <a:cubicBezTo>
                  <a:pt x="5925" y="3289"/>
                  <a:pt x="6949" y="3196"/>
                  <a:pt x="7941" y="3041"/>
                </a:cubicBezTo>
                <a:cubicBezTo>
                  <a:pt x="7941" y="3444"/>
                  <a:pt x="8251" y="3754"/>
                  <a:pt x="8655" y="3754"/>
                </a:cubicBezTo>
                <a:cubicBezTo>
                  <a:pt x="9027" y="3754"/>
                  <a:pt x="9337" y="3444"/>
                  <a:pt x="9337" y="3041"/>
                </a:cubicBezTo>
                <a:lnTo>
                  <a:pt x="9337" y="714"/>
                </a:lnTo>
                <a:cubicBezTo>
                  <a:pt x="9337" y="342"/>
                  <a:pt x="9027" y="32"/>
                  <a:pt x="86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 name="Google Shape;1082;p58"/>
          <p:cNvGrpSpPr/>
          <p:nvPr/>
        </p:nvGrpSpPr>
        <p:grpSpPr>
          <a:xfrm>
            <a:off x="4000533" y="1459234"/>
            <a:ext cx="323982" cy="376899"/>
            <a:chOff x="4000533" y="1611634"/>
            <a:chExt cx="323982" cy="376899"/>
          </a:xfrm>
        </p:grpSpPr>
        <p:sp>
          <p:nvSpPr>
            <p:cNvPr id="1083" name="Google Shape;1083;p58"/>
            <p:cNvSpPr/>
            <p:nvPr/>
          </p:nvSpPr>
          <p:spPr>
            <a:xfrm>
              <a:off x="4000533" y="1611634"/>
              <a:ext cx="151548" cy="376899"/>
            </a:xfrm>
            <a:custGeom>
              <a:rect b="b" l="l" r="r" t="t"/>
              <a:pathLst>
                <a:path extrusionOk="0" h="13967" w="5616">
                  <a:moveTo>
                    <a:pt x="2824" y="411"/>
                  </a:moveTo>
                  <a:cubicBezTo>
                    <a:pt x="2979" y="411"/>
                    <a:pt x="3103" y="535"/>
                    <a:pt x="3134" y="690"/>
                  </a:cubicBezTo>
                  <a:lnTo>
                    <a:pt x="3568" y="3327"/>
                  </a:lnTo>
                  <a:lnTo>
                    <a:pt x="2079" y="3327"/>
                  </a:lnTo>
                  <a:lnTo>
                    <a:pt x="2482" y="690"/>
                  </a:lnTo>
                  <a:cubicBezTo>
                    <a:pt x="2513" y="535"/>
                    <a:pt x="2669" y="411"/>
                    <a:pt x="2824" y="411"/>
                  </a:cubicBezTo>
                  <a:close/>
                  <a:moveTo>
                    <a:pt x="1521" y="3730"/>
                  </a:moveTo>
                  <a:lnTo>
                    <a:pt x="1521" y="5064"/>
                  </a:lnTo>
                  <a:lnTo>
                    <a:pt x="993" y="5064"/>
                  </a:lnTo>
                  <a:lnTo>
                    <a:pt x="993" y="3823"/>
                  </a:lnTo>
                  <a:cubicBezTo>
                    <a:pt x="993" y="3761"/>
                    <a:pt x="1024" y="3730"/>
                    <a:pt x="1087" y="3730"/>
                  </a:cubicBezTo>
                  <a:close/>
                  <a:moveTo>
                    <a:pt x="2606" y="3730"/>
                  </a:moveTo>
                  <a:lnTo>
                    <a:pt x="2606" y="5064"/>
                  </a:lnTo>
                  <a:lnTo>
                    <a:pt x="1924" y="5064"/>
                  </a:lnTo>
                  <a:lnTo>
                    <a:pt x="1924" y="3730"/>
                  </a:lnTo>
                  <a:close/>
                  <a:moveTo>
                    <a:pt x="3692" y="3730"/>
                  </a:moveTo>
                  <a:lnTo>
                    <a:pt x="3692" y="5064"/>
                  </a:lnTo>
                  <a:lnTo>
                    <a:pt x="3010" y="5064"/>
                  </a:lnTo>
                  <a:lnTo>
                    <a:pt x="3010" y="3730"/>
                  </a:lnTo>
                  <a:close/>
                  <a:moveTo>
                    <a:pt x="4530" y="3730"/>
                  </a:moveTo>
                  <a:cubicBezTo>
                    <a:pt x="4592" y="3730"/>
                    <a:pt x="4654" y="3761"/>
                    <a:pt x="4654" y="3823"/>
                  </a:cubicBezTo>
                  <a:lnTo>
                    <a:pt x="4654" y="5064"/>
                  </a:lnTo>
                  <a:lnTo>
                    <a:pt x="4095" y="5064"/>
                  </a:lnTo>
                  <a:lnTo>
                    <a:pt x="4095" y="3730"/>
                  </a:lnTo>
                  <a:close/>
                  <a:moveTo>
                    <a:pt x="2141" y="7235"/>
                  </a:moveTo>
                  <a:cubicBezTo>
                    <a:pt x="2234" y="7235"/>
                    <a:pt x="2327" y="7297"/>
                    <a:pt x="2327" y="7422"/>
                  </a:cubicBezTo>
                  <a:lnTo>
                    <a:pt x="2327" y="11485"/>
                  </a:lnTo>
                  <a:cubicBezTo>
                    <a:pt x="2327" y="11578"/>
                    <a:pt x="2234" y="11671"/>
                    <a:pt x="2141" y="11671"/>
                  </a:cubicBezTo>
                  <a:lnTo>
                    <a:pt x="404" y="11671"/>
                  </a:lnTo>
                  <a:lnTo>
                    <a:pt x="404" y="10399"/>
                  </a:lnTo>
                  <a:lnTo>
                    <a:pt x="1087" y="10399"/>
                  </a:lnTo>
                  <a:cubicBezTo>
                    <a:pt x="1106" y="10407"/>
                    <a:pt x="1123" y="10410"/>
                    <a:pt x="1140" y="10410"/>
                  </a:cubicBezTo>
                  <a:cubicBezTo>
                    <a:pt x="1317" y="10410"/>
                    <a:pt x="1317" y="10017"/>
                    <a:pt x="1140" y="10017"/>
                  </a:cubicBezTo>
                  <a:cubicBezTo>
                    <a:pt x="1123" y="10017"/>
                    <a:pt x="1106" y="10020"/>
                    <a:pt x="1087" y="10027"/>
                  </a:cubicBezTo>
                  <a:lnTo>
                    <a:pt x="404" y="10027"/>
                  </a:lnTo>
                  <a:lnTo>
                    <a:pt x="404" y="9562"/>
                  </a:lnTo>
                  <a:lnTo>
                    <a:pt x="1087" y="9562"/>
                  </a:lnTo>
                  <a:cubicBezTo>
                    <a:pt x="1366" y="9562"/>
                    <a:pt x="1366" y="9128"/>
                    <a:pt x="1087" y="9128"/>
                  </a:cubicBezTo>
                  <a:lnTo>
                    <a:pt x="404" y="9128"/>
                  </a:lnTo>
                  <a:lnTo>
                    <a:pt x="404" y="8693"/>
                  </a:lnTo>
                  <a:lnTo>
                    <a:pt x="1087" y="8693"/>
                  </a:lnTo>
                  <a:cubicBezTo>
                    <a:pt x="1366" y="8693"/>
                    <a:pt x="1366" y="8259"/>
                    <a:pt x="1087" y="8259"/>
                  </a:cubicBezTo>
                  <a:lnTo>
                    <a:pt x="404" y="8259"/>
                  </a:lnTo>
                  <a:lnTo>
                    <a:pt x="404" y="7235"/>
                  </a:lnTo>
                  <a:close/>
                  <a:moveTo>
                    <a:pt x="2808" y="0"/>
                  </a:moveTo>
                  <a:cubicBezTo>
                    <a:pt x="2475" y="0"/>
                    <a:pt x="2141" y="210"/>
                    <a:pt x="2079" y="628"/>
                  </a:cubicBezTo>
                  <a:lnTo>
                    <a:pt x="1645" y="3327"/>
                  </a:lnTo>
                  <a:lnTo>
                    <a:pt x="1087" y="3327"/>
                  </a:lnTo>
                  <a:cubicBezTo>
                    <a:pt x="807" y="3327"/>
                    <a:pt x="559" y="3544"/>
                    <a:pt x="559" y="3823"/>
                  </a:cubicBezTo>
                  <a:lnTo>
                    <a:pt x="559" y="5064"/>
                  </a:lnTo>
                  <a:cubicBezTo>
                    <a:pt x="249" y="5064"/>
                    <a:pt x="1" y="5312"/>
                    <a:pt x="1" y="5622"/>
                  </a:cubicBezTo>
                  <a:lnTo>
                    <a:pt x="1" y="13377"/>
                  </a:lnTo>
                  <a:cubicBezTo>
                    <a:pt x="1" y="13718"/>
                    <a:pt x="280" y="13967"/>
                    <a:pt x="590" y="13967"/>
                  </a:cubicBezTo>
                  <a:lnTo>
                    <a:pt x="5057" y="13967"/>
                  </a:lnTo>
                  <a:cubicBezTo>
                    <a:pt x="5367" y="13967"/>
                    <a:pt x="5615" y="13718"/>
                    <a:pt x="5615" y="13377"/>
                  </a:cubicBezTo>
                  <a:lnTo>
                    <a:pt x="5615" y="11175"/>
                  </a:lnTo>
                  <a:cubicBezTo>
                    <a:pt x="5615" y="11051"/>
                    <a:pt x="5522" y="10958"/>
                    <a:pt x="5429" y="10958"/>
                  </a:cubicBezTo>
                  <a:cubicBezTo>
                    <a:pt x="5305" y="10958"/>
                    <a:pt x="5212" y="11051"/>
                    <a:pt x="5212" y="11175"/>
                  </a:cubicBezTo>
                  <a:lnTo>
                    <a:pt x="5212" y="13377"/>
                  </a:lnTo>
                  <a:cubicBezTo>
                    <a:pt x="5212" y="13501"/>
                    <a:pt x="5150" y="13563"/>
                    <a:pt x="5057" y="13594"/>
                  </a:cubicBezTo>
                  <a:lnTo>
                    <a:pt x="590" y="13594"/>
                  </a:lnTo>
                  <a:cubicBezTo>
                    <a:pt x="497" y="13594"/>
                    <a:pt x="435" y="13501"/>
                    <a:pt x="435" y="13408"/>
                  </a:cubicBezTo>
                  <a:lnTo>
                    <a:pt x="435" y="12074"/>
                  </a:lnTo>
                  <a:lnTo>
                    <a:pt x="2141" y="12074"/>
                  </a:lnTo>
                  <a:cubicBezTo>
                    <a:pt x="2482" y="12074"/>
                    <a:pt x="2731" y="11826"/>
                    <a:pt x="2731" y="11485"/>
                  </a:cubicBezTo>
                  <a:lnTo>
                    <a:pt x="2731" y="7422"/>
                  </a:lnTo>
                  <a:cubicBezTo>
                    <a:pt x="2731" y="7080"/>
                    <a:pt x="2482" y="6801"/>
                    <a:pt x="2141" y="6801"/>
                  </a:cubicBezTo>
                  <a:lnTo>
                    <a:pt x="435" y="6801"/>
                  </a:lnTo>
                  <a:lnTo>
                    <a:pt x="435" y="5653"/>
                  </a:lnTo>
                  <a:cubicBezTo>
                    <a:pt x="435" y="5560"/>
                    <a:pt x="497" y="5467"/>
                    <a:pt x="590" y="5467"/>
                  </a:cubicBezTo>
                  <a:lnTo>
                    <a:pt x="5057" y="5467"/>
                  </a:lnTo>
                  <a:cubicBezTo>
                    <a:pt x="5150" y="5467"/>
                    <a:pt x="5212" y="5560"/>
                    <a:pt x="5212" y="5653"/>
                  </a:cubicBezTo>
                  <a:lnTo>
                    <a:pt x="5212" y="10368"/>
                  </a:lnTo>
                  <a:cubicBezTo>
                    <a:pt x="5212" y="10461"/>
                    <a:pt x="5305" y="10554"/>
                    <a:pt x="5429" y="10554"/>
                  </a:cubicBezTo>
                  <a:cubicBezTo>
                    <a:pt x="5522" y="10554"/>
                    <a:pt x="5615" y="10461"/>
                    <a:pt x="5615" y="10368"/>
                  </a:cubicBezTo>
                  <a:lnTo>
                    <a:pt x="5615" y="5622"/>
                  </a:lnTo>
                  <a:cubicBezTo>
                    <a:pt x="5615" y="5312"/>
                    <a:pt x="5367" y="5064"/>
                    <a:pt x="5057" y="5064"/>
                  </a:cubicBezTo>
                  <a:lnTo>
                    <a:pt x="5057" y="3823"/>
                  </a:lnTo>
                  <a:cubicBezTo>
                    <a:pt x="5026" y="3544"/>
                    <a:pt x="4809" y="3327"/>
                    <a:pt x="4530" y="3327"/>
                  </a:cubicBezTo>
                  <a:lnTo>
                    <a:pt x="3971" y="3327"/>
                  </a:lnTo>
                  <a:lnTo>
                    <a:pt x="3537" y="628"/>
                  </a:lnTo>
                  <a:cubicBezTo>
                    <a:pt x="3475" y="210"/>
                    <a:pt x="3142" y="0"/>
                    <a:pt x="2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8"/>
            <p:cNvSpPr/>
            <p:nvPr/>
          </p:nvSpPr>
          <p:spPr>
            <a:xfrm>
              <a:off x="4173803" y="1611634"/>
              <a:ext cx="150711" cy="376899"/>
            </a:xfrm>
            <a:custGeom>
              <a:rect b="b" l="l" r="r" t="t"/>
              <a:pathLst>
                <a:path extrusionOk="0" h="13967" w="5585">
                  <a:moveTo>
                    <a:pt x="2762" y="411"/>
                  </a:moveTo>
                  <a:cubicBezTo>
                    <a:pt x="2948" y="411"/>
                    <a:pt x="3072" y="535"/>
                    <a:pt x="3103" y="690"/>
                  </a:cubicBezTo>
                  <a:lnTo>
                    <a:pt x="3537" y="3327"/>
                  </a:lnTo>
                  <a:lnTo>
                    <a:pt x="2017" y="3327"/>
                  </a:lnTo>
                  <a:lnTo>
                    <a:pt x="2451" y="690"/>
                  </a:lnTo>
                  <a:cubicBezTo>
                    <a:pt x="2482" y="535"/>
                    <a:pt x="2606" y="411"/>
                    <a:pt x="2762" y="411"/>
                  </a:cubicBezTo>
                  <a:close/>
                  <a:moveTo>
                    <a:pt x="1459" y="3730"/>
                  </a:moveTo>
                  <a:lnTo>
                    <a:pt x="1459" y="5064"/>
                  </a:lnTo>
                  <a:lnTo>
                    <a:pt x="962" y="5064"/>
                  </a:lnTo>
                  <a:lnTo>
                    <a:pt x="962" y="3823"/>
                  </a:lnTo>
                  <a:cubicBezTo>
                    <a:pt x="962" y="3761"/>
                    <a:pt x="993" y="3730"/>
                    <a:pt x="1056" y="3730"/>
                  </a:cubicBezTo>
                  <a:close/>
                  <a:moveTo>
                    <a:pt x="2544" y="3730"/>
                  </a:moveTo>
                  <a:lnTo>
                    <a:pt x="2544" y="5064"/>
                  </a:lnTo>
                  <a:lnTo>
                    <a:pt x="1862" y="5064"/>
                  </a:lnTo>
                  <a:lnTo>
                    <a:pt x="1862" y="3730"/>
                  </a:lnTo>
                  <a:close/>
                  <a:moveTo>
                    <a:pt x="3661" y="3730"/>
                  </a:moveTo>
                  <a:lnTo>
                    <a:pt x="3661" y="5064"/>
                  </a:lnTo>
                  <a:lnTo>
                    <a:pt x="2979" y="5064"/>
                  </a:lnTo>
                  <a:lnTo>
                    <a:pt x="2979" y="3730"/>
                  </a:lnTo>
                  <a:close/>
                  <a:moveTo>
                    <a:pt x="4499" y="3730"/>
                  </a:moveTo>
                  <a:cubicBezTo>
                    <a:pt x="4561" y="3730"/>
                    <a:pt x="4623" y="3761"/>
                    <a:pt x="4623" y="3823"/>
                  </a:cubicBezTo>
                  <a:lnTo>
                    <a:pt x="4623" y="5064"/>
                  </a:lnTo>
                  <a:lnTo>
                    <a:pt x="4064" y="5064"/>
                  </a:lnTo>
                  <a:lnTo>
                    <a:pt x="4064" y="3730"/>
                  </a:lnTo>
                  <a:close/>
                  <a:moveTo>
                    <a:pt x="2789" y="0"/>
                  </a:moveTo>
                  <a:cubicBezTo>
                    <a:pt x="2459" y="0"/>
                    <a:pt x="2126" y="210"/>
                    <a:pt x="2048" y="628"/>
                  </a:cubicBezTo>
                  <a:lnTo>
                    <a:pt x="1614" y="3327"/>
                  </a:lnTo>
                  <a:lnTo>
                    <a:pt x="1056" y="3327"/>
                  </a:lnTo>
                  <a:cubicBezTo>
                    <a:pt x="776" y="3327"/>
                    <a:pt x="559" y="3544"/>
                    <a:pt x="559" y="3823"/>
                  </a:cubicBezTo>
                  <a:lnTo>
                    <a:pt x="559" y="5064"/>
                  </a:lnTo>
                  <a:cubicBezTo>
                    <a:pt x="249" y="5064"/>
                    <a:pt x="1" y="5312"/>
                    <a:pt x="1" y="5622"/>
                  </a:cubicBezTo>
                  <a:lnTo>
                    <a:pt x="1" y="13377"/>
                  </a:lnTo>
                  <a:cubicBezTo>
                    <a:pt x="1" y="13687"/>
                    <a:pt x="249" y="13936"/>
                    <a:pt x="559" y="13967"/>
                  </a:cubicBezTo>
                  <a:lnTo>
                    <a:pt x="4995" y="13967"/>
                  </a:lnTo>
                  <a:cubicBezTo>
                    <a:pt x="5305" y="13967"/>
                    <a:pt x="5584" y="13718"/>
                    <a:pt x="5584" y="13377"/>
                  </a:cubicBezTo>
                  <a:lnTo>
                    <a:pt x="5584" y="7639"/>
                  </a:lnTo>
                  <a:cubicBezTo>
                    <a:pt x="5584" y="7515"/>
                    <a:pt x="5484" y="7453"/>
                    <a:pt x="5383" y="7453"/>
                  </a:cubicBezTo>
                  <a:cubicBezTo>
                    <a:pt x="5282" y="7453"/>
                    <a:pt x="5181" y="7515"/>
                    <a:pt x="5181" y="7639"/>
                  </a:cubicBezTo>
                  <a:lnTo>
                    <a:pt x="5181" y="13377"/>
                  </a:lnTo>
                  <a:cubicBezTo>
                    <a:pt x="5181" y="13470"/>
                    <a:pt x="5088" y="13563"/>
                    <a:pt x="4995" y="13563"/>
                  </a:cubicBezTo>
                  <a:lnTo>
                    <a:pt x="559" y="13563"/>
                  </a:lnTo>
                  <a:cubicBezTo>
                    <a:pt x="466" y="13563"/>
                    <a:pt x="373" y="13470"/>
                    <a:pt x="373" y="13377"/>
                  </a:cubicBezTo>
                  <a:lnTo>
                    <a:pt x="373" y="5622"/>
                  </a:lnTo>
                  <a:cubicBezTo>
                    <a:pt x="373" y="5529"/>
                    <a:pt x="466" y="5467"/>
                    <a:pt x="559" y="5467"/>
                  </a:cubicBezTo>
                  <a:lnTo>
                    <a:pt x="4995" y="5467"/>
                  </a:lnTo>
                  <a:cubicBezTo>
                    <a:pt x="5088" y="5467"/>
                    <a:pt x="5181" y="5529"/>
                    <a:pt x="5181" y="5622"/>
                  </a:cubicBezTo>
                  <a:lnTo>
                    <a:pt x="5181" y="6832"/>
                  </a:lnTo>
                  <a:cubicBezTo>
                    <a:pt x="5181" y="6956"/>
                    <a:pt x="5243" y="7049"/>
                    <a:pt x="5367" y="7049"/>
                  </a:cubicBezTo>
                  <a:lnTo>
                    <a:pt x="5398" y="7049"/>
                  </a:lnTo>
                  <a:cubicBezTo>
                    <a:pt x="5491" y="7049"/>
                    <a:pt x="5584" y="6956"/>
                    <a:pt x="5584" y="6832"/>
                  </a:cubicBezTo>
                  <a:lnTo>
                    <a:pt x="5584" y="5622"/>
                  </a:lnTo>
                  <a:cubicBezTo>
                    <a:pt x="5584" y="5312"/>
                    <a:pt x="5336" y="5064"/>
                    <a:pt x="5026" y="5064"/>
                  </a:cubicBezTo>
                  <a:lnTo>
                    <a:pt x="5026" y="3823"/>
                  </a:lnTo>
                  <a:cubicBezTo>
                    <a:pt x="5026" y="3560"/>
                    <a:pt x="4833" y="3324"/>
                    <a:pt x="4577" y="3324"/>
                  </a:cubicBezTo>
                  <a:cubicBezTo>
                    <a:pt x="4561" y="3324"/>
                    <a:pt x="4546" y="3325"/>
                    <a:pt x="4530" y="3327"/>
                  </a:cubicBezTo>
                  <a:lnTo>
                    <a:pt x="3940" y="3327"/>
                  </a:lnTo>
                  <a:lnTo>
                    <a:pt x="3506" y="628"/>
                  </a:lnTo>
                  <a:cubicBezTo>
                    <a:pt x="3444" y="210"/>
                    <a:pt x="3118" y="0"/>
                    <a:pt x="2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8"/>
            <p:cNvSpPr/>
            <p:nvPr/>
          </p:nvSpPr>
          <p:spPr>
            <a:xfrm>
              <a:off x="4212311" y="1795159"/>
              <a:ext cx="73696" cy="142319"/>
            </a:xfrm>
            <a:custGeom>
              <a:rect b="b" l="l" r="r" t="t"/>
              <a:pathLst>
                <a:path extrusionOk="0" h="5274" w="2731">
                  <a:moveTo>
                    <a:pt x="2141" y="434"/>
                  </a:moveTo>
                  <a:cubicBezTo>
                    <a:pt x="2234" y="434"/>
                    <a:pt x="2327" y="496"/>
                    <a:pt x="2327" y="621"/>
                  </a:cubicBezTo>
                  <a:lnTo>
                    <a:pt x="2327" y="4684"/>
                  </a:lnTo>
                  <a:cubicBezTo>
                    <a:pt x="2327" y="4777"/>
                    <a:pt x="2234" y="4870"/>
                    <a:pt x="2141" y="4870"/>
                  </a:cubicBezTo>
                  <a:lnTo>
                    <a:pt x="590" y="4870"/>
                  </a:lnTo>
                  <a:cubicBezTo>
                    <a:pt x="497" y="4870"/>
                    <a:pt x="404" y="4777"/>
                    <a:pt x="404" y="4684"/>
                  </a:cubicBezTo>
                  <a:lnTo>
                    <a:pt x="404" y="621"/>
                  </a:lnTo>
                  <a:cubicBezTo>
                    <a:pt x="404" y="496"/>
                    <a:pt x="466" y="434"/>
                    <a:pt x="590" y="434"/>
                  </a:cubicBezTo>
                  <a:close/>
                  <a:moveTo>
                    <a:pt x="590" y="0"/>
                  </a:moveTo>
                  <a:cubicBezTo>
                    <a:pt x="249" y="0"/>
                    <a:pt x="1" y="279"/>
                    <a:pt x="1" y="621"/>
                  </a:cubicBezTo>
                  <a:lnTo>
                    <a:pt x="1" y="4684"/>
                  </a:lnTo>
                  <a:cubicBezTo>
                    <a:pt x="1" y="5025"/>
                    <a:pt x="249" y="5273"/>
                    <a:pt x="590" y="5273"/>
                  </a:cubicBezTo>
                  <a:lnTo>
                    <a:pt x="2141" y="5273"/>
                  </a:lnTo>
                  <a:cubicBezTo>
                    <a:pt x="2451" y="5273"/>
                    <a:pt x="2730" y="5025"/>
                    <a:pt x="2730" y="4684"/>
                  </a:cubicBezTo>
                  <a:lnTo>
                    <a:pt x="2730" y="621"/>
                  </a:lnTo>
                  <a:cubicBezTo>
                    <a:pt x="2730" y="279"/>
                    <a:pt x="2451" y="0"/>
                    <a:pt x="2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8"/>
            <p:cNvSpPr/>
            <p:nvPr/>
          </p:nvSpPr>
          <p:spPr>
            <a:xfrm>
              <a:off x="4234088" y="1834503"/>
              <a:ext cx="29306" cy="11738"/>
            </a:xfrm>
            <a:custGeom>
              <a:rect b="b" l="l" r="r" t="t"/>
              <a:pathLst>
                <a:path extrusionOk="0" h="435" w="1086">
                  <a:moveTo>
                    <a:pt x="279" y="0"/>
                  </a:moveTo>
                  <a:cubicBezTo>
                    <a:pt x="0" y="0"/>
                    <a:pt x="0" y="434"/>
                    <a:pt x="279" y="434"/>
                  </a:cubicBezTo>
                  <a:lnTo>
                    <a:pt x="807" y="434"/>
                  </a:lnTo>
                  <a:cubicBezTo>
                    <a:pt x="1086" y="434"/>
                    <a:pt x="1086" y="0"/>
                    <a:pt x="8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8"/>
            <p:cNvSpPr/>
            <p:nvPr/>
          </p:nvSpPr>
          <p:spPr>
            <a:xfrm>
              <a:off x="4234088" y="1857926"/>
              <a:ext cx="29306" cy="11738"/>
            </a:xfrm>
            <a:custGeom>
              <a:rect b="b" l="l" r="r" t="t"/>
              <a:pathLst>
                <a:path extrusionOk="0" h="435" w="1086">
                  <a:moveTo>
                    <a:pt x="279" y="1"/>
                  </a:moveTo>
                  <a:cubicBezTo>
                    <a:pt x="0" y="1"/>
                    <a:pt x="0" y="435"/>
                    <a:pt x="279" y="435"/>
                  </a:cubicBezTo>
                  <a:lnTo>
                    <a:pt x="807" y="435"/>
                  </a:lnTo>
                  <a:cubicBezTo>
                    <a:pt x="1086" y="404"/>
                    <a:pt x="1086" y="1"/>
                    <a:pt x="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8"/>
            <p:cNvSpPr/>
            <p:nvPr/>
          </p:nvSpPr>
          <p:spPr>
            <a:xfrm>
              <a:off x="4235383" y="1881106"/>
              <a:ext cx="26715" cy="11442"/>
            </a:xfrm>
            <a:custGeom>
              <a:rect b="b" l="l" r="r" t="t"/>
              <a:pathLst>
                <a:path extrusionOk="0" h="424" w="990">
                  <a:moveTo>
                    <a:pt x="181" y="0"/>
                  </a:moveTo>
                  <a:cubicBezTo>
                    <a:pt x="0" y="0"/>
                    <a:pt x="0" y="423"/>
                    <a:pt x="181" y="423"/>
                  </a:cubicBezTo>
                  <a:cubicBezTo>
                    <a:pt x="196" y="423"/>
                    <a:pt x="213" y="420"/>
                    <a:pt x="231" y="413"/>
                  </a:cubicBezTo>
                  <a:lnTo>
                    <a:pt x="759" y="413"/>
                  </a:lnTo>
                  <a:cubicBezTo>
                    <a:pt x="777" y="420"/>
                    <a:pt x="794" y="423"/>
                    <a:pt x="810" y="423"/>
                  </a:cubicBezTo>
                  <a:cubicBezTo>
                    <a:pt x="990" y="423"/>
                    <a:pt x="990" y="0"/>
                    <a:pt x="810" y="0"/>
                  </a:cubicBezTo>
                  <a:cubicBezTo>
                    <a:pt x="794" y="0"/>
                    <a:pt x="777" y="3"/>
                    <a:pt x="759" y="10"/>
                  </a:cubicBezTo>
                  <a:lnTo>
                    <a:pt x="231" y="10"/>
                  </a:lnTo>
                  <a:cubicBezTo>
                    <a:pt x="213" y="3"/>
                    <a:pt x="196" y="0"/>
                    <a:pt x="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58"/>
          <p:cNvGrpSpPr/>
          <p:nvPr/>
        </p:nvGrpSpPr>
        <p:grpSpPr>
          <a:xfrm>
            <a:off x="3196973" y="1459450"/>
            <a:ext cx="305551" cy="376684"/>
            <a:chOff x="3196973" y="1611850"/>
            <a:chExt cx="305551" cy="376684"/>
          </a:xfrm>
        </p:grpSpPr>
        <p:sp>
          <p:nvSpPr>
            <p:cNvPr id="1090" name="Google Shape;1090;p58"/>
            <p:cNvSpPr/>
            <p:nvPr/>
          </p:nvSpPr>
          <p:spPr>
            <a:xfrm>
              <a:off x="3233808" y="1611850"/>
              <a:ext cx="231046" cy="79525"/>
            </a:xfrm>
            <a:custGeom>
              <a:rect b="b" l="l" r="r" t="t"/>
              <a:pathLst>
                <a:path extrusionOk="0" h="2947" w="8562">
                  <a:moveTo>
                    <a:pt x="4684" y="403"/>
                  </a:moveTo>
                  <a:cubicBezTo>
                    <a:pt x="4839" y="403"/>
                    <a:pt x="4932" y="527"/>
                    <a:pt x="4932" y="651"/>
                  </a:cubicBezTo>
                  <a:lnTo>
                    <a:pt x="4932" y="962"/>
                  </a:lnTo>
                  <a:lnTo>
                    <a:pt x="3412" y="962"/>
                  </a:lnTo>
                  <a:lnTo>
                    <a:pt x="3412" y="651"/>
                  </a:lnTo>
                  <a:cubicBezTo>
                    <a:pt x="3412" y="527"/>
                    <a:pt x="3536" y="403"/>
                    <a:pt x="3660" y="403"/>
                  </a:cubicBezTo>
                  <a:close/>
                  <a:moveTo>
                    <a:pt x="3660" y="0"/>
                  </a:moveTo>
                  <a:cubicBezTo>
                    <a:pt x="3319" y="0"/>
                    <a:pt x="3009" y="310"/>
                    <a:pt x="3009" y="651"/>
                  </a:cubicBezTo>
                  <a:lnTo>
                    <a:pt x="3009" y="962"/>
                  </a:lnTo>
                  <a:lnTo>
                    <a:pt x="1365" y="962"/>
                  </a:lnTo>
                  <a:cubicBezTo>
                    <a:pt x="621" y="962"/>
                    <a:pt x="0" y="1551"/>
                    <a:pt x="0" y="2295"/>
                  </a:cubicBezTo>
                  <a:lnTo>
                    <a:pt x="0" y="2730"/>
                  </a:lnTo>
                  <a:cubicBezTo>
                    <a:pt x="0" y="2854"/>
                    <a:pt x="93" y="2947"/>
                    <a:pt x="217" y="2947"/>
                  </a:cubicBezTo>
                  <a:lnTo>
                    <a:pt x="1055" y="2947"/>
                  </a:lnTo>
                  <a:cubicBezTo>
                    <a:pt x="1148" y="2947"/>
                    <a:pt x="1241" y="2854"/>
                    <a:pt x="1241" y="2730"/>
                  </a:cubicBezTo>
                  <a:cubicBezTo>
                    <a:pt x="1241" y="2606"/>
                    <a:pt x="1148" y="2544"/>
                    <a:pt x="1055" y="2544"/>
                  </a:cubicBezTo>
                  <a:lnTo>
                    <a:pt x="434" y="2544"/>
                  </a:lnTo>
                  <a:lnTo>
                    <a:pt x="434" y="2295"/>
                  </a:lnTo>
                  <a:cubicBezTo>
                    <a:pt x="434" y="1768"/>
                    <a:pt x="838" y="1365"/>
                    <a:pt x="1365" y="1365"/>
                  </a:cubicBezTo>
                  <a:lnTo>
                    <a:pt x="7197" y="1365"/>
                  </a:lnTo>
                  <a:cubicBezTo>
                    <a:pt x="7724" y="1365"/>
                    <a:pt x="8127" y="1768"/>
                    <a:pt x="8127" y="2295"/>
                  </a:cubicBezTo>
                  <a:lnTo>
                    <a:pt x="8127" y="2544"/>
                  </a:lnTo>
                  <a:lnTo>
                    <a:pt x="1861" y="2544"/>
                  </a:lnTo>
                  <a:cubicBezTo>
                    <a:pt x="1737" y="2544"/>
                    <a:pt x="1644" y="2606"/>
                    <a:pt x="1644" y="2730"/>
                  </a:cubicBezTo>
                  <a:cubicBezTo>
                    <a:pt x="1644" y="2854"/>
                    <a:pt x="1737" y="2947"/>
                    <a:pt x="1861" y="2947"/>
                  </a:cubicBezTo>
                  <a:lnTo>
                    <a:pt x="8344" y="2947"/>
                  </a:lnTo>
                  <a:cubicBezTo>
                    <a:pt x="8468" y="2947"/>
                    <a:pt x="8561" y="2854"/>
                    <a:pt x="8561" y="2730"/>
                  </a:cubicBezTo>
                  <a:lnTo>
                    <a:pt x="8561" y="2295"/>
                  </a:lnTo>
                  <a:cubicBezTo>
                    <a:pt x="8530" y="1551"/>
                    <a:pt x="7941" y="962"/>
                    <a:pt x="7197" y="931"/>
                  </a:cubicBezTo>
                  <a:lnTo>
                    <a:pt x="5335" y="931"/>
                  </a:lnTo>
                  <a:lnTo>
                    <a:pt x="5335" y="651"/>
                  </a:lnTo>
                  <a:cubicBezTo>
                    <a:pt x="5335" y="310"/>
                    <a:pt x="5056" y="0"/>
                    <a:pt x="4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8"/>
            <p:cNvSpPr/>
            <p:nvPr/>
          </p:nvSpPr>
          <p:spPr>
            <a:xfrm>
              <a:off x="3196973" y="1701413"/>
              <a:ext cx="305551" cy="287120"/>
            </a:xfrm>
            <a:custGeom>
              <a:rect b="b" l="l" r="r" t="t"/>
              <a:pathLst>
                <a:path extrusionOk="0" h="10640" w="11323">
                  <a:moveTo>
                    <a:pt x="1365" y="1303"/>
                  </a:moveTo>
                  <a:lnTo>
                    <a:pt x="1365" y="2109"/>
                  </a:lnTo>
                  <a:lnTo>
                    <a:pt x="1148" y="2109"/>
                  </a:lnTo>
                  <a:cubicBezTo>
                    <a:pt x="745" y="2109"/>
                    <a:pt x="373" y="1768"/>
                    <a:pt x="373" y="1334"/>
                  </a:cubicBezTo>
                  <a:lnTo>
                    <a:pt x="373" y="1303"/>
                  </a:lnTo>
                  <a:close/>
                  <a:moveTo>
                    <a:pt x="10919" y="1272"/>
                  </a:moveTo>
                  <a:lnTo>
                    <a:pt x="10919" y="1334"/>
                  </a:lnTo>
                  <a:cubicBezTo>
                    <a:pt x="10919" y="1768"/>
                    <a:pt x="10578" y="2109"/>
                    <a:pt x="10144" y="2109"/>
                  </a:cubicBezTo>
                  <a:lnTo>
                    <a:pt x="9926" y="2109"/>
                  </a:lnTo>
                  <a:lnTo>
                    <a:pt x="9926" y="1272"/>
                  </a:lnTo>
                  <a:close/>
                  <a:moveTo>
                    <a:pt x="9151" y="434"/>
                  </a:moveTo>
                  <a:cubicBezTo>
                    <a:pt x="9337" y="434"/>
                    <a:pt x="9492" y="589"/>
                    <a:pt x="9492" y="807"/>
                  </a:cubicBezTo>
                  <a:lnTo>
                    <a:pt x="9492" y="900"/>
                  </a:lnTo>
                  <a:lnTo>
                    <a:pt x="5770" y="869"/>
                  </a:lnTo>
                  <a:cubicBezTo>
                    <a:pt x="5677" y="869"/>
                    <a:pt x="5584" y="962"/>
                    <a:pt x="5584" y="1086"/>
                  </a:cubicBezTo>
                  <a:lnTo>
                    <a:pt x="5584" y="2326"/>
                  </a:lnTo>
                  <a:cubicBezTo>
                    <a:pt x="5584" y="2389"/>
                    <a:pt x="5553" y="2451"/>
                    <a:pt x="5491" y="2482"/>
                  </a:cubicBezTo>
                  <a:cubicBezTo>
                    <a:pt x="5460" y="2544"/>
                    <a:pt x="5398" y="2544"/>
                    <a:pt x="5336" y="2544"/>
                  </a:cubicBezTo>
                  <a:cubicBezTo>
                    <a:pt x="5181" y="2544"/>
                    <a:pt x="5087" y="2420"/>
                    <a:pt x="5087" y="2295"/>
                  </a:cubicBezTo>
                  <a:lnTo>
                    <a:pt x="5087" y="2109"/>
                  </a:lnTo>
                  <a:cubicBezTo>
                    <a:pt x="5087" y="1737"/>
                    <a:pt x="4808" y="1458"/>
                    <a:pt x="4436" y="1458"/>
                  </a:cubicBezTo>
                  <a:lnTo>
                    <a:pt x="4405" y="1458"/>
                  </a:lnTo>
                  <a:cubicBezTo>
                    <a:pt x="4064" y="1458"/>
                    <a:pt x="3754" y="1737"/>
                    <a:pt x="3754" y="2109"/>
                  </a:cubicBezTo>
                  <a:lnTo>
                    <a:pt x="3754" y="3071"/>
                  </a:lnTo>
                  <a:cubicBezTo>
                    <a:pt x="3738" y="3211"/>
                    <a:pt x="3630" y="3280"/>
                    <a:pt x="3521" y="3280"/>
                  </a:cubicBezTo>
                  <a:cubicBezTo>
                    <a:pt x="3412" y="3280"/>
                    <a:pt x="3304" y="3211"/>
                    <a:pt x="3288" y="3071"/>
                  </a:cubicBezTo>
                  <a:lnTo>
                    <a:pt x="3288" y="1086"/>
                  </a:lnTo>
                  <a:cubicBezTo>
                    <a:pt x="3288" y="993"/>
                    <a:pt x="3195" y="900"/>
                    <a:pt x="3071" y="900"/>
                  </a:cubicBezTo>
                  <a:lnTo>
                    <a:pt x="1799" y="900"/>
                  </a:lnTo>
                  <a:lnTo>
                    <a:pt x="1799" y="807"/>
                  </a:lnTo>
                  <a:cubicBezTo>
                    <a:pt x="1799" y="589"/>
                    <a:pt x="1955" y="434"/>
                    <a:pt x="2141" y="434"/>
                  </a:cubicBezTo>
                  <a:close/>
                  <a:moveTo>
                    <a:pt x="7507" y="8561"/>
                  </a:moveTo>
                  <a:lnTo>
                    <a:pt x="7507" y="9151"/>
                  </a:lnTo>
                  <a:lnTo>
                    <a:pt x="3816" y="9151"/>
                  </a:lnTo>
                  <a:lnTo>
                    <a:pt x="3816" y="8561"/>
                  </a:lnTo>
                  <a:close/>
                  <a:moveTo>
                    <a:pt x="8593" y="9616"/>
                  </a:moveTo>
                  <a:cubicBezTo>
                    <a:pt x="8810" y="9616"/>
                    <a:pt x="8996" y="9802"/>
                    <a:pt x="8996" y="10019"/>
                  </a:cubicBezTo>
                  <a:lnTo>
                    <a:pt x="8996" y="10267"/>
                  </a:lnTo>
                  <a:lnTo>
                    <a:pt x="2296" y="10267"/>
                  </a:lnTo>
                  <a:lnTo>
                    <a:pt x="2296" y="10019"/>
                  </a:lnTo>
                  <a:cubicBezTo>
                    <a:pt x="2296" y="9802"/>
                    <a:pt x="2482" y="9616"/>
                    <a:pt x="2699" y="9616"/>
                  </a:cubicBezTo>
                  <a:close/>
                  <a:moveTo>
                    <a:pt x="2141" y="0"/>
                  </a:moveTo>
                  <a:cubicBezTo>
                    <a:pt x="1706" y="0"/>
                    <a:pt x="1365" y="372"/>
                    <a:pt x="1365" y="776"/>
                  </a:cubicBezTo>
                  <a:lnTo>
                    <a:pt x="1365" y="869"/>
                  </a:lnTo>
                  <a:lnTo>
                    <a:pt x="310" y="869"/>
                  </a:lnTo>
                  <a:cubicBezTo>
                    <a:pt x="124" y="869"/>
                    <a:pt x="0" y="1024"/>
                    <a:pt x="0" y="1210"/>
                  </a:cubicBezTo>
                  <a:lnTo>
                    <a:pt x="0" y="1334"/>
                  </a:lnTo>
                  <a:cubicBezTo>
                    <a:pt x="0" y="1985"/>
                    <a:pt x="528" y="2513"/>
                    <a:pt x="1179" y="2513"/>
                  </a:cubicBezTo>
                  <a:lnTo>
                    <a:pt x="1396" y="2513"/>
                  </a:lnTo>
                  <a:lnTo>
                    <a:pt x="1396" y="7165"/>
                  </a:lnTo>
                  <a:cubicBezTo>
                    <a:pt x="1396" y="7910"/>
                    <a:pt x="2017" y="8561"/>
                    <a:pt x="2792" y="8561"/>
                  </a:cubicBezTo>
                  <a:lnTo>
                    <a:pt x="3412" y="8561"/>
                  </a:lnTo>
                  <a:lnTo>
                    <a:pt x="3412" y="9182"/>
                  </a:lnTo>
                  <a:lnTo>
                    <a:pt x="2730" y="9182"/>
                  </a:lnTo>
                  <a:cubicBezTo>
                    <a:pt x="2711" y="9180"/>
                    <a:pt x="2691" y="9180"/>
                    <a:pt x="2673" y="9180"/>
                  </a:cubicBezTo>
                  <a:cubicBezTo>
                    <a:pt x="2205" y="9180"/>
                    <a:pt x="1861" y="9542"/>
                    <a:pt x="1861" y="10019"/>
                  </a:cubicBezTo>
                  <a:lnTo>
                    <a:pt x="1861" y="10422"/>
                  </a:lnTo>
                  <a:cubicBezTo>
                    <a:pt x="1861" y="10547"/>
                    <a:pt x="1955" y="10640"/>
                    <a:pt x="2079" y="10640"/>
                  </a:cubicBezTo>
                  <a:lnTo>
                    <a:pt x="9244" y="10640"/>
                  </a:lnTo>
                  <a:cubicBezTo>
                    <a:pt x="9337" y="10640"/>
                    <a:pt x="9430" y="10547"/>
                    <a:pt x="9430" y="10422"/>
                  </a:cubicBezTo>
                  <a:lnTo>
                    <a:pt x="9430" y="10019"/>
                  </a:lnTo>
                  <a:cubicBezTo>
                    <a:pt x="9430" y="9554"/>
                    <a:pt x="9058" y="9182"/>
                    <a:pt x="8593" y="9182"/>
                  </a:cubicBezTo>
                  <a:lnTo>
                    <a:pt x="7910" y="9182"/>
                  </a:lnTo>
                  <a:lnTo>
                    <a:pt x="7910" y="8561"/>
                  </a:lnTo>
                  <a:lnTo>
                    <a:pt x="8531" y="8561"/>
                  </a:lnTo>
                  <a:cubicBezTo>
                    <a:pt x="9306" y="8561"/>
                    <a:pt x="9926" y="7910"/>
                    <a:pt x="9926" y="7165"/>
                  </a:cubicBezTo>
                  <a:lnTo>
                    <a:pt x="9926" y="6080"/>
                  </a:lnTo>
                  <a:cubicBezTo>
                    <a:pt x="9942" y="5971"/>
                    <a:pt x="9826" y="5917"/>
                    <a:pt x="9709" y="5917"/>
                  </a:cubicBezTo>
                  <a:cubicBezTo>
                    <a:pt x="9593" y="5917"/>
                    <a:pt x="9477" y="5971"/>
                    <a:pt x="9492" y="6080"/>
                  </a:cubicBezTo>
                  <a:lnTo>
                    <a:pt x="9492" y="7165"/>
                  </a:lnTo>
                  <a:cubicBezTo>
                    <a:pt x="9492" y="7693"/>
                    <a:pt x="9058" y="8158"/>
                    <a:pt x="8500" y="8158"/>
                  </a:cubicBezTo>
                  <a:lnTo>
                    <a:pt x="7321" y="8158"/>
                  </a:lnTo>
                  <a:lnTo>
                    <a:pt x="7321" y="7693"/>
                  </a:lnTo>
                  <a:cubicBezTo>
                    <a:pt x="7321" y="7569"/>
                    <a:pt x="7228" y="7476"/>
                    <a:pt x="7104" y="7476"/>
                  </a:cubicBezTo>
                  <a:cubicBezTo>
                    <a:pt x="7011" y="7476"/>
                    <a:pt x="6918" y="7569"/>
                    <a:pt x="6918" y="7693"/>
                  </a:cubicBezTo>
                  <a:lnTo>
                    <a:pt x="6918" y="8158"/>
                  </a:lnTo>
                  <a:lnTo>
                    <a:pt x="6328" y="8158"/>
                  </a:lnTo>
                  <a:lnTo>
                    <a:pt x="6328" y="7693"/>
                  </a:lnTo>
                  <a:cubicBezTo>
                    <a:pt x="6375" y="7569"/>
                    <a:pt x="6258" y="7507"/>
                    <a:pt x="6142" y="7507"/>
                  </a:cubicBezTo>
                  <a:cubicBezTo>
                    <a:pt x="6026" y="7507"/>
                    <a:pt x="5909" y="7569"/>
                    <a:pt x="5956" y="7693"/>
                  </a:cubicBezTo>
                  <a:lnTo>
                    <a:pt x="5956" y="8158"/>
                  </a:lnTo>
                  <a:lnTo>
                    <a:pt x="5367" y="8158"/>
                  </a:lnTo>
                  <a:lnTo>
                    <a:pt x="5367" y="7693"/>
                  </a:lnTo>
                  <a:cubicBezTo>
                    <a:pt x="5367" y="7569"/>
                    <a:pt x="5274" y="7476"/>
                    <a:pt x="5150" y="7476"/>
                  </a:cubicBezTo>
                  <a:cubicBezTo>
                    <a:pt x="5025" y="7476"/>
                    <a:pt x="4932" y="7569"/>
                    <a:pt x="4932" y="7693"/>
                  </a:cubicBezTo>
                  <a:lnTo>
                    <a:pt x="4932" y="8158"/>
                  </a:lnTo>
                  <a:lnTo>
                    <a:pt x="4374" y="8158"/>
                  </a:lnTo>
                  <a:lnTo>
                    <a:pt x="4374" y="7693"/>
                  </a:lnTo>
                  <a:cubicBezTo>
                    <a:pt x="4374" y="7553"/>
                    <a:pt x="4273" y="7483"/>
                    <a:pt x="4172" y="7483"/>
                  </a:cubicBezTo>
                  <a:cubicBezTo>
                    <a:pt x="4072" y="7483"/>
                    <a:pt x="3971" y="7553"/>
                    <a:pt x="3971" y="7693"/>
                  </a:cubicBezTo>
                  <a:lnTo>
                    <a:pt x="3971" y="8158"/>
                  </a:lnTo>
                  <a:lnTo>
                    <a:pt x="2792" y="8158"/>
                  </a:lnTo>
                  <a:cubicBezTo>
                    <a:pt x="2234" y="8158"/>
                    <a:pt x="1768" y="7693"/>
                    <a:pt x="1799" y="7165"/>
                  </a:cubicBezTo>
                  <a:lnTo>
                    <a:pt x="1799" y="1272"/>
                  </a:lnTo>
                  <a:lnTo>
                    <a:pt x="2854" y="1272"/>
                  </a:lnTo>
                  <a:lnTo>
                    <a:pt x="2854" y="3071"/>
                  </a:lnTo>
                  <a:cubicBezTo>
                    <a:pt x="2854" y="3505"/>
                    <a:pt x="3180" y="3722"/>
                    <a:pt x="3505" y="3722"/>
                  </a:cubicBezTo>
                  <a:cubicBezTo>
                    <a:pt x="3831" y="3722"/>
                    <a:pt x="4157" y="3505"/>
                    <a:pt x="4157" y="3071"/>
                  </a:cubicBezTo>
                  <a:lnTo>
                    <a:pt x="4157" y="2109"/>
                  </a:lnTo>
                  <a:cubicBezTo>
                    <a:pt x="4157" y="1985"/>
                    <a:pt x="4281" y="1861"/>
                    <a:pt x="4405" y="1861"/>
                  </a:cubicBezTo>
                  <a:lnTo>
                    <a:pt x="4436" y="1861"/>
                  </a:lnTo>
                  <a:cubicBezTo>
                    <a:pt x="4560" y="1861"/>
                    <a:pt x="4684" y="1985"/>
                    <a:pt x="4684" y="2109"/>
                  </a:cubicBezTo>
                  <a:lnTo>
                    <a:pt x="4684" y="2295"/>
                  </a:lnTo>
                  <a:cubicBezTo>
                    <a:pt x="4684" y="2668"/>
                    <a:pt x="4963" y="2947"/>
                    <a:pt x="5305" y="2978"/>
                  </a:cubicBezTo>
                  <a:cubicBezTo>
                    <a:pt x="5491" y="2978"/>
                    <a:pt x="5646" y="2916"/>
                    <a:pt x="5801" y="2792"/>
                  </a:cubicBezTo>
                  <a:cubicBezTo>
                    <a:pt x="5925" y="2668"/>
                    <a:pt x="5987" y="2513"/>
                    <a:pt x="5987" y="2326"/>
                  </a:cubicBezTo>
                  <a:lnTo>
                    <a:pt x="5987" y="1272"/>
                  </a:lnTo>
                  <a:lnTo>
                    <a:pt x="9492" y="1272"/>
                  </a:lnTo>
                  <a:lnTo>
                    <a:pt x="9492" y="5273"/>
                  </a:lnTo>
                  <a:cubicBezTo>
                    <a:pt x="9508" y="5397"/>
                    <a:pt x="9601" y="5459"/>
                    <a:pt x="9698" y="5459"/>
                  </a:cubicBezTo>
                  <a:cubicBezTo>
                    <a:pt x="9795" y="5459"/>
                    <a:pt x="9895" y="5397"/>
                    <a:pt x="9926" y="5273"/>
                  </a:cubicBezTo>
                  <a:lnTo>
                    <a:pt x="9926" y="2513"/>
                  </a:lnTo>
                  <a:lnTo>
                    <a:pt x="10144" y="2513"/>
                  </a:lnTo>
                  <a:cubicBezTo>
                    <a:pt x="10795" y="2513"/>
                    <a:pt x="11322" y="1985"/>
                    <a:pt x="11322" y="1334"/>
                  </a:cubicBezTo>
                  <a:lnTo>
                    <a:pt x="11322" y="1210"/>
                  </a:lnTo>
                  <a:cubicBezTo>
                    <a:pt x="11322" y="1024"/>
                    <a:pt x="11167" y="869"/>
                    <a:pt x="10981" y="869"/>
                  </a:cubicBezTo>
                  <a:lnTo>
                    <a:pt x="9926" y="869"/>
                  </a:lnTo>
                  <a:lnTo>
                    <a:pt x="9926" y="776"/>
                  </a:lnTo>
                  <a:cubicBezTo>
                    <a:pt x="9926" y="372"/>
                    <a:pt x="9554" y="0"/>
                    <a:pt x="9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58"/>
          <p:cNvGrpSpPr/>
          <p:nvPr/>
        </p:nvGrpSpPr>
        <p:grpSpPr>
          <a:xfrm>
            <a:off x="715109" y="3887641"/>
            <a:ext cx="376684" cy="341630"/>
            <a:chOff x="715109" y="4040041"/>
            <a:chExt cx="376684" cy="341630"/>
          </a:xfrm>
        </p:grpSpPr>
        <p:sp>
          <p:nvSpPr>
            <p:cNvPr id="1093" name="Google Shape;1093;p58"/>
            <p:cNvSpPr/>
            <p:nvPr/>
          </p:nvSpPr>
          <p:spPr>
            <a:xfrm>
              <a:off x="824749" y="4152488"/>
              <a:ext cx="150711" cy="125372"/>
            </a:xfrm>
            <a:custGeom>
              <a:rect b="b" l="l" r="r" t="t"/>
              <a:pathLst>
                <a:path extrusionOk="0" h="4646" w="5585">
                  <a:moveTo>
                    <a:pt x="2792" y="404"/>
                  </a:moveTo>
                  <a:cubicBezTo>
                    <a:pt x="3149" y="404"/>
                    <a:pt x="3506" y="598"/>
                    <a:pt x="3661" y="986"/>
                  </a:cubicBezTo>
                  <a:cubicBezTo>
                    <a:pt x="3706" y="1076"/>
                    <a:pt x="3785" y="1134"/>
                    <a:pt x="3872" y="1134"/>
                  </a:cubicBezTo>
                  <a:cubicBezTo>
                    <a:pt x="3905" y="1134"/>
                    <a:pt x="3938" y="1126"/>
                    <a:pt x="3971" y="1110"/>
                  </a:cubicBezTo>
                  <a:cubicBezTo>
                    <a:pt x="4033" y="1079"/>
                    <a:pt x="4126" y="1048"/>
                    <a:pt x="4219" y="1048"/>
                  </a:cubicBezTo>
                  <a:cubicBezTo>
                    <a:pt x="4995" y="1048"/>
                    <a:pt x="4995" y="2195"/>
                    <a:pt x="4219" y="2195"/>
                  </a:cubicBezTo>
                  <a:lnTo>
                    <a:pt x="4219" y="2226"/>
                  </a:lnTo>
                  <a:lnTo>
                    <a:pt x="4188" y="2226"/>
                  </a:lnTo>
                  <a:cubicBezTo>
                    <a:pt x="4064" y="2226"/>
                    <a:pt x="3971" y="2288"/>
                    <a:pt x="3940" y="2412"/>
                  </a:cubicBezTo>
                  <a:lnTo>
                    <a:pt x="3816" y="3188"/>
                  </a:lnTo>
                  <a:lnTo>
                    <a:pt x="1800" y="3188"/>
                  </a:lnTo>
                  <a:lnTo>
                    <a:pt x="1645" y="2412"/>
                  </a:lnTo>
                  <a:cubicBezTo>
                    <a:pt x="1645" y="2305"/>
                    <a:pt x="1551" y="2220"/>
                    <a:pt x="1465" y="2220"/>
                  </a:cubicBezTo>
                  <a:cubicBezTo>
                    <a:pt x="1452" y="2220"/>
                    <a:pt x="1440" y="2222"/>
                    <a:pt x="1427" y="2226"/>
                  </a:cubicBezTo>
                  <a:lnTo>
                    <a:pt x="1365" y="2226"/>
                  </a:lnTo>
                  <a:cubicBezTo>
                    <a:pt x="590" y="2226"/>
                    <a:pt x="590" y="1048"/>
                    <a:pt x="1365" y="1048"/>
                  </a:cubicBezTo>
                  <a:cubicBezTo>
                    <a:pt x="1458" y="1048"/>
                    <a:pt x="1551" y="1079"/>
                    <a:pt x="1614" y="1110"/>
                  </a:cubicBezTo>
                  <a:cubicBezTo>
                    <a:pt x="1645" y="1125"/>
                    <a:pt x="1676" y="1133"/>
                    <a:pt x="1707" y="1133"/>
                  </a:cubicBezTo>
                  <a:cubicBezTo>
                    <a:pt x="1738" y="1133"/>
                    <a:pt x="1769" y="1125"/>
                    <a:pt x="1800" y="1110"/>
                  </a:cubicBezTo>
                  <a:cubicBezTo>
                    <a:pt x="1862" y="1079"/>
                    <a:pt x="1893" y="1048"/>
                    <a:pt x="1924" y="986"/>
                  </a:cubicBezTo>
                  <a:cubicBezTo>
                    <a:pt x="2079" y="598"/>
                    <a:pt x="2436" y="404"/>
                    <a:pt x="2792" y="404"/>
                  </a:cubicBezTo>
                  <a:close/>
                  <a:moveTo>
                    <a:pt x="3723" y="3591"/>
                  </a:moveTo>
                  <a:lnTo>
                    <a:pt x="3630" y="4212"/>
                  </a:lnTo>
                  <a:lnTo>
                    <a:pt x="1986" y="4212"/>
                  </a:lnTo>
                  <a:lnTo>
                    <a:pt x="1862" y="3591"/>
                  </a:lnTo>
                  <a:close/>
                  <a:moveTo>
                    <a:pt x="2796" y="1"/>
                  </a:moveTo>
                  <a:cubicBezTo>
                    <a:pt x="2335" y="1"/>
                    <a:pt x="1877" y="226"/>
                    <a:pt x="1614" y="675"/>
                  </a:cubicBezTo>
                  <a:cubicBezTo>
                    <a:pt x="1520" y="644"/>
                    <a:pt x="1458" y="644"/>
                    <a:pt x="1365" y="644"/>
                  </a:cubicBezTo>
                  <a:cubicBezTo>
                    <a:pt x="125" y="644"/>
                    <a:pt x="1" y="2505"/>
                    <a:pt x="1272" y="2661"/>
                  </a:cubicBezTo>
                  <a:lnTo>
                    <a:pt x="1551" y="4274"/>
                  </a:lnTo>
                  <a:cubicBezTo>
                    <a:pt x="1583" y="4491"/>
                    <a:pt x="1769" y="4646"/>
                    <a:pt x="1955" y="4646"/>
                  </a:cubicBezTo>
                  <a:lnTo>
                    <a:pt x="3630" y="4646"/>
                  </a:lnTo>
                  <a:cubicBezTo>
                    <a:pt x="3816" y="4615"/>
                    <a:pt x="4002" y="4491"/>
                    <a:pt x="4033" y="4274"/>
                  </a:cubicBezTo>
                  <a:lnTo>
                    <a:pt x="4312" y="2661"/>
                  </a:lnTo>
                  <a:cubicBezTo>
                    <a:pt x="5584" y="2505"/>
                    <a:pt x="5460" y="644"/>
                    <a:pt x="4219" y="644"/>
                  </a:cubicBezTo>
                  <a:cubicBezTo>
                    <a:pt x="4157" y="644"/>
                    <a:pt x="4064" y="644"/>
                    <a:pt x="4002" y="675"/>
                  </a:cubicBezTo>
                  <a:cubicBezTo>
                    <a:pt x="3723" y="226"/>
                    <a:pt x="3258" y="1"/>
                    <a:pt x="27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8"/>
            <p:cNvSpPr/>
            <p:nvPr/>
          </p:nvSpPr>
          <p:spPr>
            <a:xfrm>
              <a:off x="772020" y="4083649"/>
              <a:ext cx="257005" cy="254496"/>
            </a:xfrm>
            <a:custGeom>
              <a:rect b="b" l="l" r="r" t="t"/>
              <a:pathLst>
                <a:path extrusionOk="0" h="9431" w="9524">
                  <a:moveTo>
                    <a:pt x="5801" y="869"/>
                  </a:moveTo>
                  <a:lnTo>
                    <a:pt x="5801" y="869"/>
                  </a:lnTo>
                  <a:cubicBezTo>
                    <a:pt x="6483" y="1055"/>
                    <a:pt x="7073" y="1396"/>
                    <a:pt x="7600" y="1893"/>
                  </a:cubicBezTo>
                  <a:cubicBezTo>
                    <a:pt x="8096" y="2389"/>
                    <a:pt x="8438" y="3009"/>
                    <a:pt x="8624" y="3692"/>
                  </a:cubicBezTo>
                  <a:lnTo>
                    <a:pt x="5801" y="869"/>
                  </a:lnTo>
                  <a:close/>
                  <a:moveTo>
                    <a:pt x="869" y="5770"/>
                  </a:moveTo>
                  <a:lnTo>
                    <a:pt x="3723" y="8593"/>
                  </a:lnTo>
                  <a:cubicBezTo>
                    <a:pt x="3040" y="8407"/>
                    <a:pt x="2420" y="8065"/>
                    <a:pt x="1924" y="7569"/>
                  </a:cubicBezTo>
                  <a:cubicBezTo>
                    <a:pt x="1427" y="7073"/>
                    <a:pt x="1055" y="6452"/>
                    <a:pt x="869" y="5770"/>
                  </a:cubicBezTo>
                  <a:close/>
                  <a:moveTo>
                    <a:pt x="8624" y="5770"/>
                  </a:moveTo>
                  <a:cubicBezTo>
                    <a:pt x="8438" y="6452"/>
                    <a:pt x="8096" y="7073"/>
                    <a:pt x="7600" y="7569"/>
                  </a:cubicBezTo>
                  <a:cubicBezTo>
                    <a:pt x="7104" y="8065"/>
                    <a:pt x="6483" y="8407"/>
                    <a:pt x="5801" y="8593"/>
                  </a:cubicBezTo>
                  <a:lnTo>
                    <a:pt x="8624" y="5770"/>
                  </a:lnTo>
                  <a:close/>
                  <a:moveTo>
                    <a:pt x="4777" y="466"/>
                  </a:moveTo>
                  <a:lnTo>
                    <a:pt x="9027" y="4715"/>
                  </a:lnTo>
                  <a:cubicBezTo>
                    <a:pt x="9027" y="4715"/>
                    <a:pt x="9027" y="4746"/>
                    <a:pt x="9027" y="4777"/>
                  </a:cubicBezTo>
                  <a:lnTo>
                    <a:pt x="4777" y="8996"/>
                  </a:lnTo>
                  <a:lnTo>
                    <a:pt x="4715" y="8996"/>
                  </a:lnTo>
                  <a:lnTo>
                    <a:pt x="497" y="4777"/>
                  </a:lnTo>
                  <a:cubicBezTo>
                    <a:pt x="466" y="4746"/>
                    <a:pt x="466" y="4715"/>
                    <a:pt x="497" y="4715"/>
                  </a:cubicBezTo>
                  <a:lnTo>
                    <a:pt x="2389" y="2792"/>
                  </a:lnTo>
                  <a:cubicBezTo>
                    <a:pt x="2482" y="2699"/>
                    <a:pt x="2482" y="2575"/>
                    <a:pt x="2389" y="2482"/>
                  </a:cubicBezTo>
                  <a:cubicBezTo>
                    <a:pt x="2358" y="2451"/>
                    <a:pt x="2303" y="2435"/>
                    <a:pt x="2245" y="2435"/>
                  </a:cubicBezTo>
                  <a:cubicBezTo>
                    <a:pt x="2187" y="2435"/>
                    <a:pt x="2125" y="2451"/>
                    <a:pt x="2079" y="2482"/>
                  </a:cubicBezTo>
                  <a:lnTo>
                    <a:pt x="869" y="3692"/>
                  </a:lnTo>
                  <a:cubicBezTo>
                    <a:pt x="1241" y="2327"/>
                    <a:pt x="2327" y="1241"/>
                    <a:pt x="3723" y="869"/>
                  </a:cubicBezTo>
                  <a:lnTo>
                    <a:pt x="3723" y="869"/>
                  </a:lnTo>
                  <a:lnTo>
                    <a:pt x="2668" y="1924"/>
                  </a:lnTo>
                  <a:cubicBezTo>
                    <a:pt x="2525" y="2091"/>
                    <a:pt x="2657" y="2295"/>
                    <a:pt x="2811" y="2295"/>
                  </a:cubicBezTo>
                  <a:cubicBezTo>
                    <a:pt x="2857" y="2295"/>
                    <a:pt x="2904" y="2277"/>
                    <a:pt x="2947" y="2234"/>
                  </a:cubicBezTo>
                  <a:lnTo>
                    <a:pt x="4715" y="466"/>
                  </a:lnTo>
                  <a:close/>
                  <a:moveTo>
                    <a:pt x="4777" y="0"/>
                  </a:moveTo>
                  <a:cubicBezTo>
                    <a:pt x="4622" y="0"/>
                    <a:pt x="4498" y="62"/>
                    <a:pt x="4405" y="155"/>
                  </a:cubicBezTo>
                  <a:lnTo>
                    <a:pt x="4250" y="311"/>
                  </a:lnTo>
                  <a:cubicBezTo>
                    <a:pt x="2203" y="559"/>
                    <a:pt x="590" y="2172"/>
                    <a:pt x="373" y="4219"/>
                  </a:cubicBezTo>
                  <a:lnTo>
                    <a:pt x="217" y="4374"/>
                  </a:lnTo>
                  <a:cubicBezTo>
                    <a:pt x="0" y="4560"/>
                    <a:pt x="0" y="4870"/>
                    <a:pt x="217" y="5056"/>
                  </a:cubicBezTo>
                  <a:lnTo>
                    <a:pt x="373" y="5212"/>
                  </a:lnTo>
                  <a:cubicBezTo>
                    <a:pt x="590" y="7290"/>
                    <a:pt x="2203" y="8903"/>
                    <a:pt x="4281" y="9120"/>
                  </a:cubicBezTo>
                  <a:lnTo>
                    <a:pt x="4436" y="9275"/>
                  </a:lnTo>
                  <a:cubicBezTo>
                    <a:pt x="4529" y="9368"/>
                    <a:pt x="4653" y="9430"/>
                    <a:pt x="4777" y="9430"/>
                  </a:cubicBezTo>
                  <a:cubicBezTo>
                    <a:pt x="4901" y="9430"/>
                    <a:pt x="5025" y="9368"/>
                    <a:pt x="5119" y="9275"/>
                  </a:cubicBezTo>
                  <a:lnTo>
                    <a:pt x="5274" y="9120"/>
                  </a:lnTo>
                  <a:cubicBezTo>
                    <a:pt x="7321" y="8903"/>
                    <a:pt x="8934" y="7259"/>
                    <a:pt x="9182" y="5212"/>
                  </a:cubicBezTo>
                  <a:lnTo>
                    <a:pt x="9337" y="5056"/>
                  </a:lnTo>
                  <a:cubicBezTo>
                    <a:pt x="9523" y="4870"/>
                    <a:pt x="9523" y="4560"/>
                    <a:pt x="9337" y="4374"/>
                  </a:cubicBezTo>
                  <a:lnTo>
                    <a:pt x="9182" y="4219"/>
                  </a:lnTo>
                  <a:cubicBezTo>
                    <a:pt x="8934" y="2172"/>
                    <a:pt x="7321" y="528"/>
                    <a:pt x="5274" y="311"/>
                  </a:cubicBezTo>
                  <a:lnTo>
                    <a:pt x="5119" y="155"/>
                  </a:lnTo>
                  <a:cubicBezTo>
                    <a:pt x="5025" y="62"/>
                    <a:pt x="4901" y="0"/>
                    <a:pt x="4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8"/>
            <p:cNvSpPr/>
            <p:nvPr/>
          </p:nvSpPr>
          <p:spPr>
            <a:xfrm>
              <a:off x="715109" y="4040041"/>
              <a:ext cx="376684" cy="341630"/>
            </a:xfrm>
            <a:custGeom>
              <a:rect b="b" l="l" r="r" t="t"/>
              <a:pathLst>
                <a:path extrusionOk="0" h="12660" w="13959">
                  <a:moveTo>
                    <a:pt x="1768" y="2702"/>
                  </a:moveTo>
                  <a:lnTo>
                    <a:pt x="1768" y="3415"/>
                  </a:lnTo>
                  <a:cubicBezTo>
                    <a:pt x="1768" y="3509"/>
                    <a:pt x="1706" y="3571"/>
                    <a:pt x="1613" y="3571"/>
                  </a:cubicBezTo>
                  <a:cubicBezTo>
                    <a:pt x="1489" y="3571"/>
                    <a:pt x="1365" y="3695"/>
                    <a:pt x="1365" y="3819"/>
                  </a:cubicBezTo>
                  <a:lnTo>
                    <a:pt x="1365" y="7200"/>
                  </a:lnTo>
                  <a:lnTo>
                    <a:pt x="900" y="7200"/>
                  </a:lnTo>
                  <a:lnTo>
                    <a:pt x="900" y="3881"/>
                  </a:lnTo>
                  <a:cubicBezTo>
                    <a:pt x="900" y="3726"/>
                    <a:pt x="775" y="3602"/>
                    <a:pt x="620" y="3602"/>
                  </a:cubicBezTo>
                  <a:cubicBezTo>
                    <a:pt x="527" y="3602"/>
                    <a:pt x="434" y="3509"/>
                    <a:pt x="434" y="3415"/>
                  </a:cubicBezTo>
                  <a:lnTo>
                    <a:pt x="434" y="2702"/>
                  </a:lnTo>
                  <a:close/>
                  <a:moveTo>
                    <a:pt x="13493" y="7634"/>
                  </a:moveTo>
                  <a:cubicBezTo>
                    <a:pt x="13493" y="7634"/>
                    <a:pt x="13524" y="7634"/>
                    <a:pt x="13524" y="7665"/>
                  </a:cubicBezTo>
                  <a:lnTo>
                    <a:pt x="13524" y="11108"/>
                  </a:lnTo>
                  <a:cubicBezTo>
                    <a:pt x="13524" y="11387"/>
                    <a:pt x="13276" y="11636"/>
                    <a:pt x="12997" y="11636"/>
                  </a:cubicBezTo>
                  <a:lnTo>
                    <a:pt x="12966" y="11636"/>
                  </a:lnTo>
                  <a:cubicBezTo>
                    <a:pt x="12687" y="11636"/>
                    <a:pt x="12439" y="11387"/>
                    <a:pt x="12439" y="11108"/>
                  </a:cubicBezTo>
                  <a:lnTo>
                    <a:pt x="12439" y="7665"/>
                  </a:lnTo>
                  <a:cubicBezTo>
                    <a:pt x="12439" y="7634"/>
                    <a:pt x="12470" y="7634"/>
                    <a:pt x="12470" y="7634"/>
                  </a:cubicBezTo>
                  <a:close/>
                  <a:moveTo>
                    <a:pt x="1675" y="7665"/>
                  </a:moveTo>
                  <a:lnTo>
                    <a:pt x="1675" y="11108"/>
                  </a:lnTo>
                  <a:cubicBezTo>
                    <a:pt x="1675" y="11418"/>
                    <a:pt x="1458" y="11636"/>
                    <a:pt x="1179" y="11667"/>
                  </a:cubicBezTo>
                  <a:lnTo>
                    <a:pt x="1117" y="11667"/>
                  </a:lnTo>
                  <a:cubicBezTo>
                    <a:pt x="838" y="11667"/>
                    <a:pt x="620" y="11418"/>
                    <a:pt x="589" y="11139"/>
                  </a:cubicBezTo>
                  <a:lnTo>
                    <a:pt x="589" y="7665"/>
                  </a:lnTo>
                  <a:close/>
                  <a:moveTo>
                    <a:pt x="6872" y="434"/>
                  </a:moveTo>
                  <a:cubicBezTo>
                    <a:pt x="8890" y="434"/>
                    <a:pt x="10894" y="1462"/>
                    <a:pt x="12004" y="3446"/>
                  </a:cubicBezTo>
                  <a:lnTo>
                    <a:pt x="11880" y="4594"/>
                  </a:lnTo>
                  <a:cubicBezTo>
                    <a:pt x="11818" y="4904"/>
                    <a:pt x="11973" y="5215"/>
                    <a:pt x="12284" y="5370"/>
                  </a:cubicBezTo>
                  <a:cubicBezTo>
                    <a:pt x="12315" y="5401"/>
                    <a:pt x="12315" y="5432"/>
                    <a:pt x="12315" y="5463"/>
                  </a:cubicBezTo>
                  <a:lnTo>
                    <a:pt x="12315" y="7231"/>
                  </a:lnTo>
                  <a:cubicBezTo>
                    <a:pt x="12129" y="7293"/>
                    <a:pt x="12004" y="7479"/>
                    <a:pt x="12004" y="7665"/>
                  </a:cubicBezTo>
                  <a:lnTo>
                    <a:pt x="12004" y="9216"/>
                  </a:lnTo>
                  <a:cubicBezTo>
                    <a:pt x="10950" y="11077"/>
                    <a:pt x="8996" y="12225"/>
                    <a:pt x="6855" y="12225"/>
                  </a:cubicBezTo>
                  <a:cubicBezTo>
                    <a:pt x="5925" y="12225"/>
                    <a:pt x="4994" y="12039"/>
                    <a:pt x="4188" y="11605"/>
                  </a:cubicBezTo>
                  <a:cubicBezTo>
                    <a:pt x="3381" y="11201"/>
                    <a:pt x="2668" y="10612"/>
                    <a:pt x="2140" y="9867"/>
                  </a:cubicBezTo>
                  <a:lnTo>
                    <a:pt x="2140" y="7696"/>
                  </a:lnTo>
                  <a:cubicBezTo>
                    <a:pt x="2140" y="7510"/>
                    <a:pt x="2016" y="7324"/>
                    <a:pt x="1830" y="7262"/>
                  </a:cubicBezTo>
                  <a:lnTo>
                    <a:pt x="1830" y="4036"/>
                  </a:lnTo>
                  <a:cubicBezTo>
                    <a:pt x="2078" y="3943"/>
                    <a:pt x="2233" y="3695"/>
                    <a:pt x="2233" y="3446"/>
                  </a:cubicBezTo>
                  <a:lnTo>
                    <a:pt x="2233" y="2702"/>
                  </a:lnTo>
                  <a:lnTo>
                    <a:pt x="2264" y="2671"/>
                  </a:lnTo>
                  <a:cubicBezTo>
                    <a:pt x="3457" y="1166"/>
                    <a:pt x="5169" y="434"/>
                    <a:pt x="6872" y="434"/>
                  </a:cubicBezTo>
                  <a:close/>
                  <a:moveTo>
                    <a:pt x="6855" y="0"/>
                  </a:moveTo>
                  <a:cubicBezTo>
                    <a:pt x="5177" y="0"/>
                    <a:pt x="3492" y="662"/>
                    <a:pt x="2233" y="2020"/>
                  </a:cubicBezTo>
                  <a:lnTo>
                    <a:pt x="2233" y="593"/>
                  </a:lnTo>
                  <a:cubicBezTo>
                    <a:pt x="2218" y="469"/>
                    <a:pt x="2117" y="407"/>
                    <a:pt x="2016" y="407"/>
                  </a:cubicBezTo>
                  <a:cubicBezTo>
                    <a:pt x="1915" y="407"/>
                    <a:pt x="1815" y="469"/>
                    <a:pt x="1799" y="593"/>
                  </a:cubicBezTo>
                  <a:lnTo>
                    <a:pt x="1799" y="2237"/>
                  </a:lnTo>
                  <a:lnTo>
                    <a:pt x="1334" y="2237"/>
                  </a:lnTo>
                  <a:lnTo>
                    <a:pt x="1334" y="593"/>
                  </a:lnTo>
                  <a:cubicBezTo>
                    <a:pt x="1334" y="469"/>
                    <a:pt x="1241" y="376"/>
                    <a:pt x="1117" y="376"/>
                  </a:cubicBezTo>
                  <a:cubicBezTo>
                    <a:pt x="993" y="376"/>
                    <a:pt x="900" y="469"/>
                    <a:pt x="900" y="593"/>
                  </a:cubicBezTo>
                  <a:lnTo>
                    <a:pt x="900" y="2237"/>
                  </a:lnTo>
                  <a:lnTo>
                    <a:pt x="434" y="2237"/>
                  </a:lnTo>
                  <a:lnTo>
                    <a:pt x="434" y="593"/>
                  </a:lnTo>
                  <a:cubicBezTo>
                    <a:pt x="434" y="482"/>
                    <a:pt x="360" y="371"/>
                    <a:pt x="255" y="371"/>
                  </a:cubicBezTo>
                  <a:cubicBezTo>
                    <a:pt x="243" y="371"/>
                    <a:pt x="230" y="372"/>
                    <a:pt x="217" y="376"/>
                  </a:cubicBezTo>
                  <a:cubicBezTo>
                    <a:pt x="93" y="376"/>
                    <a:pt x="0" y="469"/>
                    <a:pt x="0" y="593"/>
                  </a:cubicBezTo>
                  <a:lnTo>
                    <a:pt x="0" y="3415"/>
                  </a:lnTo>
                  <a:cubicBezTo>
                    <a:pt x="0" y="3695"/>
                    <a:pt x="186" y="3943"/>
                    <a:pt x="465" y="4005"/>
                  </a:cubicBezTo>
                  <a:lnTo>
                    <a:pt x="465" y="7231"/>
                  </a:lnTo>
                  <a:cubicBezTo>
                    <a:pt x="279" y="7293"/>
                    <a:pt x="155" y="7479"/>
                    <a:pt x="155" y="7665"/>
                  </a:cubicBezTo>
                  <a:lnTo>
                    <a:pt x="155" y="11108"/>
                  </a:lnTo>
                  <a:cubicBezTo>
                    <a:pt x="155" y="11636"/>
                    <a:pt x="589" y="12070"/>
                    <a:pt x="1117" y="12070"/>
                  </a:cubicBezTo>
                  <a:lnTo>
                    <a:pt x="1179" y="12070"/>
                  </a:lnTo>
                  <a:cubicBezTo>
                    <a:pt x="1706" y="12070"/>
                    <a:pt x="2109" y="11636"/>
                    <a:pt x="2109" y="11108"/>
                  </a:cubicBezTo>
                  <a:lnTo>
                    <a:pt x="2109" y="10519"/>
                  </a:lnTo>
                  <a:cubicBezTo>
                    <a:pt x="2637" y="11108"/>
                    <a:pt x="3288" y="11605"/>
                    <a:pt x="3970" y="11977"/>
                  </a:cubicBezTo>
                  <a:cubicBezTo>
                    <a:pt x="4870" y="12442"/>
                    <a:pt x="5863" y="12659"/>
                    <a:pt x="6855" y="12659"/>
                  </a:cubicBezTo>
                  <a:cubicBezTo>
                    <a:pt x="8903" y="12659"/>
                    <a:pt x="10826" y="11698"/>
                    <a:pt x="12035" y="10054"/>
                  </a:cubicBezTo>
                  <a:lnTo>
                    <a:pt x="12035" y="11139"/>
                  </a:lnTo>
                  <a:cubicBezTo>
                    <a:pt x="12004" y="11667"/>
                    <a:pt x="12439" y="12101"/>
                    <a:pt x="12966" y="12101"/>
                  </a:cubicBezTo>
                  <a:lnTo>
                    <a:pt x="12997" y="12101"/>
                  </a:lnTo>
                  <a:cubicBezTo>
                    <a:pt x="13524" y="12101"/>
                    <a:pt x="13959" y="11667"/>
                    <a:pt x="13959" y="11139"/>
                  </a:cubicBezTo>
                  <a:lnTo>
                    <a:pt x="13959" y="7665"/>
                  </a:lnTo>
                  <a:cubicBezTo>
                    <a:pt x="13959" y="7479"/>
                    <a:pt x="13835" y="7293"/>
                    <a:pt x="13649" y="7231"/>
                  </a:cubicBezTo>
                  <a:lnTo>
                    <a:pt x="13649" y="4935"/>
                  </a:lnTo>
                  <a:cubicBezTo>
                    <a:pt x="13649" y="4796"/>
                    <a:pt x="13540" y="4726"/>
                    <a:pt x="13431" y="4726"/>
                  </a:cubicBezTo>
                  <a:cubicBezTo>
                    <a:pt x="13323" y="4726"/>
                    <a:pt x="13214" y="4796"/>
                    <a:pt x="13214" y="4935"/>
                  </a:cubicBezTo>
                  <a:lnTo>
                    <a:pt x="13214" y="7231"/>
                  </a:lnTo>
                  <a:lnTo>
                    <a:pt x="12749" y="7231"/>
                  </a:lnTo>
                  <a:lnTo>
                    <a:pt x="12749" y="5463"/>
                  </a:lnTo>
                  <a:cubicBezTo>
                    <a:pt x="12749" y="5277"/>
                    <a:pt x="12625" y="5091"/>
                    <a:pt x="12470" y="4997"/>
                  </a:cubicBezTo>
                  <a:cubicBezTo>
                    <a:pt x="12346" y="4935"/>
                    <a:pt x="12253" y="4811"/>
                    <a:pt x="12284" y="4656"/>
                  </a:cubicBezTo>
                  <a:lnTo>
                    <a:pt x="12749" y="1027"/>
                  </a:lnTo>
                  <a:cubicBezTo>
                    <a:pt x="12764" y="876"/>
                    <a:pt x="12883" y="798"/>
                    <a:pt x="12997" y="798"/>
                  </a:cubicBezTo>
                  <a:cubicBezTo>
                    <a:pt x="13116" y="798"/>
                    <a:pt x="13230" y="883"/>
                    <a:pt x="13214" y="1058"/>
                  </a:cubicBezTo>
                  <a:lnTo>
                    <a:pt x="13214" y="4067"/>
                  </a:lnTo>
                  <a:cubicBezTo>
                    <a:pt x="13214" y="4206"/>
                    <a:pt x="13323" y="4276"/>
                    <a:pt x="13431" y="4276"/>
                  </a:cubicBezTo>
                  <a:cubicBezTo>
                    <a:pt x="13540" y="4276"/>
                    <a:pt x="13649" y="4206"/>
                    <a:pt x="13649" y="4067"/>
                  </a:cubicBezTo>
                  <a:lnTo>
                    <a:pt x="13649" y="1058"/>
                  </a:lnTo>
                  <a:cubicBezTo>
                    <a:pt x="13665" y="601"/>
                    <a:pt x="13320" y="358"/>
                    <a:pt x="12976" y="358"/>
                  </a:cubicBezTo>
                  <a:cubicBezTo>
                    <a:pt x="12667" y="358"/>
                    <a:pt x="12359" y="554"/>
                    <a:pt x="12315" y="965"/>
                  </a:cubicBezTo>
                  <a:lnTo>
                    <a:pt x="12098" y="2764"/>
                  </a:lnTo>
                  <a:cubicBezTo>
                    <a:pt x="10849" y="942"/>
                    <a:pt x="8857" y="0"/>
                    <a:pt x="68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 name="Google Shape;1096;p58"/>
          <p:cNvSpPr/>
          <p:nvPr/>
        </p:nvSpPr>
        <p:spPr>
          <a:xfrm>
            <a:off x="2341495" y="1575162"/>
            <a:ext cx="388422" cy="143830"/>
          </a:xfrm>
          <a:custGeom>
            <a:rect b="b" l="l" r="r" t="t"/>
            <a:pathLst>
              <a:path extrusionOk="0" h="5330" w="14394">
                <a:moveTo>
                  <a:pt x="9648" y="1823"/>
                </a:moveTo>
                <a:cubicBezTo>
                  <a:pt x="9653" y="1823"/>
                  <a:pt x="9658" y="1823"/>
                  <a:pt x="9663" y="1823"/>
                </a:cubicBezTo>
                <a:lnTo>
                  <a:pt x="9663" y="1823"/>
                </a:lnTo>
                <a:cubicBezTo>
                  <a:pt x="9668" y="1823"/>
                  <a:pt x="9673" y="1823"/>
                  <a:pt x="9679" y="1823"/>
                </a:cubicBezTo>
                <a:close/>
                <a:moveTo>
                  <a:pt x="4538" y="431"/>
                </a:moveTo>
                <a:cubicBezTo>
                  <a:pt x="5402" y="431"/>
                  <a:pt x="6237" y="927"/>
                  <a:pt x="6608" y="1792"/>
                </a:cubicBezTo>
                <a:cubicBezTo>
                  <a:pt x="6484" y="1854"/>
                  <a:pt x="6328" y="1947"/>
                  <a:pt x="6235" y="2071"/>
                </a:cubicBezTo>
                <a:cubicBezTo>
                  <a:pt x="5949" y="1307"/>
                  <a:pt x="5254" y="919"/>
                  <a:pt x="4561" y="919"/>
                </a:cubicBezTo>
                <a:cubicBezTo>
                  <a:pt x="3904" y="919"/>
                  <a:pt x="3249" y="1268"/>
                  <a:pt x="2947" y="1978"/>
                </a:cubicBezTo>
                <a:cubicBezTo>
                  <a:pt x="2823" y="1885"/>
                  <a:pt x="2668" y="1792"/>
                  <a:pt x="2544" y="1730"/>
                </a:cubicBezTo>
                <a:cubicBezTo>
                  <a:pt x="2699" y="1357"/>
                  <a:pt x="2947" y="1078"/>
                  <a:pt x="3289" y="830"/>
                </a:cubicBezTo>
                <a:lnTo>
                  <a:pt x="3258" y="830"/>
                </a:lnTo>
                <a:cubicBezTo>
                  <a:pt x="3654" y="559"/>
                  <a:pt x="4100" y="431"/>
                  <a:pt x="4538" y="431"/>
                </a:cubicBezTo>
                <a:close/>
                <a:moveTo>
                  <a:pt x="9679" y="427"/>
                </a:moveTo>
                <a:cubicBezTo>
                  <a:pt x="10547" y="427"/>
                  <a:pt x="11354" y="954"/>
                  <a:pt x="11726" y="1761"/>
                </a:cubicBezTo>
                <a:cubicBezTo>
                  <a:pt x="11571" y="1854"/>
                  <a:pt x="11447" y="1978"/>
                  <a:pt x="11323" y="2102"/>
                </a:cubicBezTo>
                <a:cubicBezTo>
                  <a:pt x="11058" y="1307"/>
                  <a:pt x="10362" y="912"/>
                  <a:pt x="9664" y="912"/>
                </a:cubicBezTo>
                <a:cubicBezTo>
                  <a:pt x="8974" y="912"/>
                  <a:pt x="8281" y="1299"/>
                  <a:pt x="8004" y="2071"/>
                </a:cubicBezTo>
                <a:cubicBezTo>
                  <a:pt x="7879" y="1978"/>
                  <a:pt x="7755" y="1854"/>
                  <a:pt x="7600" y="1792"/>
                </a:cubicBezTo>
                <a:cubicBezTo>
                  <a:pt x="7973" y="985"/>
                  <a:pt x="8779" y="427"/>
                  <a:pt x="9679" y="427"/>
                </a:cubicBezTo>
                <a:close/>
                <a:moveTo>
                  <a:pt x="2048" y="2040"/>
                </a:moveTo>
                <a:cubicBezTo>
                  <a:pt x="2296" y="2040"/>
                  <a:pt x="2513" y="2164"/>
                  <a:pt x="2668" y="2319"/>
                </a:cubicBezTo>
                <a:cubicBezTo>
                  <a:pt x="2761" y="2412"/>
                  <a:pt x="2823" y="2567"/>
                  <a:pt x="2854" y="2722"/>
                </a:cubicBezTo>
                <a:lnTo>
                  <a:pt x="1303" y="2722"/>
                </a:lnTo>
                <a:cubicBezTo>
                  <a:pt x="1303" y="2505"/>
                  <a:pt x="1396" y="2350"/>
                  <a:pt x="1520" y="2226"/>
                </a:cubicBezTo>
                <a:lnTo>
                  <a:pt x="1552" y="2226"/>
                </a:lnTo>
                <a:cubicBezTo>
                  <a:pt x="1676" y="2102"/>
                  <a:pt x="1862" y="2040"/>
                  <a:pt x="2048" y="2040"/>
                </a:cubicBezTo>
                <a:close/>
                <a:moveTo>
                  <a:pt x="4560" y="2226"/>
                </a:moveTo>
                <a:cubicBezTo>
                  <a:pt x="4793" y="2226"/>
                  <a:pt x="5026" y="2381"/>
                  <a:pt x="5026" y="2691"/>
                </a:cubicBezTo>
                <a:lnTo>
                  <a:pt x="5026" y="2722"/>
                </a:lnTo>
                <a:lnTo>
                  <a:pt x="4095" y="2722"/>
                </a:lnTo>
                <a:lnTo>
                  <a:pt x="4095" y="2691"/>
                </a:lnTo>
                <a:cubicBezTo>
                  <a:pt x="4095" y="2381"/>
                  <a:pt x="4328" y="2226"/>
                  <a:pt x="4560" y="2226"/>
                </a:cubicBezTo>
                <a:close/>
                <a:moveTo>
                  <a:pt x="4534" y="1307"/>
                </a:moveTo>
                <a:cubicBezTo>
                  <a:pt x="5219" y="1307"/>
                  <a:pt x="5909" y="1776"/>
                  <a:pt x="5925" y="2660"/>
                </a:cubicBezTo>
                <a:lnTo>
                  <a:pt x="5925" y="2722"/>
                </a:lnTo>
                <a:lnTo>
                  <a:pt x="5429" y="2722"/>
                </a:lnTo>
                <a:lnTo>
                  <a:pt x="5429" y="2691"/>
                </a:lnTo>
                <a:cubicBezTo>
                  <a:pt x="5429" y="2226"/>
                  <a:pt x="5026" y="1823"/>
                  <a:pt x="4560" y="1823"/>
                </a:cubicBezTo>
                <a:cubicBezTo>
                  <a:pt x="4064" y="1823"/>
                  <a:pt x="3692" y="2226"/>
                  <a:pt x="3692" y="2691"/>
                </a:cubicBezTo>
                <a:lnTo>
                  <a:pt x="3692" y="2722"/>
                </a:lnTo>
                <a:lnTo>
                  <a:pt x="3258" y="2722"/>
                </a:lnTo>
                <a:cubicBezTo>
                  <a:pt x="3227" y="2629"/>
                  <a:pt x="3227" y="2536"/>
                  <a:pt x="3196" y="2474"/>
                </a:cubicBezTo>
                <a:cubicBezTo>
                  <a:pt x="3313" y="1683"/>
                  <a:pt x="3921" y="1307"/>
                  <a:pt x="4534" y="1307"/>
                </a:cubicBezTo>
                <a:close/>
                <a:moveTo>
                  <a:pt x="7104" y="2102"/>
                </a:moveTo>
                <a:cubicBezTo>
                  <a:pt x="7476" y="2102"/>
                  <a:pt x="7786" y="2350"/>
                  <a:pt x="7879" y="2722"/>
                </a:cubicBezTo>
                <a:lnTo>
                  <a:pt x="6328" y="2722"/>
                </a:lnTo>
                <a:cubicBezTo>
                  <a:pt x="6391" y="2350"/>
                  <a:pt x="6732" y="2102"/>
                  <a:pt x="7104" y="2102"/>
                </a:cubicBezTo>
                <a:close/>
                <a:moveTo>
                  <a:pt x="9663" y="2273"/>
                </a:moveTo>
                <a:cubicBezTo>
                  <a:pt x="9880" y="2273"/>
                  <a:pt x="10097" y="2412"/>
                  <a:pt x="10113" y="2691"/>
                </a:cubicBezTo>
                <a:cubicBezTo>
                  <a:pt x="10113" y="2691"/>
                  <a:pt x="10113" y="2722"/>
                  <a:pt x="10113" y="2722"/>
                </a:cubicBezTo>
                <a:lnTo>
                  <a:pt x="9213" y="2722"/>
                </a:lnTo>
                <a:cubicBezTo>
                  <a:pt x="9213" y="2722"/>
                  <a:pt x="9213" y="2691"/>
                  <a:pt x="9213" y="2691"/>
                </a:cubicBezTo>
                <a:cubicBezTo>
                  <a:pt x="9229" y="2412"/>
                  <a:pt x="9446" y="2273"/>
                  <a:pt x="9663" y="2273"/>
                </a:cubicBezTo>
                <a:close/>
                <a:moveTo>
                  <a:pt x="9648" y="1505"/>
                </a:moveTo>
                <a:cubicBezTo>
                  <a:pt x="10276" y="1505"/>
                  <a:pt x="10904" y="1900"/>
                  <a:pt x="11012" y="2691"/>
                </a:cubicBezTo>
                <a:cubicBezTo>
                  <a:pt x="11012" y="2691"/>
                  <a:pt x="11012" y="2722"/>
                  <a:pt x="11012" y="2722"/>
                </a:cubicBezTo>
                <a:lnTo>
                  <a:pt x="10516" y="2722"/>
                </a:lnTo>
                <a:lnTo>
                  <a:pt x="10516" y="2691"/>
                </a:lnTo>
                <a:cubicBezTo>
                  <a:pt x="10516" y="2231"/>
                  <a:pt x="10121" y="1831"/>
                  <a:pt x="9663" y="1823"/>
                </a:cubicBezTo>
                <a:lnTo>
                  <a:pt x="9663" y="1823"/>
                </a:lnTo>
                <a:cubicBezTo>
                  <a:pt x="9174" y="1831"/>
                  <a:pt x="8810" y="2231"/>
                  <a:pt x="8810" y="2691"/>
                </a:cubicBezTo>
                <a:lnTo>
                  <a:pt x="8810" y="2722"/>
                </a:lnTo>
                <a:lnTo>
                  <a:pt x="8283" y="2722"/>
                </a:lnTo>
                <a:cubicBezTo>
                  <a:pt x="8283" y="2722"/>
                  <a:pt x="8283" y="2691"/>
                  <a:pt x="8283" y="2691"/>
                </a:cubicBezTo>
                <a:cubicBezTo>
                  <a:pt x="8391" y="1900"/>
                  <a:pt x="9019" y="1505"/>
                  <a:pt x="9648" y="1505"/>
                </a:cubicBezTo>
                <a:close/>
                <a:moveTo>
                  <a:pt x="12300" y="2040"/>
                </a:moveTo>
                <a:lnTo>
                  <a:pt x="12300" y="2040"/>
                </a:lnTo>
                <a:cubicBezTo>
                  <a:pt x="12696" y="2047"/>
                  <a:pt x="13029" y="2324"/>
                  <a:pt x="13060" y="2722"/>
                </a:cubicBezTo>
                <a:lnTo>
                  <a:pt x="11540" y="2722"/>
                </a:lnTo>
                <a:cubicBezTo>
                  <a:pt x="11570" y="2324"/>
                  <a:pt x="11903" y="2047"/>
                  <a:pt x="12300" y="2040"/>
                </a:cubicBezTo>
                <a:close/>
                <a:moveTo>
                  <a:pt x="9673" y="0"/>
                </a:moveTo>
                <a:cubicBezTo>
                  <a:pt x="8661" y="0"/>
                  <a:pt x="7650" y="559"/>
                  <a:pt x="7197" y="1668"/>
                </a:cubicBezTo>
                <a:lnTo>
                  <a:pt x="7042" y="1668"/>
                </a:lnTo>
                <a:cubicBezTo>
                  <a:pt x="6587" y="570"/>
                  <a:pt x="5578" y="20"/>
                  <a:pt x="4567" y="20"/>
                </a:cubicBezTo>
                <a:cubicBezTo>
                  <a:pt x="3577" y="20"/>
                  <a:pt x="2585" y="547"/>
                  <a:pt x="2110" y="1606"/>
                </a:cubicBezTo>
                <a:lnTo>
                  <a:pt x="2079" y="1606"/>
                </a:lnTo>
                <a:cubicBezTo>
                  <a:pt x="1800" y="1606"/>
                  <a:pt x="1489" y="1699"/>
                  <a:pt x="1272" y="1916"/>
                </a:cubicBezTo>
                <a:cubicBezTo>
                  <a:pt x="1055" y="2133"/>
                  <a:pt x="900" y="2381"/>
                  <a:pt x="900" y="2691"/>
                </a:cubicBezTo>
                <a:cubicBezTo>
                  <a:pt x="1" y="2691"/>
                  <a:pt x="1" y="4056"/>
                  <a:pt x="900" y="4056"/>
                </a:cubicBezTo>
                <a:lnTo>
                  <a:pt x="1303" y="5018"/>
                </a:lnTo>
                <a:lnTo>
                  <a:pt x="1303" y="5049"/>
                </a:lnTo>
                <a:cubicBezTo>
                  <a:pt x="1396" y="5235"/>
                  <a:pt x="1583" y="5328"/>
                  <a:pt x="1769" y="5328"/>
                </a:cubicBezTo>
                <a:lnTo>
                  <a:pt x="2637" y="5328"/>
                </a:lnTo>
                <a:cubicBezTo>
                  <a:pt x="2854" y="5297"/>
                  <a:pt x="2854" y="4956"/>
                  <a:pt x="2637" y="4925"/>
                </a:cubicBezTo>
                <a:lnTo>
                  <a:pt x="1769" y="4925"/>
                </a:lnTo>
                <a:cubicBezTo>
                  <a:pt x="1738" y="4925"/>
                  <a:pt x="1676" y="4894"/>
                  <a:pt x="1676" y="4863"/>
                </a:cubicBezTo>
                <a:lnTo>
                  <a:pt x="1334" y="4056"/>
                </a:lnTo>
                <a:lnTo>
                  <a:pt x="10330" y="4056"/>
                </a:lnTo>
                <a:cubicBezTo>
                  <a:pt x="10609" y="4056"/>
                  <a:pt x="10609" y="3653"/>
                  <a:pt x="10330" y="3622"/>
                </a:cubicBezTo>
                <a:lnTo>
                  <a:pt x="900" y="3622"/>
                </a:lnTo>
                <a:cubicBezTo>
                  <a:pt x="559" y="3622"/>
                  <a:pt x="559" y="3095"/>
                  <a:pt x="900" y="3095"/>
                </a:cubicBezTo>
                <a:lnTo>
                  <a:pt x="13494" y="3095"/>
                </a:lnTo>
                <a:cubicBezTo>
                  <a:pt x="13866" y="3095"/>
                  <a:pt x="13866" y="3622"/>
                  <a:pt x="13494" y="3622"/>
                </a:cubicBezTo>
                <a:lnTo>
                  <a:pt x="11168" y="3622"/>
                </a:lnTo>
                <a:cubicBezTo>
                  <a:pt x="10919" y="3622"/>
                  <a:pt x="10919" y="4056"/>
                  <a:pt x="11168" y="4056"/>
                </a:cubicBezTo>
                <a:lnTo>
                  <a:pt x="13060" y="4056"/>
                </a:lnTo>
                <a:lnTo>
                  <a:pt x="12718" y="4863"/>
                </a:lnTo>
                <a:cubicBezTo>
                  <a:pt x="12687" y="4894"/>
                  <a:pt x="12656" y="4925"/>
                  <a:pt x="12594" y="4925"/>
                </a:cubicBezTo>
                <a:lnTo>
                  <a:pt x="3475" y="4925"/>
                </a:lnTo>
                <a:cubicBezTo>
                  <a:pt x="3467" y="4924"/>
                  <a:pt x="3459" y="4923"/>
                  <a:pt x="3451" y="4923"/>
                </a:cubicBezTo>
                <a:cubicBezTo>
                  <a:pt x="3234" y="4923"/>
                  <a:pt x="3234" y="5329"/>
                  <a:pt x="3451" y="5329"/>
                </a:cubicBezTo>
                <a:cubicBezTo>
                  <a:pt x="3459" y="5329"/>
                  <a:pt x="3467" y="5329"/>
                  <a:pt x="3475" y="5328"/>
                </a:cubicBezTo>
                <a:lnTo>
                  <a:pt x="12594" y="5328"/>
                </a:lnTo>
                <a:cubicBezTo>
                  <a:pt x="12812" y="5328"/>
                  <a:pt x="12967" y="5235"/>
                  <a:pt x="13091" y="5049"/>
                </a:cubicBezTo>
                <a:lnTo>
                  <a:pt x="13494" y="4056"/>
                </a:lnTo>
                <a:cubicBezTo>
                  <a:pt x="14394" y="4056"/>
                  <a:pt x="14394" y="2691"/>
                  <a:pt x="13494" y="2691"/>
                </a:cubicBezTo>
                <a:lnTo>
                  <a:pt x="13494" y="2722"/>
                </a:lnTo>
                <a:lnTo>
                  <a:pt x="13463" y="2722"/>
                </a:lnTo>
                <a:cubicBezTo>
                  <a:pt x="13432" y="2102"/>
                  <a:pt x="12905" y="1637"/>
                  <a:pt x="12315" y="1637"/>
                </a:cubicBezTo>
                <a:lnTo>
                  <a:pt x="12129" y="1637"/>
                </a:lnTo>
                <a:cubicBezTo>
                  <a:pt x="11667" y="543"/>
                  <a:pt x="10670" y="0"/>
                  <a:pt x="9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 name="Google Shape;1097;p58"/>
          <p:cNvGrpSpPr/>
          <p:nvPr/>
        </p:nvGrpSpPr>
        <p:grpSpPr>
          <a:xfrm>
            <a:off x="715109" y="2673775"/>
            <a:ext cx="385454" cy="354313"/>
            <a:chOff x="715109" y="2826175"/>
            <a:chExt cx="385454" cy="354313"/>
          </a:xfrm>
        </p:grpSpPr>
        <p:sp>
          <p:nvSpPr>
            <p:cNvPr id="1098" name="Google Shape;1098;p58"/>
            <p:cNvSpPr/>
            <p:nvPr/>
          </p:nvSpPr>
          <p:spPr>
            <a:xfrm>
              <a:off x="715109" y="2826175"/>
              <a:ext cx="385454" cy="354313"/>
            </a:xfrm>
            <a:custGeom>
              <a:rect b="b" l="l" r="r" t="t"/>
              <a:pathLst>
                <a:path extrusionOk="0" h="13130" w="14284">
                  <a:moveTo>
                    <a:pt x="7941" y="7329"/>
                  </a:moveTo>
                  <a:lnTo>
                    <a:pt x="12470" y="11548"/>
                  </a:lnTo>
                  <a:cubicBezTo>
                    <a:pt x="12749" y="11827"/>
                    <a:pt x="12749" y="12261"/>
                    <a:pt x="12470" y="12509"/>
                  </a:cubicBezTo>
                  <a:cubicBezTo>
                    <a:pt x="12346" y="12664"/>
                    <a:pt x="12160" y="12727"/>
                    <a:pt x="11973" y="12727"/>
                  </a:cubicBezTo>
                  <a:cubicBezTo>
                    <a:pt x="11787" y="12727"/>
                    <a:pt x="11601" y="12633"/>
                    <a:pt x="11477" y="12509"/>
                  </a:cubicBezTo>
                  <a:lnTo>
                    <a:pt x="7259" y="8012"/>
                  </a:lnTo>
                  <a:lnTo>
                    <a:pt x="7941" y="7329"/>
                  </a:lnTo>
                  <a:close/>
                  <a:moveTo>
                    <a:pt x="11918" y="0"/>
                  </a:moveTo>
                  <a:cubicBezTo>
                    <a:pt x="11743" y="0"/>
                    <a:pt x="11564" y="23"/>
                    <a:pt x="11384" y="71"/>
                  </a:cubicBezTo>
                  <a:cubicBezTo>
                    <a:pt x="10547" y="226"/>
                    <a:pt x="9771" y="660"/>
                    <a:pt x="9182" y="1280"/>
                  </a:cubicBezTo>
                  <a:cubicBezTo>
                    <a:pt x="8654" y="1777"/>
                    <a:pt x="8282" y="2397"/>
                    <a:pt x="8065" y="3080"/>
                  </a:cubicBezTo>
                  <a:cubicBezTo>
                    <a:pt x="7910" y="3607"/>
                    <a:pt x="7910" y="4196"/>
                    <a:pt x="8065" y="4724"/>
                  </a:cubicBezTo>
                  <a:lnTo>
                    <a:pt x="6948" y="5809"/>
                  </a:lnTo>
                  <a:lnTo>
                    <a:pt x="6173" y="5065"/>
                  </a:lnTo>
                  <a:cubicBezTo>
                    <a:pt x="6638" y="4320"/>
                    <a:pt x="6545" y="3328"/>
                    <a:pt x="5894" y="2707"/>
                  </a:cubicBezTo>
                  <a:lnTo>
                    <a:pt x="4746" y="1560"/>
                  </a:lnTo>
                  <a:cubicBezTo>
                    <a:pt x="4699" y="1513"/>
                    <a:pt x="4645" y="1490"/>
                    <a:pt x="4595" y="1490"/>
                  </a:cubicBezTo>
                  <a:cubicBezTo>
                    <a:pt x="4544" y="1490"/>
                    <a:pt x="4498" y="1513"/>
                    <a:pt x="4467" y="1560"/>
                  </a:cubicBezTo>
                  <a:cubicBezTo>
                    <a:pt x="4374" y="1622"/>
                    <a:pt x="4374" y="1746"/>
                    <a:pt x="4467" y="1839"/>
                  </a:cubicBezTo>
                  <a:lnTo>
                    <a:pt x="5614" y="2987"/>
                  </a:lnTo>
                  <a:cubicBezTo>
                    <a:pt x="6142" y="3514"/>
                    <a:pt x="6204" y="4382"/>
                    <a:pt x="5739" y="4972"/>
                  </a:cubicBezTo>
                  <a:cubicBezTo>
                    <a:pt x="5646" y="5034"/>
                    <a:pt x="5677" y="5158"/>
                    <a:pt x="5739" y="5251"/>
                  </a:cubicBezTo>
                  <a:lnTo>
                    <a:pt x="6638" y="6088"/>
                  </a:lnTo>
                  <a:lnTo>
                    <a:pt x="6018" y="6647"/>
                  </a:lnTo>
                  <a:lnTo>
                    <a:pt x="5211" y="5809"/>
                  </a:lnTo>
                  <a:cubicBezTo>
                    <a:pt x="5165" y="5763"/>
                    <a:pt x="5110" y="5739"/>
                    <a:pt x="5060" y="5739"/>
                  </a:cubicBezTo>
                  <a:cubicBezTo>
                    <a:pt x="5010" y="5739"/>
                    <a:pt x="4963" y="5763"/>
                    <a:pt x="4932" y="5809"/>
                  </a:cubicBezTo>
                  <a:cubicBezTo>
                    <a:pt x="4665" y="6020"/>
                    <a:pt x="4347" y="6123"/>
                    <a:pt x="4030" y="6123"/>
                  </a:cubicBezTo>
                  <a:cubicBezTo>
                    <a:pt x="3647" y="6123"/>
                    <a:pt x="3266" y="5974"/>
                    <a:pt x="2978" y="5685"/>
                  </a:cubicBezTo>
                  <a:lnTo>
                    <a:pt x="465" y="3204"/>
                  </a:lnTo>
                  <a:cubicBezTo>
                    <a:pt x="372" y="3111"/>
                    <a:pt x="372" y="2987"/>
                    <a:pt x="465" y="2893"/>
                  </a:cubicBezTo>
                  <a:cubicBezTo>
                    <a:pt x="512" y="2862"/>
                    <a:pt x="566" y="2847"/>
                    <a:pt x="620" y="2847"/>
                  </a:cubicBezTo>
                  <a:cubicBezTo>
                    <a:pt x="675" y="2847"/>
                    <a:pt x="729" y="2862"/>
                    <a:pt x="775" y="2893"/>
                  </a:cubicBezTo>
                  <a:lnTo>
                    <a:pt x="2978" y="5096"/>
                  </a:lnTo>
                  <a:cubicBezTo>
                    <a:pt x="3086" y="5220"/>
                    <a:pt x="3242" y="5282"/>
                    <a:pt x="3400" y="5282"/>
                  </a:cubicBezTo>
                  <a:cubicBezTo>
                    <a:pt x="3559" y="5282"/>
                    <a:pt x="3722" y="5220"/>
                    <a:pt x="3846" y="5096"/>
                  </a:cubicBezTo>
                  <a:cubicBezTo>
                    <a:pt x="4095" y="4848"/>
                    <a:pt x="4095" y="4444"/>
                    <a:pt x="3846" y="4227"/>
                  </a:cubicBezTo>
                  <a:lnTo>
                    <a:pt x="1644" y="2025"/>
                  </a:lnTo>
                  <a:cubicBezTo>
                    <a:pt x="1613" y="1963"/>
                    <a:pt x="1582" y="1932"/>
                    <a:pt x="1582" y="1870"/>
                  </a:cubicBezTo>
                  <a:cubicBezTo>
                    <a:pt x="1582" y="1733"/>
                    <a:pt x="1692" y="1646"/>
                    <a:pt x="1805" y="1646"/>
                  </a:cubicBezTo>
                  <a:cubicBezTo>
                    <a:pt x="1872" y="1646"/>
                    <a:pt x="1939" y="1677"/>
                    <a:pt x="1985" y="1746"/>
                  </a:cubicBezTo>
                  <a:lnTo>
                    <a:pt x="4157" y="3917"/>
                  </a:lnTo>
                  <a:cubicBezTo>
                    <a:pt x="4281" y="4041"/>
                    <a:pt x="4436" y="4103"/>
                    <a:pt x="4591" y="4103"/>
                  </a:cubicBezTo>
                  <a:cubicBezTo>
                    <a:pt x="4746" y="4103"/>
                    <a:pt x="4901" y="4041"/>
                    <a:pt x="5025" y="3917"/>
                  </a:cubicBezTo>
                  <a:cubicBezTo>
                    <a:pt x="5273" y="3669"/>
                    <a:pt x="5273" y="3297"/>
                    <a:pt x="5025" y="3049"/>
                  </a:cubicBezTo>
                  <a:lnTo>
                    <a:pt x="2854" y="846"/>
                  </a:lnTo>
                  <a:cubicBezTo>
                    <a:pt x="2761" y="753"/>
                    <a:pt x="2761" y="629"/>
                    <a:pt x="2854" y="567"/>
                  </a:cubicBezTo>
                  <a:cubicBezTo>
                    <a:pt x="2885" y="505"/>
                    <a:pt x="2947" y="474"/>
                    <a:pt x="3009" y="474"/>
                  </a:cubicBezTo>
                  <a:cubicBezTo>
                    <a:pt x="3040" y="474"/>
                    <a:pt x="3102" y="505"/>
                    <a:pt x="3164" y="536"/>
                  </a:cubicBezTo>
                  <a:lnTo>
                    <a:pt x="4001" y="1374"/>
                  </a:lnTo>
                  <a:cubicBezTo>
                    <a:pt x="4033" y="1420"/>
                    <a:pt x="4079" y="1443"/>
                    <a:pt x="4129" y="1443"/>
                  </a:cubicBezTo>
                  <a:cubicBezTo>
                    <a:pt x="4180" y="1443"/>
                    <a:pt x="4234" y="1420"/>
                    <a:pt x="4281" y="1374"/>
                  </a:cubicBezTo>
                  <a:cubicBezTo>
                    <a:pt x="4343" y="1312"/>
                    <a:pt x="4343" y="1156"/>
                    <a:pt x="4281" y="1094"/>
                  </a:cubicBezTo>
                  <a:lnTo>
                    <a:pt x="3443" y="257"/>
                  </a:lnTo>
                  <a:cubicBezTo>
                    <a:pt x="3319" y="133"/>
                    <a:pt x="3164" y="71"/>
                    <a:pt x="2978" y="71"/>
                  </a:cubicBezTo>
                  <a:cubicBezTo>
                    <a:pt x="2823" y="71"/>
                    <a:pt x="2668" y="164"/>
                    <a:pt x="2544" y="288"/>
                  </a:cubicBezTo>
                  <a:cubicBezTo>
                    <a:pt x="2326" y="536"/>
                    <a:pt x="2326" y="908"/>
                    <a:pt x="2575" y="1125"/>
                  </a:cubicBezTo>
                  <a:lnTo>
                    <a:pt x="4777" y="3328"/>
                  </a:lnTo>
                  <a:cubicBezTo>
                    <a:pt x="4808" y="3359"/>
                    <a:pt x="4839" y="3421"/>
                    <a:pt x="4839" y="3483"/>
                  </a:cubicBezTo>
                  <a:cubicBezTo>
                    <a:pt x="4839" y="3545"/>
                    <a:pt x="4808" y="3576"/>
                    <a:pt x="4777" y="3638"/>
                  </a:cubicBezTo>
                  <a:cubicBezTo>
                    <a:pt x="4730" y="3684"/>
                    <a:pt x="4676" y="3708"/>
                    <a:pt x="4622" y="3708"/>
                  </a:cubicBezTo>
                  <a:cubicBezTo>
                    <a:pt x="4568" y="3708"/>
                    <a:pt x="4513" y="3684"/>
                    <a:pt x="4467" y="3638"/>
                  </a:cubicBezTo>
                  <a:lnTo>
                    <a:pt x="2264" y="1436"/>
                  </a:lnTo>
                  <a:cubicBezTo>
                    <a:pt x="2133" y="1297"/>
                    <a:pt x="1983" y="1239"/>
                    <a:pt x="1838" y="1239"/>
                  </a:cubicBezTo>
                  <a:cubicBezTo>
                    <a:pt x="1365" y="1239"/>
                    <a:pt x="945" y="1853"/>
                    <a:pt x="1396" y="2304"/>
                  </a:cubicBezTo>
                  <a:lnTo>
                    <a:pt x="3598" y="4506"/>
                  </a:lnTo>
                  <a:cubicBezTo>
                    <a:pt x="3660" y="4600"/>
                    <a:pt x="3660" y="4724"/>
                    <a:pt x="3598" y="4817"/>
                  </a:cubicBezTo>
                  <a:cubicBezTo>
                    <a:pt x="3552" y="4848"/>
                    <a:pt x="3497" y="4863"/>
                    <a:pt x="3443" y="4863"/>
                  </a:cubicBezTo>
                  <a:cubicBezTo>
                    <a:pt x="3389" y="4863"/>
                    <a:pt x="3335" y="4848"/>
                    <a:pt x="3288" y="4817"/>
                  </a:cubicBezTo>
                  <a:lnTo>
                    <a:pt x="1086" y="2614"/>
                  </a:lnTo>
                  <a:cubicBezTo>
                    <a:pt x="962" y="2490"/>
                    <a:pt x="807" y="2428"/>
                    <a:pt x="651" y="2428"/>
                  </a:cubicBezTo>
                  <a:cubicBezTo>
                    <a:pt x="496" y="2428"/>
                    <a:pt x="341" y="2490"/>
                    <a:pt x="217" y="2614"/>
                  </a:cubicBezTo>
                  <a:cubicBezTo>
                    <a:pt x="93" y="2707"/>
                    <a:pt x="31" y="2862"/>
                    <a:pt x="0" y="3018"/>
                  </a:cubicBezTo>
                  <a:cubicBezTo>
                    <a:pt x="0" y="3173"/>
                    <a:pt x="62" y="3328"/>
                    <a:pt x="186" y="3452"/>
                  </a:cubicBezTo>
                  <a:lnTo>
                    <a:pt x="2668" y="5933"/>
                  </a:lnTo>
                  <a:cubicBezTo>
                    <a:pt x="3042" y="6307"/>
                    <a:pt x="3518" y="6497"/>
                    <a:pt x="4003" y="6497"/>
                  </a:cubicBezTo>
                  <a:cubicBezTo>
                    <a:pt x="4362" y="6497"/>
                    <a:pt x="4726" y="6393"/>
                    <a:pt x="5056" y="6181"/>
                  </a:cubicBezTo>
                  <a:lnTo>
                    <a:pt x="5739" y="6926"/>
                  </a:lnTo>
                  <a:lnTo>
                    <a:pt x="4281" y="8322"/>
                  </a:lnTo>
                  <a:cubicBezTo>
                    <a:pt x="4188" y="8384"/>
                    <a:pt x="4188" y="8508"/>
                    <a:pt x="4281" y="8601"/>
                  </a:cubicBezTo>
                  <a:cubicBezTo>
                    <a:pt x="4312" y="8632"/>
                    <a:pt x="4358" y="8648"/>
                    <a:pt x="4409" y="8648"/>
                  </a:cubicBezTo>
                  <a:cubicBezTo>
                    <a:pt x="4459" y="8648"/>
                    <a:pt x="4513" y="8632"/>
                    <a:pt x="4560" y="8601"/>
                  </a:cubicBezTo>
                  <a:lnTo>
                    <a:pt x="8468" y="4941"/>
                  </a:lnTo>
                  <a:cubicBezTo>
                    <a:pt x="8530" y="4879"/>
                    <a:pt x="8530" y="4786"/>
                    <a:pt x="8499" y="4693"/>
                  </a:cubicBezTo>
                  <a:cubicBezTo>
                    <a:pt x="8127" y="3793"/>
                    <a:pt x="8530" y="2521"/>
                    <a:pt x="9492" y="1560"/>
                  </a:cubicBezTo>
                  <a:cubicBezTo>
                    <a:pt x="10200" y="832"/>
                    <a:pt x="11098" y="435"/>
                    <a:pt x="11878" y="435"/>
                  </a:cubicBezTo>
                  <a:cubicBezTo>
                    <a:pt x="12362" y="435"/>
                    <a:pt x="12801" y="588"/>
                    <a:pt x="13121" y="908"/>
                  </a:cubicBezTo>
                  <a:cubicBezTo>
                    <a:pt x="13524" y="1343"/>
                    <a:pt x="13680" y="1963"/>
                    <a:pt x="13524" y="2521"/>
                  </a:cubicBezTo>
                  <a:cubicBezTo>
                    <a:pt x="13400" y="3297"/>
                    <a:pt x="12997" y="3979"/>
                    <a:pt x="12439" y="4506"/>
                  </a:cubicBezTo>
                  <a:cubicBezTo>
                    <a:pt x="11740" y="5229"/>
                    <a:pt x="10830" y="5636"/>
                    <a:pt x="10040" y="5636"/>
                  </a:cubicBezTo>
                  <a:cubicBezTo>
                    <a:pt x="9778" y="5636"/>
                    <a:pt x="9529" y="5592"/>
                    <a:pt x="9306" y="5499"/>
                  </a:cubicBezTo>
                  <a:cubicBezTo>
                    <a:pt x="9267" y="5486"/>
                    <a:pt x="9234" y="5479"/>
                    <a:pt x="9204" y="5479"/>
                  </a:cubicBezTo>
                  <a:cubicBezTo>
                    <a:pt x="9161" y="5479"/>
                    <a:pt x="9125" y="5494"/>
                    <a:pt x="9089" y="5530"/>
                  </a:cubicBezTo>
                  <a:lnTo>
                    <a:pt x="2575" y="12478"/>
                  </a:lnTo>
                  <a:cubicBezTo>
                    <a:pt x="2420" y="12633"/>
                    <a:pt x="2233" y="12696"/>
                    <a:pt x="2047" y="12727"/>
                  </a:cubicBezTo>
                  <a:cubicBezTo>
                    <a:pt x="1830" y="12727"/>
                    <a:pt x="1644" y="12633"/>
                    <a:pt x="1520" y="12509"/>
                  </a:cubicBezTo>
                  <a:cubicBezTo>
                    <a:pt x="1210" y="12199"/>
                    <a:pt x="1210" y="11734"/>
                    <a:pt x="1520" y="11455"/>
                  </a:cubicBezTo>
                  <a:lnTo>
                    <a:pt x="4001" y="9128"/>
                  </a:lnTo>
                  <a:cubicBezTo>
                    <a:pt x="4064" y="9035"/>
                    <a:pt x="4064" y="8911"/>
                    <a:pt x="4001" y="8818"/>
                  </a:cubicBezTo>
                  <a:cubicBezTo>
                    <a:pt x="3955" y="8787"/>
                    <a:pt x="3901" y="8772"/>
                    <a:pt x="3846" y="8772"/>
                  </a:cubicBezTo>
                  <a:cubicBezTo>
                    <a:pt x="3792" y="8772"/>
                    <a:pt x="3738" y="8787"/>
                    <a:pt x="3691" y="8818"/>
                  </a:cubicBezTo>
                  <a:lnTo>
                    <a:pt x="1241" y="11145"/>
                  </a:lnTo>
                  <a:cubicBezTo>
                    <a:pt x="527" y="11858"/>
                    <a:pt x="993" y="13099"/>
                    <a:pt x="2016" y="13130"/>
                  </a:cubicBezTo>
                  <a:cubicBezTo>
                    <a:pt x="2326" y="13130"/>
                    <a:pt x="2606" y="12975"/>
                    <a:pt x="2823" y="12758"/>
                  </a:cubicBezTo>
                  <a:lnTo>
                    <a:pt x="7010" y="8322"/>
                  </a:lnTo>
                  <a:lnTo>
                    <a:pt x="11229" y="12789"/>
                  </a:lnTo>
                  <a:cubicBezTo>
                    <a:pt x="11415" y="12975"/>
                    <a:pt x="11694" y="13099"/>
                    <a:pt x="12004" y="13130"/>
                  </a:cubicBezTo>
                  <a:cubicBezTo>
                    <a:pt x="12966" y="13130"/>
                    <a:pt x="13462" y="11920"/>
                    <a:pt x="12749" y="11238"/>
                  </a:cubicBezTo>
                  <a:lnTo>
                    <a:pt x="8251" y="7019"/>
                  </a:lnTo>
                  <a:lnTo>
                    <a:pt x="9275" y="5933"/>
                  </a:lnTo>
                  <a:cubicBezTo>
                    <a:pt x="9538" y="6011"/>
                    <a:pt x="9810" y="6050"/>
                    <a:pt x="10085" y="6050"/>
                  </a:cubicBezTo>
                  <a:cubicBezTo>
                    <a:pt x="10360" y="6050"/>
                    <a:pt x="10640" y="6011"/>
                    <a:pt x="10919" y="5933"/>
                  </a:cubicBezTo>
                  <a:cubicBezTo>
                    <a:pt x="11601" y="5716"/>
                    <a:pt x="12222" y="5313"/>
                    <a:pt x="12718" y="4817"/>
                  </a:cubicBezTo>
                  <a:cubicBezTo>
                    <a:pt x="13338" y="4227"/>
                    <a:pt x="13742" y="3452"/>
                    <a:pt x="13928" y="2614"/>
                  </a:cubicBezTo>
                  <a:cubicBezTo>
                    <a:pt x="14283" y="1247"/>
                    <a:pt x="13216" y="0"/>
                    <a:pt x="119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8"/>
            <p:cNvSpPr/>
            <p:nvPr/>
          </p:nvSpPr>
          <p:spPr>
            <a:xfrm>
              <a:off x="951983" y="2852378"/>
              <a:ext cx="121513" cy="112150"/>
            </a:xfrm>
            <a:custGeom>
              <a:rect b="b" l="l" r="r" t="t"/>
              <a:pathLst>
                <a:path extrusionOk="0" h="4156" w="4503">
                  <a:moveTo>
                    <a:pt x="2978" y="403"/>
                  </a:moveTo>
                  <a:cubicBezTo>
                    <a:pt x="3195" y="403"/>
                    <a:pt x="3413" y="496"/>
                    <a:pt x="3568" y="651"/>
                  </a:cubicBezTo>
                  <a:cubicBezTo>
                    <a:pt x="3816" y="899"/>
                    <a:pt x="3878" y="1271"/>
                    <a:pt x="3754" y="1612"/>
                  </a:cubicBezTo>
                  <a:cubicBezTo>
                    <a:pt x="3475" y="2605"/>
                    <a:pt x="2699" y="3380"/>
                    <a:pt x="1707" y="3691"/>
                  </a:cubicBezTo>
                  <a:cubicBezTo>
                    <a:pt x="1602" y="3728"/>
                    <a:pt x="1495" y="3746"/>
                    <a:pt x="1388" y="3746"/>
                  </a:cubicBezTo>
                  <a:cubicBezTo>
                    <a:pt x="1146" y="3746"/>
                    <a:pt x="908" y="3655"/>
                    <a:pt x="714" y="3504"/>
                  </a:cubicBezTo>
                  <a:cubicBezTo>
                    <a:pt x="280" y="3039"/>
                    <a:pt x="528" y="2016"/>
                    <a:pt x="1303" y="1240"/>
                  </a:cubicBezTo>
                  <a:cubicBezTo>
                    <a:pt x="1676" y="868"/>
                    <a:pt x="2110" y="589"/>
                    <a:pt x="2606" y="465"/>
                  </a:cubicBezTo>
                  <a:cubicBezTo>
                    <a:pt x="2730" y="434"/>
                    <a:pt x="2854" y="403"/>
                    <a:pt x="2978" y="403"/>
                  </a:cubicBezTo>
                  <a:close/>
                  <a:moveTo>
                    <a:pt x="2997" y="0"/>
                  </a:moveTo>
                  <a:cubicBezTo>
                    <a:pt x="2841" y="0"/>
                    <a:pt x="2678" y="29"/>
                    <a:pt x="2513" y="92"/>
                  </a:cubicBezTo>
                  <a:cubicBezTo>
                    <a:pt x="1365" y="403"/>
                    <a:pt x="466" y="1302"/>
                    <a:pt x="156" y="2450"/>
                  </a:cubicBezTo>
                  <a:cubicBezTo>
                    <a:pt x="0" y="2915"/>
                    <a:pt x="94" y="3442"/>
                    <a:pt x="435" y="3784"/>
                  </a:cubicBezTo>
                  <a:cubicBezTo>
                    <a:pt x="658" y="4007"/>
                    <a:pt x="931" y="4130"/>
                    <a:pt x="1232" y="4130"/>
                  </a:cubicBezTo>
                  <a:cubicBezTo>
                    <a:pt x="1266" y="4130"/>
                    <a:pt x="1300" y="4128"/>
                    <a:pt x="1334" y="4125"/>
                  </a:cubicBezTo>
                  <a:lnTo>
                    <a:pt x="1334" y="4156"/>
                  </a:lnTo>
                  <a:cubicBezTo>
                    <a:pt x="1489" y="4125"/>
                    <a:pt x="1644" y="4125"/>
                    <a:pt x="1800" y="4094"/>
                  </a:cubicBezTo>
                  <a:cubicBezTo>
                    <a:pt x="2947" y="3753"/>
                    <a:pt x="3847" y="2853"/>
                    <a:pt x="4188" y="1736"/>
                  </a:cubicBezTo>
                  <a:cubicBezTo>
                    <a:pt x="4502" y="846"/>
                    <a:pt x="3844" y="0"/>
                    <a:pt x="2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58"/>
          <p:cNvGrpSpPr/>
          <p:nvPr/>
        </p:nvGrpSpPr>
        <p:grpSpPr>
          <a:xfrm>
            <a:off x="763655" y="3273814"/>
            <a:ext cx="279592" cy="377034"/>
            <a:chOff x="763655" y="3426214"/>
            <a:chExt cx="279592" cy="377034"/>
          </a:xfrm>
        </p:grpSpPr>
        <p:sp>
          <p:nvSpPr>
            <p:cNvPr id="1101" name="Google Shape;1101;p58"/>
            <p:cNvSpPr/>
            <p:nvPr/>
          </p:nvSpPr>
          <p:spPr>
            <a:xfrm>
              <a:off x="763655" y="3426214"/>
              <a:ext cx="279592" cy="377034"/>
            </a:xfrm>
            <a:custGeom>
              <a:rect b="b" l="l" r="r" t="t"/>
              <a:pathLst>
                <a:path extrusionOk="0" h="13972" w="10361">
                  <a:moveTo>
                    <a:pt x="7290" y="417"/>
                  </a:moveTo>
                  <a:lnTo>
                    <a:pt x="8437" y="727"/>
                  </a:lnTo>
                  <a:lnTo>
                    <a:pt x="8034" y="2340"/>
                  </a:lnTo>
                  <a:lnTo>
                    <a:pt x="6855" y="2030"/>
                  </a:lnTo>
                  <a:lnTo>
                    <a:pt x="7290" y="417"/>
                  </a:lnTo>
                  <a:close/>
                  <a:moveTo>
                    <a:pt x="6762" y="2433"/>
                  </a:moveTo>
                  <a:lnTo>
                    <a:pt x="7910" y="2743"/>
                  </a:lnTo>
                  <a:lnTo>
                    <a:pt x="7817" y="3084"/>
                  </a:lnTo>
                  <a:lnTo>
                    <a:pt x="6669" y="2774"/>
                  </a:lnTo>
                  <a:lnTo>
                    <a:pt x="6762" y="2433"/>
                  </a:lnTo>
                  <a:close/>
                  <a:moveTo>
                    <a:pt x="1241" y="6558"/>
                  </a:moveTo>
                  <a:lnTo>
                    <a:pt x="1737" y="7427"/>
                  </a:lnTo>
                  <a:lnTo>
                    <a:pt x="465" y="7396"/>
                  </a:lnTo>
                  <a:cubicBezTo>
                    <a:pt x="434" y="7396"/>
                    <a:pt x="403" y="7396"/>
                    <a:pt x="403" y="7365"/>
                  </a:cubicBezTo>
                  <a:lnTo>
                    <a:pt x="403" y="6589"/>
                  </a:lnTo>
                  <a:cubicBezTo>
                    <a:pt x="403" y="6558"/>
                    <a:pt x="434" y="6558"/>
                    <a:pt x="465" y="6558"/>
                  </a:cubicBezTo>
                  <a:close/>
                  <a:moveTo>
                    <a:pt x="9895" y="6558"/>
                  </a:moveTo>
                  <a:cubicBezTo>
                    <a:pt x="9926" y="6558"/>
                    <a:pt x="9957" y="6558"/>
                    <a:pt x="9957" y="6589"/>
                  </a:cubicBezTo>
                  <a:lnTo>
                    <a:pt x="9957" y="7365"/>
                  </a:lnTo>
                  <a:cubicBezTo>
                    <a:pt x="9957" y="7396"/>
                    <a:pt x="9926" y="7427"/>
                    <a:pt x="9926" y="7427"/>
                  </a:cubicBezTo>
                  <a:lnTo>
                    <a:pt x="5677" y="7427"/>
                  </a:lnTo>
                  <a:lnTo>
                    <a:pt x="6266" y="6558"/>
                  </a:lnTo>
                  <a:close/>
                  <a:moveTo>
                    <a:pt x="5429" y="7830"/>
                  </a:moveTo>
                  <a:cubicBezTo>
                    <a:pt x="5863" y="8109"/>
                    <a:pt x="5677" y="8792"/>
                    <a:pt x="5149" y="8792"/>
                  </a:cubicBezTo>
                  <a:cubicBezTo>
                    <a:pt x="5025" y="8792"/>
                    <a:pt x="4901" y="8730"/>
                    <a:pt x="4808" y="8668"/>
                  </a:cubicBezTo>
                  <a:lnTo>
                    <a:pt x="5366" y="7830"/>
                  </a:lnTo>
                  <a:close/>
                  <a:moveTo>
                    <a:pt x="5770" y="6558"/>
                  </a:moveTo>
                  <a:lnTo>
                    <a:pt x="4157" y="8885"/>
                  </a:lnTo>
                  <a:cubicBezTo>
                    <a:pt x="4033" y="9040"/>
                    <a:pt x="3815" y="9164"/>
                    <a:pt x="3598" y="9164"/>
                  </a:cubicBezTo>
                  <a:cubicBezTo>
                    <a:pt x="3381" y="9133"/>
                    <a:pt x="3195" y="9040"/>
                    <a:pt x="3071" y="8854"/>
                  </a:cubicBezTo>
                  <a:lnTo>
                    <a:pt x="1706" y="6558"/>
                  </a:lnTo>
                  <a:close/>
                  <a:moveTo>
                    <a:pt x="6514" y="7830"/>
                  </a:moveTo>
                  <a:cubicBezTo>
                    <a:pt x="6576" y="7985"/>
                    <a:pt x="6607" y="8140"/>
                    <a:pt x="6607" y="8295"/>
                  </a:cubicBezTo>
                  <a:cubicBezTo>
                    <a:pt x="6607" y="9102"/>
                    <a:pt x="5956" y="9753"/>
                    <a:pt x="5149" y="9753"/>
                  </a:cubicBezTo>
                  <a:cubicBezTo>
                    <a:pt x="4808" y="9753"/>
                    <a:pt x="4467" y="9629"/>
                    <a:pt x="4219" y="9381"/>
                  </a:cubicBezTo>
                  <a:cubicBezTo>
                    <a:pt x="4343" y="9257"/>
                    <a:pt x="4467" y="9133"/>
                    <a:pt x="4560" y="9009"/>
                  </a:cubicBezTo>
                  <a:cubicBezTo>
                    <a:pt x="4743" y="9143"/>
                    <a:pt x="4940" y="9202"/>
                    <a:pt x="5128" y="9202"/>
                  </a:cubicBezTo>
                  <a:cubicBezTo>
                    <a:pt x="5769" y="9202"/>
                    <a:pt x="6322" y="8525"/>
                    <a:pt x="5987" y="7830"/>
                  </a:cubicBezTo>
                  <a:close/>
                  <a:moveTo>
                    <a:pt x="7264" y="1"/>
                  </a:moveTo>
                  <a:cubicBezTo>
                    <a:pt x="7189" y="1"/>
                    <a:pt x="7107" y="22"/>
                    <a:pt x="7042" y="44"/>
                  </a:cubicBezTo>
                  <a:cubicBezTo>
                    <a:pt x="6948" y="106"/>
                    <a:pt x="6886" y="199"/>
                    <a:pt x="6855" y="324"/>
                  </a:cubicBezTo>
                  <a:lnTo>
                    <a:pt x="6142" y="3053"/>
                  </a:lnTo>
                  <a:cubicBezTo>
                    <a:pt x="6111" y="3146"/>
                    <a:pt x="6049" y="3239"/>
                    <a:pt x="5987" y="3332"/>
                  </a:cubicBezTo>
                  <a:lnTo>
                    <a:pt x="5491" y="3922"/>
                  </a:lnTo>
                  <a:cubicBezTo>
                    <a:pt x="5429" y="4015"/>
                    <a:pt x="5429" y="4139"/>
                    <a:pt x="5522" y="4201"/>
                  </a:cubicBezTo>
                  <a:cubicBezTo>
                    <a:pt x="5553" y="4247"/>
                    <a:pt x="5607" y="4271"/>
                    <a:pt x="5661" y="4271"/>
                  </a:cubicBezTo>
                  <a:cubicBezTo>
                    <a:pt x="5715" y="4271"/>
                    <a:pt x="5770" y="4247"/>
                    <a:pt x="5801" y="4201"/>
                  </a:cubicBezTo>
                  <a:lnTo>
                    <a:pt x="6297" y="3581"/>
                  </a:lnTo>
                  <a:cubicBezTo>
                    <a:pt x="6390" y="3457"/>
                    <a:pt x="6483" y="3332"/>
                    <a:pt x="6514" y="3208"/>
                  </a:cubicBezTo>
                  <a:lnTo>
                    <a:pt x="7693" y="3519"/>
                  </a:lnTo>
                  <a:cubicBezTo>
                    <a:pt x="7631" y="3643"/>
                    <a:pt x="7631" y="3798"/>
                    <a:pt x="7662" y="3953"/>
                  </a:cubicBezTo>
                  <a:lnTo>
                    <a:pt x="7941" y="5504"/>
                  </a:lnTo>
                  <a:cubicBezTo>
                    <a:pt x="7972" y="5721"/>
                    <a:pt x="7972" y="5938"/>
                    <a:pt x="7941" y="6155"/>
                  </a:cubicBezTo>
                  <a:lnTo>
                    <a:pt x="4808" y="6155"/>
                  </a:lnTo>
                  <a:lnTo>
                    <a:pt x="4963" y="5473"/>
                  </a:lnTo>
                  <a:cubicBezTo>
                    <a:pt x="5025" y="5225"/>
                    <a:pt x="5149" y="5007"/>
                    <a:pt x="5304" y="4821"/>
                  </a:cubicBezTo>
                  <a:cubicBezTo>
                    <a:pt x="5443" y="4660"/>
                    <a:pt x="5306" y="4464"/>
                    <a:pt x="5151" y="4464"/>
                  </a:cubicBezTo>
                  <a:cubicBezTo>
                    <a:pt x="5097" y="4464"/>
                    <a:pt x="5042" y="4487"/>
                    <a:pt x="4994" y="4542"/>
                  </a:cubicBezTo>
                  <a:cubicBezTo>
                    <a:pt x="4808" y="4790"/>
                    <a:pt x="4653" y="5070"/>
                    <a:pt x="4560" y="5380"/>
                  </a:cubicBezTo>
                  <a:lnTo>
                    <a:pt x="4374" y="6155"/>
                  </a:lnTo>
                  <a:lnTo>
                    <a:pt x="465" y="6155"/>
                  </a:lnTo>
                  <a:cubicBezTo>
                    <a:pt x="217" y="6155"/>
                    <a:pt x="0" y="6341"/>
                    <a:pt x="0" y="6589"/>
                  </a:cubicBezTo>
                  <a:lnTo>
                    <a:pt x="0" y="7365"/>
                  </a:lnTo>
                  <a:cubicBezTo>
                    <a:pt x="0" y="7613"/>
                    <a:pt x="186" y="7830"/>
                    <a:pt x="465" y="7830"/>
                  </a:cubicBezTo>
                  <a:lnTo>
                    <a:pt x="993" y="7830"/>
                  </a:lnTo>
                  <a:lnTo>
                    <a:pt x="1768" y="13600"/>
                  </a:lnTo>
                  <a:cubicBezTo>
                    <a:pt x="1799" y="13817"/>
                    <a:pt x="1985" y="13972"/>
                    <a:pt x="2202" y="13972"/>
                  </a:cubicBezTo>
                  <a:lnTo>
                    <a:pt x="2699" y="13972"/>
                  </a:lnTo>
                  <a:cubicBezTo>
                    <a:pt x="2947" y="13941"/>
                    <a:pt x="2947" y="13600"/>
                    <a:pt x="2699" y="13569"/>
                  </a:cubicBezTo>
                  <a:lnTo>
                    <a:pt x="2171" y="13569"/>
                  </a:lnTo>
                  <a:lnTo>
                    <a:pt x="2140" y="13538"/>
                  </a:lnTo>
                  <a:lnTo>
                    <a:pt x="1396" y="7830"/>
                  </a:lnTo>
                  <a:lnTo>
                    <a:pt x="1985" y="7830"/>
                  </a:lnTo>
                  <a:lnTo>
                    <a:pt x="2730" y="9040"/>
                  </a:lnTo>
                  <a:cubicBezTo>
                    <a:pt x="2916" y="9350"/>
                    <a:pt x="3226" y="9536"/>
                    <a:pt x="3598" y="9567"/>
                  </a:cubicBezTo>
                  <a:lnTo>
                    <a:pt x="3784" y="9567"/>
                  </a:lnTo>
                  <a:cubicBezTo>
                    <a:pt x="4168" y="9982"/>
                    <a:pt x="4656" y="10168"/>
                    <a:pt x="5135" y="10168"/>
                  </a:cubicBezTo>
                  <a:cubicBezTo>
                    <a:pt x="6090" y="10168"/>
                    <a:pt x="7010" y="9431"/>
                    <a:pt x="7010" y="8295"/>
                  </a:cubicBezTo>
                  <a:cubicBezTo>
                    <a:pt x="7010" y="8140"/>
                    <a:pt x="7010" y="7985"/>
                    <a:pt x="6948" y="7830"/>
                  </a:cubicBezTo>
                  <a:lnTo>
                    <a:pt x="9027" y="7830"/>
                  </a:lnTo>
                  <a:lnTo>
                    <a:pt x="8251" y="13538"/>
                  </a:lnTo>
                  <a:lnTo>
                    <a:pt x="3505" y="13538"/>
                  </a:lnTo>
                  <a:cubicBezTo>
                    <a:pt x="3257" y="13569"/>
                    <a:pt x="3257" y="13941"/>
                    <a:pt x="3505" y="13972"/>
                  </a:cubicBezTo>
                  <a:lnTo>
                    <a:pt x="8251" y="13972"/>
                  </a:lnTo>
                  <a:cubicBezTo>
                    <a:pt x="8468" y="13972"/>
                    <a:pt x="8655" y="13786"/>
                    <a:pt x="8686" y="13569"/>
                  </a:cubicBezTo>
                  <a:lnTo>
                    <a:pt x="9461" y="7799"/>
                  </a:lnTo>
                  <a:lnTo>
                    <a:pt x="9895" y="7799"/>
                  </a:lnTo>
                  <a:cubicBezTo>
                    <a:pt x="10143" y="7799"/>
                    <a:pt x="10361" y="7613"/>
                    <a:pt x="10361" y="7365"/>
                  </a:cubicBezTo>
                  <a:lnTo>
                    <a:pt x="10361" y="6589"/>
                  </a:lnTo>
                  <a:cubicBezTo>
                    <a:pt x="10361" y="6310"/>
                    <a:pt x="10143" y="6124"/>
                    <a:pt x="9895" y="6124"/>
                  </a:cubicBezTo>
                  <a:lnTo>
                    <a:pt x="8344" y="6124"/>
                  </a:lnTo>
                  <a:cubicBezTo>
                    <a:pt x="8406" y="5907"/>
                    <a:pt x="8406" y="5659"/>
                    <a:pt x="8344" y="5442"/>
                  </a:cubicBezTo>
                  <a:lnTo>
                    <a:pt x="8096" y="3891"/>
                  </a:lnTo>
                  <a:cubicBezTo>
                    <a:pt x="8065" y="3767"/>
                    <a:pt x="8065" y="3674"/>
                    <a:pt x="8096" y="3581"/>
                  </a:cubicBezTo>
                  <a:lnTo>
                    <a:pt x="8810" y="851"/>
                  </a:lnTo>
                  <a:cubicBezTo>
                    <a:pt x="8841" y="727"/>
                    <a:pt x="8841" y="603"/>
                    <a:pt x="8779" y="510"/>
                  </a:cubicBezTo>
                  <a:cubicBezTo>
                    <a:pt x="8717" y="417"/>
                    <a:pt x="8623" y="355"/>
                    <a:pt x="8530" y="324"/>
                  </a:cubicBezTo>
                  <a:lnTo>
                    <a:pt x="7352" y="13"/>
                  </a:lnTo>
                  <a:cubicBezTo>
                    <a:pt x="7324" y="4"/>
                    <a:pt x="7295" y="1"/>
                    <a:pt x="7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8"/>
            <p:cNvSpPr/>
            <p:nvPr/>
          </p:nvSpPr>
          <p:spPr>
            <a:xfrm>
              <a:off x="883334" y="3762231"/>
              <a:ext cx="40208" cy="10902"/>
            </a:xfrm>
            <a:custGeom>
              <a:rect b="b" l="l" r="r" t="t"/>
              <a:pathLst>
                <a:path extrusionOk="0" h="404" w="1490">
                  <a:moveTo>
                    <a:pt x="249" y="0"/>
                  </a:moveTo>
                  <a:cubicBezTo>
                    <a:pt x="1" y="31"/>
                    <a:pt x="1" y="372"/>
                    <a:pt x="249" y="403"/>
                  </a:cubicBezTo>
                  <a:lnTo>
                    <a:pt x="1242" y="403"/>
                  </a:lnTo>
                  <a:cubicBezTo>
                    <a:pt x="1490" y="372"/>
                    <a:pt x="1490" y="31"/>
                    <a:pt x="1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 name="Google Shape;1103;p58"/>
          <p:cNvSpPr/>
          <p:nvPr/>
        </p:nvSpPr>
        <p:spPr>
          <a:xfrm>
            <a:off x="765328" y="2067962"/>
            <a:ext cx="276245" cy="376711"/>
          </a:xfrm>
          <a:custGeom>
            <a:rect b="b" l="l" r="r" t="t"/>
            <a:pathLst>
              <a:path extrusionOk="0" h="13960" w="10237">
                <a:moveTo>
                  <a:pt x="3195" y="3568"/>
                </a:moveTo>
                <a:lnTo>
                  <a:pt x="3195" y="3599"/>
                </a:lnTo>
                <a:cubicBezTo>
                  <a:pt x="3164" y="4033"/>
                  <a:pt x="2916" y="4406"/>
                  <a:pt x="2513" y="4561"/>
                </a:cubicBezTo>
                <a:lnTo>
                  <a:pt x="1644" y="4561"/>
                </a:lnTo>
                <a:cubicBezTo>
                  <a:pt x="1210" y="4437"/>
                  <a:pt x="931" y="4033"/>
                  <a:pt x="931" y="3599"/>
                </a:cubicBezTo>
                <a:lnTo>
                  <a:pt x="931" y="3568"/>
                </a:lnTo>
                <a:close/>
                <a:moveTo>
                  <a:pt x="5335" y="435"/>
                </a:moveTo>
                <a:lnTo>
                  <a:pt x="5335" y="1428"/>
                </a:lnTo>
                <a:cubicBezTo>
                  <a:pt x="5304" y="1645"/>
                  <a:pt x="5429" y="1831"/>
                  <a:pt x="5584" y="1955"/>
                </a:cubicBezTo>
                <a:cubicBezTo>
                  <a:pt x="5646" y="1986"/>
                  <a:pt x="5677" y="2079"/>
                  <a:pt x="5677" y="2141"/>
                </a:cubicBezTo>
                <a:lnTo>
                  <a:pt x="5677" y="4561"/>
                </a:lnTo>
                <a:lnTo>
                  <a:pt x="4529" y="4561"/>
                </a:lnTo>
                <a:lnTo>
                  <a:pt x="4529" y="2141"/>
                </a:lnTo>
                <a:cubicBezTo>
                  <a:pt x="4529" y="2079"/>
                  <a:pt x="4560" y="1986"/>
                  <a:pt x="4622" y="1955"/>
                </a:cubicBezTo>
                <a:cubicBezTo>
                  <a:pt x="4777" y="1831"/>
                  <a:pt x="4901" y="1645"/>
                  <a:pt x="4901" y="1428"/>
                </a:cubicBezTo>
                <a:lnTo>
                  <a:pt x="4901" y="435"/>
                </a:lnTo>
                <a:close/>
                <a:moveTo>
                  <a:pt x="9306" y="3568"/>
                </a:moveTo>
                <a:lnTo>
                  <a:pt x="9306" y="3599"/>
                </a:lnTo>
                <a:cubicBezTo>
                  <a:pt x="9306" y="4064"/>
                  <a:pt x="8965" y="4468"/>
                  <a:pt x="8530" y="4561"/>
                </a:cubicBezTo>
                <a:lnTo>
                  <a:pt x="7848" y="4561"/>
                </a:lnTo>
                <a:cubicBezTo>
                  <a:pt x="7383" y="4468"/>
                  <a:pt x="7073" y="4064"/>
                  <a:pt x="7073" y="3599"/>
                </a:cubicBezTo>
                <a:lnTo>
                  <a:pt x="7073" y="3568"/>
                </a:lnTo>
                <a:close/>
                <a:moveTo>
                  <a:pt x="5398" y="11075"/>
                </a:moveTo>
                <a:lnTo>
                  <a:pt x="5398" y="12222"/>
                </a:lnTo>
                <a:lnTo>
                  <a:pt x="4839" y="12222"/>
                </a:lnTo>
                <a:lnTo>
                  <a:pt x="4839" y="11075"/>
                </a:lnTo>
                <a:cubicBezTo>
                  <a:pt x="4932" y="11106"/>
                  <a:pt x="5025" y="11121"/>
                  <a:pt x="5118" y="11121"/>
                </a:cubicBezTo>
                <a:cubicBezTo>
                  <a:pt x="5211" y="11121"/>
                  <a:pt x="5304" y="11106"/>
                  <a:pt x="5398" y="11075"/>
                </a:cubicBezTo>
                <a:close/>
                <a:moveTo>
                  <a:pt x="4870" y="1"/>
                </a:moveTo>
                <a:cubicBezTo>
                  <a:pt x="4653" y="1"/>
                  <a:pt x="4467" y="187"/>
                  <a:pt x="4467" y="404"/>
                </a:cubicBezTo>
                <a:lnTo>
                  <a:pt x="4467" y="1428"/>
                </a:lnTo>
                <a:cubicBezTo>
                  <a:pt x="4467" y="1521"/>
                  <a:pt x="4436" y="1583"/>
                  <a:pt x="4374" y="1645"/>
                </a:cubicBezTo>
                <a:cubicBezTo>
                  <a:pt x="4219" y="1769"/>
                  <a:pt x="4126" y="1955"/>
                  <a:pt x="4126" y="2141"/>
                </a:cubicBezTo>
                <a:lnTo>
                  <a:pt x="4126" y="4561"/>
                </a:lnTo>
                <a:lnTo>
                  <a:pt x="3226" y="4561"/>
                </a:lnTo>
                <a:cubicBezTo>
                  <a:pt x="3443" y="4313"/>
                  <a:pt x="3598" y="3940"/>
                  <a:pt x="3598" y="3599"/>
                </a:cubicBezTo>
                <a:lnTo>
                  <a:pt x="3598" y="3506"/>
                </a:lnTo>
                <a:cubicBezTo>
                  <a:pt x="3598" y="3320"/>
                  <a:pt x="3443" y="3165"/>
                  <a:pt x="3257" y="3165"/>
                </a:cubicBezTo>
                <a:lnTo>
                  <a:pt x="869" y="3165"/>
                </a:lnTo>
                <a:cubicBezTo>
                  <a:pt x="683" y="3165"/>
                  <a:pt x="527" y="3320"/>
                  <a:pt x="527" y="3506"/>
                </a:cubicBezTo>
                <a:lnTo>
                  <a:pt x="527" y="3599"/>
                </a:lnTo>
                <a:cubicBezTo>
                  <a:pt x="527" y="3940"/>
                  <a:pt x="652" y="4313"/>
                  <a:pt x="900" y="4561"/>
                </a:cubicBezTo>
                <a:cubicBezTo>
                  <a:pt x="403" y="4592"/>
                  <a:pt x="0" y="4995"/>
                  <a:pt x="0" y="5491"/>
                </a:cubicBezTo>
                <a:lnTo>
                  <a:pt x="0" y="7632"/>
                </a:lnTo>
                <a:cubicBezTo>
                  <a:pt x="0" y="7756"/>
                  <a:pt x="109" y="7818"/>
                  <a:pt x="217" y="7818"/>
                </a:cubicBezTo>
                <a:cubicBezTo>
                  <a:pt x="326" y="7818"/>
                  <a:pt x="434" y="7756"/>
                  <a:pt x="434" y="7632"/>
                </a:cubicBezTo>
                <a:lnTo>
                  <a:pt x="434" y="5491"/>
                </a:lnTo>
                <a:cubicBezTo>
                  <a:pt x="434" y="5212"/>
                  <a:pt x="652" y="4995"/>
                  <a:pt x="962" y="4995"/>
                </a:cubicBezTo>
                <a:lnTo>
                  <a:pt x="9275" y="4995"/>
                </a:lnTo>
                <a:cubicBezTo>
                  <a:pt x="9293" y="4993"/>
                  <a:pt x="9310" y="4992"/>
                  <a:pt x="9327" y="4992"/>
                </a:cubicBezTo>
                <a:cubicBezTo>
                  <a:pt x="9609" y="4992"/>
                  <a:pt x="9802" y="5230"/>
                  <a:pt x="9802" y="5522"/>
                </a:cubicBezTo>
                <a:lnTo>
                  <a:pt x="9802" y="10206"/>
                </a:lnTo>
                <a:cubicBezTo>
                  <a:pt x="9802" y="10532"/>
                  <a:pt x="9554" y="10695"/>
                  <a:pt x="9306" y="10695"/>
                </a:cubicBezTo>
                <a:cubicBezTo>
                  <a:pt x="9058" y="10695"/>
                  <a:pt x="8810" y="10532"/>
                  <a:pt x="8810" y="10206"/>
                </a:cubicBezTo>
                <a:lnTo>
                  <a:pt x="8810" y="8748"/>
                </a:lnTo>
                <a:cubicBezTo>
                  <a:pt x="8810" y="8624"/>
                  <a:pt x="8717" y="8531"/>
                  <a:pt x="8624" y="8531"/>
                </a:cubicBezTo>
                <a:cubicBezTo>
                  <a:pt x="8499" y="8531"/>
                  <a:pt x="8406" y="8624"/>
                  <a:pt x="8406" y="8748"/>
                </a:cubicBezTo>
                <a:lnTo>
                  <a:pt x="8406" y="10175"/>
                </a:lnTo>
                <a:cubicBezTo>
                  <a:pt x="8391" y="10485"/>
                  <a:pt x="8158" y="10640"/>
                  <a:pt x="7922" y="10640"/>
                </a:cubicBezTo>
                <a:cubicBezTo>
                  <a:pt x="7685" y="10640"/>
                  <a:pt x="7445" y="10485"/>
                  <a:pt x="7414" y="10175"/>
                </a:cubicBezTo>
                <a:lnTo>
                  <a:pt x="7414" y="7818"/>
                </a:lnTo>
                <a:cubicBezTo>
                  <a:pt x="7429" y="7709"/>
                  <a:pt x="7321" y="7655"/>
                  <a:pt x="7212" y="7655"/>
                </a:cubicBezTo>
                <a:cubicBezTo>
                  <a:pt x="7104" y="7655"/>
                  <a:pt x="6995" y="7709"/>
                  <a:pt x="7011" y="7818"/>
                </a:cubicBezTo>
                <a:lnTo>
                  <a:pt x="7011" y="10175"/>
                </a:lnTo>
                <a:cubicBezTo>
                  <a:pt x="7011" y="10516"/>
                  <a:pt x="6762" y="10687"/>
                  <a:pt x="6514" y="10687"/>
                </a:cubicBezTo>
                <a:cubicBezTo>
                  <a:pt x="6266" y="10687"/>
                  <a:pt x="6018" y="10516"/>
                  <a:pt x="6018" y="10175"/>
                </a:cubicBezTo>
                <a:lnTo>
                  <a:pt x="6018" y="8934"/>
                </a:lnTo>
                <a:cubicBezTo>
                  <a:pt x="6018" y="8795"/>
                  <a:pt x="5917" y="8725"/>
                  <a:pt x="5816" y="8725"/>
                </a:cubicBezTo>
                <a:cubicBezTo>
                  <a:pt x="5715" y="8725"/>
                  <a:pt x="5615" y="8795"/>
                  <a:pt x="5615" y="8934"/>
                </a:cubicBezTo>
                <a:lnTo>
                  <a:pt x="5615" y="10175"/>
                </a:lnTo>
                <a:cubicBezTo>
                  <a:pt x="5615" y="10516"/>
                  <a:pt x="5367" y="10687"/>
                  <a:pt x="5118" y="10687"/>
                </a:cubicBezTo>
                <a:cubicBezTo>
                  <a:pt x="4870" y="10687"/>
                  <a:pt x="4622" y="10516"/>
                  <a:pt x="4622" y="10175"/>
                </a:cubicBezTo>
                <a:lnTo>
                  <a:pt x="4622" y="8314"/>
                </a:lnTo>
                <a:cubicBezTo>
                  <a:pt x="4622" y="8174"/>
                  <a:pt x="4521" y="8105"/>
                  <a:pt x="4420" y="8105"/>
                </a:cubicBezTo>
                <a:cubicBezTo>
                  <a:pt x="4320" y="8105"/>
                  <a:pt x="4219" y="8174"/>
                  <a:pt x="4219" y="8314"/>
                </a:cubicBezTo>
                <a:lnTo>
                  <a:pt x="4219" y="10175"/>
                </a:lnTo>
                <a:cubicBezTo>
                  <a:pt x="4219" y="10516"/>
                  <a:pt x="3971" y="10687"/>
                  <a:pt x="3722" y="10687"/>
                </a:cubicBezTo>
                <a:cubicBezTo>
                  <a:pt x="3474" y="10687"/>
                  <a:pt x="3226" y="10516"/>
                  <a:pt x="3226" y="10175"/>
                </a:cubicBezTo>
                <a:lnTo>
                  <a:pt x="3226" y="9586"/>
                </a:lnTo>
                <a:cubicBezTo>
                  <a:pt x="3257" y="9462"/>
                  <a:pt x="3133" y="9400"/>
                  <a:pt x="3013" y="9400"/>
                </a:cubicBezTo>
                <a:cubicBezTo>
                  <a:pt x="2893" y="9400"/>
                  <a:pt x="2776" y="9462"/>
                  <a:pt x="2823" y="9586"/>
                </a:cubicBezTo>
                <a:lnTo>
                  <a:pt x="2823" y="10175"/>
                </a:lnTo>
                <a:cubicBezTo>
                  <a:pt x="2792" y="10485"/>
                  <a:pt x="2559" y="10640"/>
                  <a:pt x="2327" y="10640"/>
                </a:cubicBezTo>
                <a:cubicBezTo>
                  <a:pt x="2094" y="10640"/>
                  <a:pt x="1861" y="10485"/>
                  <a:pt x="1830" y="10175"/>
                </a:cubicBezTo>
                <a:lnTo>
                  <a:pt x="1830" y="7942"/>
                </a:lnTo>
                <a:cubicBezTo>
                  <a:pt x="1830" y="7849"/>
                  <a:pt x="1737" y="7756"/>
                  <a:pt x="1644" y="7756"/>
                </a:cubicBezTo>
                <a:cubicBezTo>
                  <a:pt x="1520" y="7756"/>
                  <a:pt x="1427" y="7849"/>
                  <a:pt x="1427" y="7942"/>
                </a:cubicBezTo>
                <a:lnTo>
                  <a:pt x="1427" y="10175"/>
                </a:lnTo>
                <a:cubicBezTo>
                  <a:pt x="1427" y="10516"/>
                  <a:pt x="1179" y="10687"/>
                  <a:pt x="931" y="10687"/>
                </a:cubicBezTo>
                <a:cubicBezTo>
                  <a:pt x="683" y="10687"/>
                  <a:pt x="434" y="10516"/>
                  <a:pt x="434" y="10175"/>
                </a:cubicBezTo>
                <a:lnTo>
                  <a:pt x="434" y="8438"/>
                </a:lnTo>
                <a:cubicBezTo>
                  <a:pt x="434" y="8298"/>
                  <a:pt x="334" y="8229"/>
                  <a:pt x="233" y="8229"/>
                </a:cubicBezTo>
                <a:cubicBezTo>
                  <a:pt x="132" y="8229"/>
                  <a:pt x="31" y="8298"/>
                  <a:pt x="31" y="8438"/>
                </a:cubicBezTo>
                <a:lnTo>
                  <a:pt x="31" y="10175"/>
                </a:lnTo>
                <a:cubicBezTo>
                  <a:pt x="31" y="10740"/>
                  <a:pt x="477" y="11095"/>
                  <a:pt x="943" y="11095"/>
                </a:cubicBezTo>
                <a:cubicBezTo>
                  <a:pt x="1193" y="11095"/>
                  <a:pt x="1449" y="10992"/>
                  <a:pt x="1644" y="10765"/>
                </a:cubicBezTo>
                <a:cubicBezTo>
                  <a:pt x="1815" y="10982"/>
                  <a:pt x="2071" y="11090"/>
                  <a:pt x="2330" y="11090"/>
                </a:cubicBezTo>
                <a:cubicBezTo>
                  <a:pt x="2590" y="11090"/>
                  <a:pt x="2854" y="10982"/>
                  <a:pt x="3040" y="10765"/>
                </a:cubicBezTo>
                <a:cubicBezTo>
                  <a:pt x="3211" y="10982"/>
                  <a:pt x="3467" y="11090"/>
                  <a:pt x="3726" y="11090"/>
                </a:cubicBezTo>
                <a:cubicBezTo>
                  <a:pt x="3986" y="11090"/>
                  <a:pt x="4250" y="10982"/>
                  <a:pt x="4436" y="10765"/>
                </a:cubicBezTo>
                <a:lnTo>
                  <a:pt x="4436" y="12222"/>
                </a:lnTo>
                <a:lnTo>
                  <a:pt x="4095" y="12222"/>
                </a:lnTo>
                <a:cubicBezTo>
                  <a:pt x="3443" y="12222"/>
                  <a:pt x="2916" y="12719"/>
                  <a:pt x="2916" y="13370"/>
                </a:cubicBezTo>
                <a:lnTo>
                  <a:pt x="2916" y="13556"/>
                </a:lnTo>
                <a:cubicBezTo>
                  <a:pt x="2916" y="13773"/>
                  <a:pt x="3102" y="13959"/>
                  <a:pt x="3319" y="13959"/>
                </a:cubicBezTo>
                <a:lnTo>
                  <a:pt x="3567" y="13959"/>
                </a:lnTo>
                <a:cubicBezTo>
                  <a:pt x="3847" y="13959"/>
                  <a:pt x="3847" y="13525"/>
                  <a:pt x="3567" y="13525"/>
                </a:cubicBezTo>
                <a:lnTo>
                  <a:pt x="3319" y="13525"/>
                </a:lnTo>
                <a:lnTo>
                  <a:pt x="3319" y="13370"/>
                </a:lnTo>
                <a:cubicBezTo>
                  <a:pt x="3319" y="12936"/>
                  <a:pt x="3660" y="12595"/>
                  <a:pt x="4095" y="12595"/>
                </a:cubicBezTo>
                <a:lnTo>
                  <a:pt x="6173" y="12595"/>
                </a:lnTo>
                <a:cubicBezTo>
                  <a:pt x="6607" y="12595"/>
                  <a:pt x="6948" y="12936"/>
                  <a:pt x="6948" y="13370"/>
                </a:cubicBezTo>
                <a:lnTo>
                  <a:pt x="6948" y="13525"/>
                </a:lnTo>
                <a:lnTo>
                  <a:pt x="4374" y="13525"/>
                </a:lnTo>
                <a:cubicBezTo>
                  <a:pt x="4095" y="13525"/>
                  <a:pt x="4095" y="13959"/>
                  <a:pt x="4374" y="13959"/>
                </a:cubicBezTo>
                <a:lnTo>
                  <a:pt x="6917" y="13959"/>
                </a:lnTo>
                <a:cubicBezTo>
                  <a:pt x="7135" y="13959"/>
                  <a:pt x="7321" y="13773"/>
                  <a:pt x="7321" y="13556"/>
                </a:cubicBezTo>
                <a:lnTo>
                  <a:pt x="7321" y="13370"/>
                </a:lnTo>
                <a:cubicBezTo>
                  <a:pt x="7321" y="12719"/>
                  <a:pt x="6793" y="12222"/>
                  <a:pt x="6142" y="12222"/>
                </a:cubicBezTo>
                <a:lnTo>
                  <a:pt x="5801" y="12222"/>
                </a:lnTo>
                <a:lnTo>
                  <a:pt x="5801" y="10765"/>
                </a:lnTo>
                <a:cubicBezTo>
                  <a:pt x="5987" y="10997"/>
                  <a:pt x="6243" y="11113"/>
                  <a:pt x="6499" y="11113"/>
                </a:cubicBezTo>
                <a:cubicBezTo>
                  <a:pt x="6755" y="11113"/>
                  <a:pt x="7011" y="10997"/>
                  <a:pt x="7197" y="10765"/>
                </a:cubicBezTo>
                <a:cubicBezTo>
                  <a:pt x="7383" y="10997"/>
                  <a:pt x="7646" y="11113"/>
                  <a:pt x="7906" y="11113"/>
                </a:cubicBezTo>
                <a:cubicBezTo>
                  <a:pt x="8166" y="11113"/>
                  <a:pt x="8422" y="10997"/>
                  <a:pt x="8593" y="10765"/>
                </a:cubicBezTo>
                <a:cubicBezTo>
                  <a:pt x="8789" y="10994"/>
                  <a:pt x="9047" y="11096"/>
                  <a:pt x="9299" y="11096"/>
                </a:cubicBezTo>
                <a:cubicBezTo>
                  <a:pt x="9763" y="11096"/>
                  <a:pt x="10206" y="10749"/>
                  <a:pt x="10206" y="10206"/>
                </a:cubicBezTo>
                <a:lnTo>
                  <a:pt x="10237" y="5491"/>
                </a:lnTo>
                <a:cubicBezTo>
                  <a:pt x="10237" y="4995"/>
                  <a:pt x="9833" y="4592"/>
                  <a:pt x="9337" y="4561"/>
                </a:cubicBezTo>
                <a:cubicBezTo>
                  <a:pt x="9554" y="4313"/>
                  <a:pt x="9709" y="3940"/>
                  <a:pt x="9709" y="3599"/>
                </a:cubicBezTo>
                <a:lnTo>
                  <a:pt x="9709" y="3506"/>
                </a:lnTo>
                <a:cubicBezTo>
                  <a:pt x="9709" y="3320"/>
                  <a:pt x="9554" y="3165"/>
                  <a:pt x="9368" y="3165"/>
                </a:cubicBezTo>
                <a:lnTo>
                  <a:pt x="6980" y="3165"/>
                </a:lnTo>
                <a:cubicBezTo>
                  <a:pt x="6793" y="3165"/>
                  <a:pt x="6638" y="3320"/>
                  <a:pt x="6669" y="3506"/>
                </a:cubicBezTo>
                <a:lnTo>
                  <a:pt x="6669" y="3599"/>
                </a:lnTo>
                <a:cubicBezTo>
                  <a:pt x="6638" y="3940"/>
                  <a:pt x="6793" y="4313"/>
                  <a:pt x="7042" y="4561"/>
                </a:cubicBezTo>
                <a:lnTo>
                  <a:pt x="6111" y="4561"/>
                </a:lnTo>
                <a:lnTo>
                  <a:pt x="6111" y="2141"/>
                </a:lnTo>
                <a:cubicBezTo>
                  <a:pt x="6111" y="1955"/>
                  <a:pt x="6018" y="1769"/>
                  <a:pt x="5832" y="1645"/>
                </a:cubicBezTo>
                <a:cubicBezTo>
                  <a:pt x="5770" y="1583"/>
                  <a:pt x="5739" y="1521"/>
                  <a:pt x="5739" y="1428"/>
                </a:cubicBezTo>
                <a:lnTo>
                  <a:pt x="5739" y="404"/>
                </a:lnTo>
                <a:cubicBezTo>
                  <a:pt x="5739" y="187"/>
                  <a:pt x="5584" y="1"/>
                  <a:pt x="5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8"/>
          <p:cNvSpPr/>
          <p:nvPr/>
        </p:nvSpPr>
        <p:spPr>
          <a:xfrm>
            <a:off x="1533321" y="1482037"/>
            <a:ext cx="377115" cy="333184"/>
          </a:xfrm>
          <a:custGeom>
            <a:rect b="b" l="l" r="r" t="t"/>
            <a:pathLst>
              <a:path extrusionOk="0" h="12347" w="13975">
                <a:moveTo>
                  <a:pt x="7833" y="1769"/>
                </a:moveTo>
                <a:lnTo>
                  <a:pt x="7833" y="2451"/>
                </a:lnTo>
                <a:cubicBezTo>
                  <a:pt x="7833" y="2668"/>
                  <a:pt x="7678" y="2823"/>
                  <a:pt x="7461" y="2823"/>
                </a:cubicBezTo>
                <a:lnTo>
                  <a:pt x="7430" y="2823"/>
                </a:lnTo>
                <a:cubicBezTo>
                  <a:pt x="7212" y="2823"/>
                  <a:pt x="7057" y="2668"/>
                  <a:pt x="7057" y="2451"/>
                </a:cubicBezTo>
                <a:lnTo>
                  <a:pt x="7057" y="1769"/>
                </a:lnTo>
                <a:close/>
                <a:moveTo>
                  <a:pt x="9818" y="1769"/>
                </a:moveTo>
                <a:lnTo>
                  <a:pt x="9818" y="2451"/>
                </a:lnTo>
                <a:cubicBezTo>
                  <a:pt x="9818" y="2668"/>
                  <a:pt x="9663" y="2823"/>
                  <a:pt x="9446" y="2823"/>
                </a:cubicBezTo>
                <a:lnTo>
                  <a:pt x="9415" y="2823"/>
                </a:lnTo>
                <a:cubicBezTo>
                  <a:pt x="9198" y="2823"/>
                  <a:pt x="9043" y="2668"/>
                  <a:pt x="9043" y="2451"/>
                </a:cubicBezTo>
                <a:lnTo>
                  <a:pt x="9043" y="1769"/>
                </a:lnTo>
                <a:close/>
                <a:moveTo>
                  <a:pt x="13602" y="2389"/>
                </a:moveTo>
                <a:lnTo>
                  <a:pt x="13602" y="2978"/>
                </a:lnTo>
                <a:lnTo>
                  <a:pt x="12517" y="2978"/>
                </a:lnTo>
                <a:lnTo>
                  <a:pt x="12517" y="2389"/>
                </a:lnTo>
                <a:close/>
                <a:moveTo>
                  <a:pt x="3800" y="931"/>
                </a:moveTo>
                <a:cubicBezTo>
                  <a:pt x="4793" y="931"/>
                  <a:pt x="5630" y="1769"/>
                  <a:pt x="5630" y="2761"/>
                </a:cubicBezTo>
                <a:lnTo>
                  <a:pt x="5630" y="3164"/>
                </a:lnTo>
                <a:cubicBezTo>
                  <a:pt x="5630" y="3195"/>
                  <a:pt x="5599" y="3227"/>
                  <a:pt x="5568" y="3227"/>
                </a:cubicBezTo>
                <a:lnTo>
                  <a:pt x="1815" y="3227"/>
                </a:lnTo>
                <a:cubicBezTo>
                  <a:pt x="1784" y="3227"/>
                  <a:pt x="1753" y="3195"/>
                  <a:pt x="1753" y="3164"/>
                </a:cubicBezTo>
                <a:lnTo>
                  <a:pt x="1753" y="2761"/>
                </a:lnTo>
                <a:cubicBezTo>
                  <a:pt x="1753" y="1769"/>
                  <a:pt x="2559" y="931"/>
                  <a:pt x="3583" y="931"/>
                </a:cubicBezTo>
                <a:close/>
                <a:moveTo>
                  <a:pt x="6127" y="3630"/>
                </a:moveTo>
                <a:cubicBezTo>
                  <a:pt x="6189" y="3630"/>
                  <a:pt x="6251" y="3692"/>
                  <a:pt x="6251" y="3754"/>
                </a:cubicBezTo>
                <a:lnTo>
                  <a:pt x="6251" y="4095"/>
                </a:lnTo>
                <a:lnTo>
                  <a:pt x="1102" y="4095"/>
                </a:lnTo>
                <a:lnTo>
                  <a:pt x="1102" y="3754"/>
                </a:lnTo>
                <a:cubicBezTo>
                  <a:pt x="1102" y="3692"/>
                  <a:pt x="1133" y="3630"/>
                  <a:pt x="1226" y="3630"/>
                </a:cubicBezTo>
                <a:close/>
                <a:moveTo>
                  <a:pt x="8672" y="10958"/>
                </a:moveTo>
                <a:cubicBezTo>
                  <a:pt x="8912" y="10958"/>
                  <a:pt x="9136" y="11145"/>
                  <a:pt x="9136" y="11416"/>
                </a:cubicBezTo>
                <a:cubicBezTo>
                  <a:pt x="9136" y="11664"/>
                  <a:pt x="8918" y="11881"/>
                  <a:pt x="8670" y="11881"/>
                </a:cubicBezTo>
                <a:cubicBezTo>
                  <a:pt x="8267" y="11881"/>
                  <a:pt x="8050" y="11385"/>
                  <a:pt x="8329" y="11105"/>
                </a:cubicBezTo>
                <a:cubicBezTo>
                  <a:pt x="8431" y="11003"/>
                  <a:pt x="8553" y="10958"/>
                  <a:pt x="8672" y="10958"/>
                </a:cubicBezTo>
                <a:close/>
                <a:moveTo>
                  <a:pt x="2094" y="10950"/>
                </a:moveTo>
                <a:cubicBezTo>
                  <a:pt x="2497" y="10950"/>
                  <a:pt x="2715" y="11447"/>
                  <a:pt x="2404" y="11757"/>
                </a:cubicBezTo>
                <a:cubicBezTo>
                  <a:pt x="2314" y="11847"/>
                  <a:pt x="2197" y="11889"/>
                  <a:pt x="2082" y="11889"/>
                </a:cubicBezTo>
                <a:cubicBezTo>
                  <a:pt x="1842" y="11889"/>
                  <a:pt x="1608" y="11709"/>
                  <a:pt x="1629" y="11416"/>
                </a:cubicBezTo>
                <a:cubicBezTo>
                  <a:pt x="1598" y="11167"/>
                  <a:pt x="1815" y="10950"/>
                  <a:pt x="2094" y="10950"/>
                </a:cubicBezTo>
                <a:close/>
                <a:moveTo>
                  <a:pt x="3676" y="1"/>
                </a:moveTo>
                <a:cubicBezTo>
                  <a:pt x="3560" y="1"/>
                  <a:pt x="3444" y="63"/>
                  <a:pt x="3490" y="187"/>
                </a:cubicBezTo>
                <a:lnTo>
                  <a:pt x="3490" y="528"/>
                </a:lnTo>
                <a:cubicBezTo>
                  <a:pt x="2280" y="590"/>
                  <a:pt x="1350" y="1582"/>
                  <a:pt x="1350" y="2761"/>
                </a:cubicBezTo>
                <a:lnTo>
                  <a:pt x="1350" y="3164"/>
                </a:lnTo>
                <a:lnTo>
                  <a:pt x="1350" y="3227"/>
                </a:lnTo>
                <a:lnTo>
                  <a:pt x="1226" y="3227"/>
                </a:lnTo>
                <a:cubicBezTo>
                  <a:pt x="915" y="3227"/>
                  <a:pt x="698" y="3475"/>
                  <a:pt x="698" y="3754"/>
                </a:cubicBezTo>
                <a:lnTo>
                  <a:pt x="698" y="4095"/>
                </a:lnTo>
                <a:lnTo>
                  <a:pt x="636" y="4095"/>
                </a:lnTo>
                <a:cubicBezTo>
                  <a:pt x="295" y="4095"/>
                  <a:pt x="47" y="4343"/>
                  <a:pt x="47" y="4684"/>
                </a:cubicBezTo>
                <a:lnTo>
                  <a:pt x="47" y="5832"/>
                </a:lnTo>
                <a:cubicBezTo>
                  <a:pt x="0" y="5941"/>
                  <a:pt x="117" y="5995"/>
                  <a:pt x="233" y="5995"/>
                </a:cubicBezTo>
                <a:cubicBezTo>
                  <a:pt x="349" y="5995"/>
                  <a:pt x="466" y="5941"/>
                  <a:pt x="419" y="5832"/>
                </a:cubicBezTo>
                <a:lnTo>
                  <a:pt x="419" y="4684"/>
                </a:lnTo>
                <a:cubicBezTo>
                  <a:pt x="419" y="4560"/>
                  <a:pt x="512" y="4498"/>
                  <a:pt x="605" y="4498"/>
                </a:cubicBezTo>
                <a:lnTo>
                  <a:pt x="10128" y="4498"/>
                </a:lnTo>
                <a:cubicBezTo>
                  <a:pt x="10221" y="4498"/>
                  <a:pt x="10314" y="4560"/>
                  <a:pt x="10314" y="4684"/>
                </a:cubicBezTo>
                <a:lnTo>
                  <a:pt x="10314" y="9306"/>
                </a:lnTo>
                <a:lnTo>
                  <a:pt x="8980" y="9306"/>
                </a:lnTo>
                <a:lnTo>
                  <a:pt x="8980" y="8065"/>
                </a:lnTo>
                <a:cubicBezTo>
                  <a:pt x="8996" y="7941"/>
                  <a:pt x="8887" y="7879"/>
                  <a:pt x="8779" y="7879"/>
                </a:cubicBezTo>
                <a:cubicBezTo>
                  <a:pt x="8670" y="7879"/>
                  <a:pt x="8562" y="7941"/>
                  <a:pt x="8577" y="8065"/>
                </a:cubicBezTo>
                <a:lnTo>
                  <a:pt x="8577" y="9306"/>
                </a:lnTo>
                <a:lnTo>
                  <a:pt x="7150" y="9306"/>
                </a:lnTo>
                <a:lnTo>
                  <a:pt x="7150" y="7321"/>
                </a:lnTo>
                <a:cubicBezTo>
                  <a:pt x="7150" y="7197"/>
                  <a:pt x="7057" y="7104"/>
                  <a:pt x="6964" y="7104"/>
                </a:cubicBezTo>
                <a:cubicBezTo>
                  <a:pt x="6840" y="7104"/>
                  <a:pt x="6747" y="7197"/>
                  <a:pt x="6747" y="7321"/>
                </a:cubicBezTo>
                <a:lnTo>
                  <a:pt x="6747" y="9306"/>
                </a:lnTo>
                <a:lnTo>
                  <a:pt x="5475" y="9306"/>
                </a:lnTo>
                <a:lnTo>
                  <a:pt x="5475" y="8065"/>
                </a:lnTo>
                <a:cubicBezTo>
                  <a:pt x="5522" y="7941"/>
                  <a:pt x="5406" y="7879"/>
                  <a:pt x="5289" y="7879"/>
                </a:cubicBezTo>
                <a:cubicBezTo>
                  <a:pt x="5173" y="7879"/>
                  <a:pt x="5057" y="7941"/>
                  <a:pt x="5103" y="8065"/>
                </a:cubicBezTo>
                <a:lnTo>
                  <a:pt x="5103" y="9306"/>
                </a:lnTo>
                <a:lnTo>
                  <a:pt x="3924" y="9306"/>
                </a:lnTo>
                <a:lnTo>
                  <a:pt x="3924" y="6918"/>
                </a:lnTo>
                <a:cubicBezTo>
                  <a:pt x="3924" y="6794"/>
                  <a:pt x="3862" y="6701"/>
                  <a:pt x="3738" y="6701"/>
                </a:cubicBezTo>
                <a:cubicBezTo>
                  <a:pt x="3614" y="6701"/>
                  <a:pt x="3521" y="6794"/>
                  <a:pt x="3521" y="6918"/>
                </a:cubicBezTo>
                <a:lnTo>
                  <a:pt x="3521" y="9306"/>
                </a:lnTo>
                <a:lnTo>
                  <a:pt x="2156" y="9306"/>
                </a:lnTo>
                <a:lnTo>
                  <a:pt x="2156" y="8065"/>
                </a:lnTo>
                <a:cubicBezTo>
                  <a:pt x="2156" y="7926"/>
                  <a:pt x="2055" y="7856"/>
                  <a:pt x="1955" y="7856"/>
                </a:cubicBezTo>
                <a:cubicBezTo>
                  <a:pt x="1854" y="7856"/>
                  <a:pt x="1753" y="7926"/>
                  <a:pt x="1753" y="8065"/>
                </a:cubicBezTo>
                <a:lnTo>
                  <a:pt x="1753" y="9306"/>
                </a:lnTo>
                <a:lnTo>
                  <a:pt x="419" y="9306"/>
                </a:lnTo>
                <a:lnTo>
                  <a:pt x="419" y="6639"/>
                </a:lnTo>
                <a:cubicBezTo>
                  <a:pt x="466" y="6515"/>
                  <a:pt x="349" y="6452"/>
                  <a:pt x="233" y="6452"/>
                </a:cubicBezTo>
                <a:cubicBezTo>
                  <a:pt x="117" y="6452"/>
                  <a:pt x="0" y="6515"/>
                  <a:pt x="47" y="6639"/>
                </a:cubicBezTo>
                <a:lnTo>
                  <a:pt x="47" y="10423"/>
                </a:lnTo>
                <a:cubicBezTo>
                  <a:pt x="47" y="10702"/>
                  <a:pt x="264" y="10950"/>
                  <a:pt x="543" y="10950"/>
                </a:cubicBezTo>
                <a:lnTo>
                  <a:pt x="1381" y="10950"/>
                </a:lnTo>
                <a:cubicBezTo>
                  <a:pt x="1040" y="11416"/>
                  <a:pt x="1288" y="12098"/>
                  <a:pt x="1846" y="12253"/>
                </a:cubicBezTo>
                <a:cubicBezTo>
                  <a:pt x="1928" y="12276"/>
                  <a:pt x="2009" y="12286"/>
                  <a:pt x="2089" y="12286"/>
                </a:cubicBezTo>
                <a:cubicBezTo>
                  <a:pt x="2556" y="12286"/>
                  <a:pt x="2963" y="11919"/>
                  <a:pt x="2963" y="11416"/>
                </a:cubicBezTo>
                <a:cubicBezTo>
                  <a:pt x="2963" y="11260"/>
                  <a:pt x="2932" y="11074"/>
                  <a:pt x="2808" y="10950"/>
                </a:cubicBezTo>
                <a:lnTo>
                  <a:pt x="4110" y="10950"/>
                </a:lnTo>
                <a:cubicBezTo>
                  <a:pt x="4359" y="10950"/>
                  <a:pt x="4359" y="10516"/>
                  <a:pt x="4110" y="10516"/>
                </a:cubicBezTo>
                <a:lnTo>
                  <a:pt x="543" y="10516"/>
                </a:lnTo>
                <a:cubicBezTo>
                  <a:pt x="481" y="10516"/>
                  <a:pt x="450" y="10485"/>
                  <a:pt x="419" y="10423"/>
                </a:cubicBezTo>
                <a:lnTo>
                  <a:pt x="419" y="9709"/>
                </a:lnTo>
                <a:lnTo>
                  <a:pt x="10314" y="9709"/>
                </a:lnTo>
                <a:lnTo>
                  <a:pt x="10314" y="10423"/>
                </a:lnTo>
                <a:cubicBezTo>
                  <a:pt x="10314" y="10485"/>
                  <a:pt x="10252" y="10516"/>
                  <a:pt x="10190" y="10516"/>
                </a:cubicBezTo>
                <a:lnTo>
                  <a:pt x="4886" y="10516"/>
                </a:lnTo>
                <a:cubicBezTo>
                  <a:pt x="4607" y="10516"/>
                  <a:pt x="4607" y="10950"/>
                  <a:pt x="4886" y="10950"/>
                </a:cubicBezTo>
                <a:lnTo>
                  <a:pt x="7926" y="10950"/>
                </a:lnTo>
                <a:cubicBezTo>
                  <a:pt x="7833" y="11074"/>
                  <a:pt x="7771" y="11260"/>
                  <a:pt x="7771" y="11416"/>
                </a:cubicBezTo>
                <a:cubicBezTo>
                  <a:pt x="7740" y="12036"/>
                  <a:pt x="8197" y="12346"/>
                  <a:pt x="8655" y="12346"/>
                </a:cubicBezTo>
                <a:cubicBezTo>
                  <a:pt x="9112" y="12346"/>
                  <a:pt x="9570" y="12036"/>
                  <a:pt x="9539" y="11416"/>
                </a:cubicBezTo>
                <a:cubicBezTo>
                  <a:pt x="9539" y="11260"/>
                  <a:pt x="9477" y="11074"/>
                  <a:pt x="9384" y="10950"/>
                </a:cubicBezTo>
                <a:lnTo>
                  <a:pt x="10190" y="10950"/>
                </a:lnTo>
                <a:cubicBezTo>
                  <a:pt x="10469" y="10950"/>
                  <a:pt x="10718" y="10702"/>
                  <a:pt x="10718" y="10423"/>
                </a:cubicBezTo>
                <a:lnTo>
                  <a:pt x="10718" y="4684"/>
                </a:lnTo>
                <a:cubicBezTo>
                  <a:pt x="10718" y="4560"/>
                  <a:pt x="10687" y="4436"/>
                  <a:pt x="10625" y="4343"/>
                </a:cubicBezTo>
                <a:lnTo>
                  <a:pt x="11028" y="3444"/>
                </a:lnTo>
                <a:cubicBezTo>
                  <a:pt x="11214" y="3071"/>
                  <a:pt x="11555" y="2854"/>
                  <a:pt x="11958" y="2854"/>
                </a:cubicBezTo>
                <a:lnTo>
                  <a:pt x="12082" y="2854"/>
                </a:lnTo>
                <a:lnTo>
                  <a:pt x="12082" y="2978"/>
                </a:lnTo>
                <a:cubicBezTo>
                  <a:pt x="12082" y="3195"/>
                  <a:pt x="12269" y="3382"/>
                  <a:pt x="12486" y="3382"/>
                </a:cubicBezTo>
                <a:lnTo>
                  <a:pt x="13571" y="3382"/>
                </a:lnTo>
                <a:cubicBezTo>
                  <a:pt x="13788" y="3382"/>
                  <a:pt x="13975" y="3195"/>
                  <a:pt x="13975" y="2978"/>
                </a:cubicBezTo>
                <a:lnTo>
                  <a:pt x="13975" y="2389"/>
                </a:lnTo>
                <a:cubicBezTo>
                  <a:pt x="13975" y="2172"/>
                  <a:pt x="13788" y="1986"/>
                  <a:pt x="13571" y="1986"/>
                </a:cubicBezTo>
                <a:lnTo>
                  <a:pt x="12517" y="1986"/>
                </a:lnTo>
                <a:cubicBezTo>
                  <a:pt x="12269" y="1986"/>
                  <a:pt x="12082" y="2172"/>
                  <a:pt x="12082" y="2389"/>
                </a:cubicBezTo>
                <a:lnTo>
                  <a:pt x="12082" y="2451"/>
                </a:lnTo>
                <a:lnTo>
                  <a:pt x="11958" y="2451"/>
                </a:lnTo>
                <a:cubicBezTo>
                  <a:pt x="11400" y="2451"/>
                  <a:pt x="10873" y="2761"/>
                  <a:pt x="10656" y="3258"/>
                </a:cubicBezTo>
                <a:lnTo>
                  <a:pt x="10252" y="4095"/>
                </a:lnTo>
                <a:lnTo>
                  <a:pt x="9632" y="4095"/>
                </a:lnTo>
                <a:lnTo>
                  <a:pt x="9632" y="3227"/>
                </a:lnTo>
                <a:cubicBezTo>
                  <a:pt x="9973" y="3133"/>
                  <a:pt x="10190" y="2823"/>
                  <a:pt x="10221" y="2451"/>
                </a:cubicBezTo>
                <a:lnTo>
                  <a:pt x="10221" y="1645"/>
                </a:lnTo>
                <a:cubicBezTo>
                  <a:pt x="10190" y="1489"/>
                  <a:pt x="10066" y="1334"/>
                  <a:pt x="9911" y="1334"/>
                </a:cubicBezTo>
                <a:lnTo>
                  <a:pt x="8918" y="1334"/>
                </a:lnTo>
                <a:cubicBezTo>
                  <a:pt x="8763" y="1334"/>
                  <a:pt x="8608" y="1489"/>
                  <a:pt x="8608" y="1645"/>
                </a:cubicBezTo>
                <a:lnTo>
                  <a:pt x="8608" y="2451"/>
                </a:lnTo>
                <a:cubicBezTo>
                  <a:pt x="8608" y="2823"/>
                  <a:pt x="8887" y="3133"/>
                  <a:pt x="9229" y="3227"/>
                </a:cubicBezTo>
                <a:lnTo>
                  <a:pt x="9229" y="4095"/>
                </a:lnTo>
                <a:lnTo>
                  <a:pt x="7678" y="4095"/>
                </a:lnTo>
                <a:lnTo>
                  <a:pt x="7678" y="3227"/>
                </a:lnTo>
                <a:cubicBezTo>
                  <a:pt x="8019" y="3133"/>
                  <a:pt x="8267" y="2823"/>
                  <a:pt x="8267" y="2451"/>
                </a:cubicBezTo>
                <a:lnTo>
                  <a:pt x="8267" y="1645"/>
                </a:lnTo>
                <a:cubicBezTo>
                  <a:pt x="8267" y="1489"/>
                  <a:pt x="8143" y="1334"/>
                  <a:pt x="7957" y="1334"/>
                </a:cubicBezTo>
                <a:lnTo>
                  <a:pt x="6933" y="1334"/>
                </a:lnTo>
                <a:cubicBezTo>
                  <a:pt x="6778" y="1334"/>
                  <a:pt x="6654" y="1489"/>
                  <a:pt x="6654" y="1645"/>
                </a:cubicBezTo>
                <a:lnTo>
                  <a:pt x="6654" y="2451"/>
                </a:lnTo>
                <a:cubicBezTo>
                  <a:pt x="6654" y="2823"/>
                  <a:pt x="6902" y="3133"/>
                  <a:pt x="7243" y="3227"/>
                </a:cubicBezTo>
                <a:lnTo>
                  <a:pt x="7243" y="4095"/>
                </a:lnTo>
                <a:lnTo>
                  <a:pt x="6685" y="4095"/>
                </a:lnTo>
                <a:lnTo>
                  <a:pt x="6685" y="3754"/>
                </a:lnTo>
                <a:cubicBezTo>
                  <a:pt x="6685" y="3475"/>
                  <a:pt x="6437" y="3227"/>
                  <a:pt x="6127" y="3227"/>
                </a:cubicBezTo>
                <a:lnTo>
                  <a:pt x="6003" y="3227"/>
                </a:lnTo>
                <a:lnTo>
                  <a:pt x="6003" y="3164"/>
                </a:lnTo>
                <a:lnTo>
                  <a:pt x="6003" y="2761"/>
                </a:lnTo>
                <a:cubicBezTo>
                  <a:pt x="6003" y="1582"/>
                  <a:pt x="5072" y="590"/>
                  <a:pt x="3862" y="528"/>
                </a:cubicBezTo>
                <a:lnTo>
                  <a:pt x="3862" y="187"/>
                </a:lnTo>
                <a:cubicBezTo>
                  <a:pt x="3909" y="63"/>
                  <a:pt x="3793" y="1"/>
                  <a:pt x="36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5" name="Google Shape;1105;p58"/>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sp>
        <p:nvSpPr>
          <p:cNvPr id="1110" name="Google Shape;1110;p5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111" name="Google Shape;1111;p59"/>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Photos: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3"/>
              </a:rPr>
              <a:t>Close up pans with food</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4"/>
              </a:rPr>
              <a:t>Close up chef preparing food plate</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5"/>
              </a:rPr>
              <a:t>Male chef in kitchen cooking</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6"/>
              </a:rPr>
              <a:t>Top view fruit tart on plate</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7"/>
              </a:rPr>
              <a:t>Close-up waffles with ice cream</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8"/>
              </a:rPr>
              <a:t>Group of friends eating in restaurant</a:t>
            </a:r>
            <a:r>
              <a:rPr lang="en">
                <a:solidFill>
                  <a:schemeClr val="dk1"/>
                </a:solidFill>
              </a:rPr>
              <a:t> I</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9"/>
              </a:rPr>
              <a:t>Group of friends eating in restaurant II</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10"/>
              </a:rPr>
              <a:t>Group of friends eating in restaurant III</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hlink"/>
                </a:solidFill>
                <a:uFill>
                  <a:noFill/>
                </a:uFill>
                <a:hlinkClick r:id="rId11"/>
              </a:rPr>
              <a:t>Smiling waitress serving order</a:t>
            </a:r>
            <a:endParaRPr>
              <a:solidFill>
                <a:schemeClr val="dk1"/>
              </a:solidFill>
            </a:endParaRPr>
          </a:p>
        </p:txBody>
      </p:sp>
      <p:cxnSp>
        <p:nvCxnSpPr>
          <p:cNvPr id="1112" name="Google Shape;1112;p59"/>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6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118" name="Google Shape;1118;p60"/>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Photos: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3">
                  <a:extLst>
                    <a:ext uri="{A12FA001-AC4F-418D-AE19-62706E023703}">
                      <ahyp:hlinkClr val="tx"/>
                    </a:ext>
                  </a:extLst>
                </a:hlinkClick>
              </a:rPr>
              <a:t>Close up delicious food plate</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4">
                  <a:extLst>
                    <a:ext uri="{A12FA001-AC4F-418D-AE19-62706E023703}">
                      <ahyp:hlinkClr val="tx"/>
                    </a:ext>
                  </a:extLst>
                </a:hlinkClick>
              </a:rPr>
              <a:t>Close up chef preparing food plate</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5">
                  <a:extLst>
                    <a:ext uri="{A12FA001-AC4F-418D-AE19-62706E023703}">
                      <ahyp:hlinkClr val="tx"/>
                    </a:ext>
                  </a:extLst>
                </a:hlinkClick>
              </a:rPr>
              <a:t>Group of friends eating in restaurant</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6">
                  <a:extLst>
                    <a:ext uri="{A12FA001-AC4F-418D-AE19-62706E023703}">
                      <ahyp:hlinkClr val="tx"/>
                    </a:ext>
                  </a:extLst>
                </a:hlinkClick>
              </a:rPr>
              <a:t>Top view delicious dish assortment</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7">
                  <a:extLst>
                    <a:ext uri="{A12FA001-AC4F-418D-AE19-62706E023703}">
                      <ahyp:hlinkClr val="tx"/>
                    </a:ext>
                  </a:extLst>
                </a:hlinkClick>
              </a:rPr>
              <a:t>Top view ice cream on slate with fruits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8">
                  <a:extLst>
                    <a:ext uri="{A12FA001-AC4F-418D-AE19-62706E023703}">
                      <ahyp:hlinkClr val="tx"/>
                    </a:ext>
                  </a:extLst>
                </a:hlinkClick>
              </a:rPr>
              <a:t>Medium shot friends clinking glasses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9">
                  <a:extLst>
                    <a:ext uri="{A12FA001-AC4F-418D-AE19-62706E023703}">
                      <ahyp:hlinkClr val="tx"/>
                    </a:ext>
                  </a:extLst>
                </a:hlinkClick>
              </a:rPr>
              <a:t>Couple ordering food at restaurant</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10">
                  <a:extLst>
                    <a:ext uri="{A12FA001-AC4F-418D-AE19-62706E023703}">
                      <ahyp:hlinkClr val="tx"/>
                    </a:ext>
                  </a:extLst>
                </a:hlinkClick>
              </a:rPr>
              <a:t>Smiling waitress holding tray</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11">
                  <a:extLst>
                    <a:ext uri="{A12FA001-AC4F-418D-AE19-62706E023703}">
                      <ahyp:hlinkClr val="tx"/>
                    </a:ext>
                  </a:extLst>
                </a:hlinkClick>
              </a:rPr>
              <a:t>Young trans man with apron working as a waiter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Icons: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uFill>
                  <a:noFill/>
                </a:uFill>
                <a:hlinkClick r:id="rId12">
                  <a:extLst>
                    <a:ext uri="{A12FA001-AC4F-418D-AE19-62706E023703}">
                      <ahyp:hlinkClr val="tx"/>
                    </a:ext>
                  </a:extLst>
                </a:hlinkClick>
              </a:rPr>
              <a:t>Icon pack: restaurant</a:t>
            </a:r>
            <a:endParaRPr>
              <a:solidFill>
                <a:schemeClr val="dk1"/>
              </a:solidFill>
            </a:endParaRPr>
          </a:p>
        </p:txBody>
      </p:sp>
      <p:cxnSp>
        <p:nvCxnSpPr>
          <p:cNvPr id="1119" name="Google Shape;1119;p60"/>
          <p:cNvCxnSpPr/>
          <p:nvPr/>
        </p:nvCxnSpPr>
        <p:spPr>
          <a:xfrm>
            <a:off x="355225" y="577250"/>
            <a:ext cx="0" cy="3989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4"/>
          <p:cNvSpPr txBox="1"/>
          <p:nvPr>
            <p:ph type="title"/>
          </p:nvPr>
        </p:nvSpPr>
        <p:spPr>
          <a:xfrm>
            <a:off x="720000" y="1843370"/>
            <a:ext cx="2509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a:t>
            </a:r>
            <a:r>
              <a:rPr lang="en"/>
              <a:t>PROJECT</a:t>
            </a:r>
            <a:r>
              <a:rPr lang="en"/>
              <a:t> </a:t>
            </a:r>
            <a:endParaRPr/>
          </a:p>
        </p:txBody>
      </p:sp>
      <p:sp>
        <p:nvSpPr>
          <p:cNvPr id="210" name="Google Shape;210;p34"/>
          <p:cNvSpPr txBox="1"/>
          <p:nvPr>
            <p:ph idx="2" type="title"/>
          </p:nvPr>
        </p:nvSpPr>
        <p:spPr>
          <a:xfrm>
            <a:off x="720000" y="1302000"/>
            <a:ext cx="12753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11" name="Google Shape;211;p34"/>
          <p:cNvSpPr txBox="1"/>
          <p:nvPr>
            <p:ph idx="1" type="subTitle"/>
          </p:nvPr>
        </p:nvSpPr>
        <p:spPr>
          <a:xfrm>
            <a:off x="720000" y="2266695"/>
            <a:ext cx="233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12" name="Google Shape;212;p34"/>
          <p:cNvSpPr txBox="1"/>
          <p:nvPr>
            <p:ph idx="3" type="title"/>
          </p:nvPr>
        </p:nvSpPr>
        <p:spPr>
          <a:xfrm>
            <a:off x="3403800" y="1843370"/>
            <a:ext cx="2509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REQUIREMENTS</a:t>
            </a:r>
            <a:endParaRPr/>
          </a:p>
        </p:txBody>
      </p:sp>
      <p:sp>
        <p:nvSpPr>
          <p:cNvPr id="213" name="Google Shape;213;p34"/>
          <p:cNvSpPr txBox="1"/>
          <p:nvPr>
            <p:ph idx="4" type="title"/>
          </p:nvPr>
        </p:nvSpPr>
        <p:spPr>
          <a:xfrm>
            <a:off x="3403800" y="1302000"/>
            <a:ext cx="12753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14" name="Google Shape;214;p34"/>
          <p:cNvSpPr txBox="1"/>
          <p:nvPr>
            <p:ph idx="5" type="subTitle"/>
          </p:nvPr>
        </p:nvSpPr>
        <p:spPr>
          <a:xfrm>
            <a:off x="3403800" y="2266695"/>
            <a:ext cx="233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15" name="Google Shape;215;p34"/>
          <p:cNvSpPr txBox="1"/>
          <p:nvPr>
            <p:ph idx="6" type="title"/>
          </p:nvPr>
        </p:nvSpPr>
        <p:spPr>
          <a:xfrm>
            <a:off x="6087600" y="1843370"/>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GOALS</a:t>
            </a:r>
            <a:endParaRPr/>
          </a:p>
        </p:txBody>
      </p:sp>
      <p:sp>
        <p:nvSpPr>
          <p:cNvPr id="216" name="Google Shape;216;p34"/>
          <p:cNvSpPr txBox="1"/>
          <p:nvPr>
            <p:ph idx="7" type="title"/>
          </p:nvPr>
        </p:nvSpPr>
        <p:spPr>
          <a:xfrm>
            <a:off x="6087600" y="1302000"/>
            <a:ext cx="12753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17" name="Google Shape;217;p34"/>
          <p:cNvSpPr txBox="1"/>
          <p:nvPr>
            <p:ph idx="8" type="subTitle"/>
          </p:nvPr>
        </p:nvSpPr>
        <p:spPr>
          <a:xfrm>
            <a:off x="6087600" y="2266695"/>
            <a:ext cx="233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18" name="Google Shape;218;p34"/>
          <p:cNvSpPr txBox="1"/>
          <p:nvPr>
            <p:ph idx="9" type="title"/>
          </p:nvPr>
        </p:nvSpPr>
        <p:spPr>
          <a:xfrm>
            <a:off x="720000" y="3561570"/>
            <a:ext cx="2509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219" name="Google Shape;219;p34"/>
          <p:cNvSpPr txBox="1"/>
          <p:nvPr>
            <p:ph idx="13" type="title"/>
          </p:nvPr>
        </p:nvSpPr>
        <p:spPr>
          <a:xfrm>
            <a:off x="720000" y="3020200"/>
            <a:ext cx="12753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20" name="Google Shape;220;p34"/>
          <p:cNvSpPr txBox="1"/>
          <p:nvPr>
            <p:ph idx="14" type="subTitle"/>
          </p:nvPr>
        </p:nvSpPr>
        <p:spPr>
          <a:xfrm>
            <a:off x="720000" y="3984895"/>
            <a:ext cx="233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21" name="Google Shape;221;p34"/>
          <p:cNvSpPr txBox="1"/>
          <p:nvPr>
            <p:ph idx="15" type="title"/>
          </p:nvPr>
        </p:nvSpPr>
        <p:spPr>
          <a:xfrm>
            <a:off x="3403800" y="3561570"/>
            <a:ext cx="25095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STAGES</a:t>
            </a:r>
            <a:endParaRPr/>
          </a:p>
        </p:txBody>
      </p:sp>
      <p:sp>
        <p:nvSpPr>
          <p:cNvPr id="222" name="Google Shape;222;p34"/>
          <p:cNvSpPr txBox="1"/>
          <p:nvPr>
            <p:ph idx="16" type="title"/>
          </p:nvPr>
        </p:nvSpPr>
        <p:spPr>
          <a:xfrm>
            <a:off x="3403800" y="3020200"/>
            <a:ext cx="12753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23" name="Google Shape;223;p34"/>
          <p:cNvSpPr txBox="1"/>
          <p:nvPr>
            <p:ph idx="17" type="subTitle"/>
          </p:nvPr>
        </p:nvSpPr>
        <p:spPr>
          <a:xfrm>
            <a:off x="3403800" y="3984895"/>
            <a:ext cx="233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24" name="Google Shape;224;p34"/>
          <p:cNvSpPr txBox="1"/>
          <p:nvPr>
            <p:ph idx="18" type="title"/>
          </p:nvPr>
        </p:nvSpPr>
        <p:spPr>
          <a:xfrm>
            <a:off x="6087600" y="3561570"/>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225" name="Google Shape;225;p34"/>
          <p:cNvSpPr txBox="1"/>
          <p:nvPr>
            <p:ph idx="19" type="title"/>
          </p:nvPr>
        </p:nvSpPr>
        <p:spPr>
          <a:xfrm>
            <a:off x="6087600" y="3020200"/>
            <a:ext cx="12753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26" name="Google Shape;226;p34"/>
          <p:cNvSpPr txBox="1"/>
          <p:nvPr>
            <p:ph idx="20" type="subTitle"/>
          </p:nvPr>
        </p:nvSpPr>
        <p:spPr>
          <a:xfrm>
            <a:off x="6087600" y="3984895"/>
            <a:ext cx="233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227" name="Google Shape;227;p34"/>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TABLE OF CONTENTS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3" name="Shape 1123"/>
        <p:cNvGrpSpPr/>
        <p:nvPr/>
      </p:nvGrpSpPr>
      <p:grpSpPr>
        <a:xfrm>
          <a:off x="0" y="0"/>
          <a:ext cx="0" cy="0"/>
          <a:chOff x="0" y="0"/>
          <a:chExt cx="0" cy="0"/>
        </a:xfrm>
      </p:grpSpPr>
      <p:sp>
        <p:nvSpPr>
          <p:cNvPr id="1124" name="Google Shape;1124;p61"/>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125" name="Google Shape;1125;p6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1126" name="Google Shape;1126;p61"/>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0" name="Shape 1130"/>
        <p:cNvGrpSpPr/>
        <p:nvPr/>
      </p:nvGrpSpPr>
      <p:grpSpPr>
        <a:xfrm>
          <a:off x="0" y="0"/>
          <a:ext cx="0" cy="0"/>
          <a:chOff x="0" y="0"/>
          <a:chExt cx="0" cy="0"/>
        </a:xfrm>
      </p:grpSpPr>
      <p:sp>
        <p:nvSpPr>
          <p:cNvPr id="1131" name="Google Shape;1131;p62"/>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132" name="Google Shape;1132;p62"/>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1133" name="Google Shape;1133;p6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7" name="Shape 1137"/>
        <p:cNvGrpSpPr/>
        <p:nvPr/>
      </p:nvGrpSpPr>
      <p:grpSpPr>
        <a:xfrm>
          <a:off x="0" y="0"/>
          <a:ext cx="0" cy="0"/>
          <a:chOff x="0" y="0"/>
          <a:chExt cx="0" cy="0"/>
        </a:xfrm>
      </p:grpSpPr>
      <p:sp>
        <p:nvSpPr>
          <p:cNvPr id="1138" name="Google Shape;1138;p63"/>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1139" name="Google Shape;1139;p63"/>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Playfair Display</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uFill>
                  <a:noFill/>
                </a:uFill>
                <a:hlinkClick r:id="rId3">
                  <a:extLst>
                    <a:ext uri="{A12FA001-AC4F-418D-AE19-62706E023703}">
                      <ahyp:hlinkClr val="tx"/>
                    </a:ext>
                  </a:extLst>
                </a:hlinkClick>
              </a:rPr>
              <a:t>(</a:t>
            </a:r>
            <a:r>
              <a:rPr lang="en" sz="1100">
                <a:solidFill>
                  <a:schemeClr val="lt1"/>
                </a:solidFill>
                <a:uFill>
                  <a:noFill/>
                </a:uFill>
                <a:hlinkClick r:id="rId4">
                  <a:extLst>
                    <a:ext uri="{A12FA001-AC4F-418D-AE19-62706E023703}">
                      <ahyp:hlinkClr val="tx"/>
                    </a:ext>
                  </a:extLst>
                </a:hlinkClick>
              </a:rPr>
              <a:t>https://fonts.google.com/specimen/Playfair+Display</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Cantarell</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uFill>
                  <a:noFill/>
                </a:uFill>
                <a:hlinkClick r:id="rId5">
                  <a:extLst>
                    <a:ext uri="{A12FA001-AC4F-418D-AE19-62706E023703}">
                      <ahyp:hlinkClr val="tx"/>
                    </a:ext>
                  </a:extLst>
                </a:hlinkClick>
              </a:rPr>
              <a:t>(</a:t>
            </a:r>
            <a:r>
              <a:rPr lang="en" sz="1100">
                <a:solidFill>
                  <a:schemeClr val="lt1"/>
                </a:solidFill>
                <a:uFill>
                  <a:noFill/>
                </a:uFill>
                <a:hlinkClick r:id="rId6">
                  <a:extLst>
                    <a:ext uri="{A12FA001-AC4F-418D-AE19-62706E023703}">
                      <ahyp:hlinkClr val="tx"/>
                    </a:ext>
                  </a:extLst>
                </a:hlinkClick>
              </a:rPr>
              <a:t>https://fonts.google.com/specimen/Cantarell</a:t>
            </a:r>
            <a:r>
              <a:rPr lang="en" sz="1100">
                <a:solidFill>
                  <a:schemeClr val="lt1"/>
                </a:solidFill>
                <a:uFill>
                  <a:noFill/>
                </a:uFill>
                <a:hlinkClick r:id="rId7">
                  <a:extLst>
                    <a:ext uri="{A12FA001-AC4F-418D-AE19-62706E023703}">
                      <ahyp:hlinkClr val="tx"/>
                    </a:ext>
                  </a:extLst>
                </a:hlinkClick>
              </a:rPr>
              <a:t>)</a:t>
            </a:r>
            <a:endParaRPr sz="1100">
              <a:solidFill>
                <a:schemeClr val="lt1"/>
              </a:solidFill>
            </a:endParaRPr>
          </a:p>
        </p:txBody>
      </p:sp>
      <p:sp>
        <p:nvSpPr>
          <p:cNvPr id="1140" name="Google Shape;1140;p63"/>
          <p:cNvSpPr/>
          <p:nvPr/>
        </p:nvSpPr>
        <p:spPr>
          <a:xfrm>
            <a:off x="3114475" y="2988225"/>
            <a:ext cx="791400" cy="754200"/>
          </a:xfrm>
          <a:prstGeom prst="roundRect">
            <a:avLst>
              <a:gd fmla="val 16667" name="adj"/>
            </a:avLst>
          </a:prstGeom>
          <a:solidFill>
            <a:srgbClr val="2E2A2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3"/>
          <p:cNvSpPr/>
          <p:nvPr/>
        </p:nvSpPr>
        <p:spPr>
          <a:xfrm>
            <a:off x="4176295" y="2988225"/>
            <a:ext cx="791400" cy="754200"/>
          </a:xfrm>
          <a:prstGeom prst="roundRect">
            <a:avLst>
              <a:gd fmla="val 16667" name="adj"/>
            </a:avLst>
          </a:prstGeom>
          <a:solidFill>
            <a:srgbClr val="F3F0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3"/>
          <p:cNvSpPr/>
          <p:nvPr/>
        </p:nvSpPr>
        <p:spPr>
          <a:xfrm>
            <a:off x="5238114" y="2988225"/>
            <a:ext cx="791400" cy="754200"/>
          </a:xfrm>
          <a:prstGeom prst="roundRect">
            <a:avLst>
              <a:gd fmla="val 16667" name="adj"/>
            </a:avLst>
          </a:prstGeom>
          <a:solidFill>
            <a:srgbClr val="E0441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3"/>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#2e2a28</a:t>
            </a:r>
            <a:endParaRPr sz="1000">
              <a:solidFill>
                <a:srgbClr val="FFFFFF"/>
              </a:solidFill>
            </a:endParaRPr>
          </a:p>
        </p:txBody>
      </p:sp>
      <p:sp>
        <p:nvSpPr>
          <p:cNvPr id="1144" name="Google Shape;1144;p63"/>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#f3f0ef</a:t>
            </a:r>
            <a:endParaRPr sz="1000">
              <a:solidFill>
                <a:schemeClr val="dk1"/>
              </a:solidFill>
            </a:endParaRPr>
          </a:p>
        </p:txBody>
      </p:sp>
      <p:sp>
        <p:nvSpPr>
          <p:cNvPr id="1145" name="Google Shape;1145;p63"/>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#e04415</a:t>
            </a:r>
            <a:endParaRPr sz="1000">
              <a:solidFill>
                <a:srgbClr val="FFFFFF"/>
              </a:solidFill>
            </a:endParaRPr>
          </a:p>
        </p:txBody>
      </p:sp>
      <p:sp>
        <p:nvSpPr>
          <p:cNvPr id="1146" name="Google Shape;1146;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0" name="Shape 1150"/>
        <p:cNvGrpSpPr/>
        <p:nvPr/>
      </p:nvGrpSpPr>
      <p:grpSpPr>
        <a:xfrm>
          <a:off x="0" y="0"/>
          <a:ext cx="0" cy="0"/>
          <a:chOff x="0" y="0"/>
          <a:chExt cx="0" cy="0"/>
        </a:xfrm>
      </p:grpSpPr>
      <p:sp>
        <p:nvSpPr>
          <p:cNvPr id="1151" name="Google Shape;1151;p64"/>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1152" name="Google Shape;1152;p6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153" name="Google Shape;1153;p64"/>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1154" name="Google Shape;1154;p64">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155" name="Google Shape;1155;p64">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156" name="Google Shape;1156;p64">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157" name="Google Shape;1157;p64">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158" name="Google Shape;1158;p64"/>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1159" name="Google Shape;1159;p64"/>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1160" name="Google Shape;1160;p64"/>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1161" name="Google Shape;1161;p64"/>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1162" name="Google Shape;1162;p64">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6" name="Shape 1166"/>
        <p:cNvGrpSpPr/>
        <p:nvPr/>
      </p:nvGrpSpPr>
      <p:grpSpPr>
        <a:xfrm>
          <a:off x="0" y="0"/>
          <a:ext cx="0" cy="0"/>
          <a:chOff x="0" y="0"/>
          <a:chExt cx="0" cy="0"/>
        </a:xfrm>
      </p:grpSpPr>
      <p:sp>
        <p:nvSpPr>
          <p:cNvPr id="1167" name="Google Shape;1167;p65"/>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168" name="Google Shape;1168;p65"/>
          <p:cNvGrpSpPr/>
          <p:nvPr/>
        </p:nvGrpSpPr>
        <p:grpSpPr>
          <a:xfrm>
            <a:off x="5156078" y="3085736"/>
            <a:ext cx="474294" cy="551291"/>
            <a:chOff x="4727025" y="1332775"/>
            <a:chExt cx="59900" cy="69625"/>
          </a:xfrm>
        </p:grpSpPr>
        <p:sp>
          <p:nvSpPr>
            <p:cNvPr id="1169" name="Google Shape;1169;p6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65"/>
          <p:cNvGrpSpPr/>
          <p:nvPr/>
        </p:nvGrpSpPr>
        <p:grpSpPr>
          <a:xfrm>
            <a:off x="5769734" y="2314340"/>
            <a:ext cx="555653" cy="557031"/>
            <a:chOff x="4820425" y="1329900"/>
            <a:chExt cx="70175" cy="70350"/>
          </a:xfrm>
        </p:grpSpPr>
        <p:sp>
          <p:nvSpPr>
            <p:cNvPr id="1172" name="Google Shape;1172;p6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65"/>
          <p:cNvGrpSpPr/>
          <p:nvPr/>
        </p:nvGrpSpPr>
        <p:grpSpPr>
          <a:xfrm>
            <a:off x="6396103" y="2318845"/>
            <a:ext cx="582574" cy="533871"/>
            <a:chOff x="4903200" y="1331525"/>
            <a:chExt cx="73575" cy="67425"/>
          </a:xfrm>
        </p:grpSpPr>
        <p:sp>
          <p:nvSpPr>
            <p:cNvPr id="1177" name="Google Shape;1177;p6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65"/>
          <p:cNvGrpSpPr/>
          <p:nvPr/>
        </p:nvGrpSpPr>
        <p:grpSpPr>
          <a:xfrm>
            <a:off x="5755581" y="3078709"/>
            <a:ext cx="583960" cy="565345"/>
            <a:chOff x="4815575" y="1416800"/>
            <a:chExt cx="73750" cy="71400"/>
          </a:xfrm>
        </p:grpSpPr>
        <p:sp>
          <p:nvSpPr>
            <p:cNvPr id="1180" name="Google Shape;1180;p6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65"/>
          <p:cNvGrpSpPr/>
          <p:nvPr/>
        </p:nvGrpSpPr>
        <p:grpSpPr>
          <a:xfrm>
            <a:off x="6390362" y="3108896"/>
            <a:ext cx="589898" cy="504970"/>
            <a:chOff x="4902475" y="1418875"/>
            <a:chExt cx="74500" cy="63775"/>
          </a:xfrm>
        </p:grpSpPr>
        <p:sp>
          <p:nvSpPr>
            <p:cNvPr id="1184" name="Google Shape;1184;p6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65"/>
          <p:cNvGrpSpPr/>
          <p:nvPr/>
        </p:nvGrpSpPr>
        <p:grpSpPr>
          <a:xfrm>
            <a:off x="5765577" y="3826000"/>
            <a:ext cx="563967" cy="567127"/>
            <a:chOff x="4818100" y="1507675"/>
            <a:chExt cx="71225" cy="71625"/>
          </a:xfrm>
        </p:grpSpPr>
        <p:sp>
          <p:nvSpPr>
            <p:cNvPr id="1187" name="Google Shape;1187;p6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65"/>
          <p:cNvGrpSpPr/>
          <p:nvPr/>
        </p:nvGrpSpPr>
        <p:grpSpPr>
          <a:xfrm>
            <a:off x="5079075" y="3829461"/>
            <a:ext cx="628301" cy="588505"/>
            <a:chOff x="4721450" y="1509475"/>
            <a:chExt cx="79350" cy="74325"/>
          </a:xfrm>
        </p:grpSpPr>
        <p:sp>
          <p:nvSpPr>
            <p:cNvPr id="1192" name="Google Shape;1192;p6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65"/>
          <p:cNvGrpSpPr/>
          <p:nvPr/>
        </p:nvGrpSpPr>
        <p:grpSpPr>
          <a:xfrm>
            <a:off x="6424608" y="3814027"/>
            <a:ext cx="557038" cy="562772"/>
            <a:chOff x="4906800" y="1507500"/>
            <a:chExt cx="70350" cy="71075"/>
          </a:xfrm>
        </p:grpSpPr>
        <p:sp>
          <p:nvSpPr>
            <p:cNvPr id="1197" name="Google Shape;1197;p6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65"/>
          <p:cNvGrpSpPr/>
          <p:nvPr/>
        </p:nvGrpSpPr>
        <p:grpSpPr>
          <a:xfrm>
            <a:off x="4462216" y="2340963"/>
            <a:ext cx="517934" cy="517934"/>
            <a:chOff x="3736598" y="2170606"/>
            <a:chExt cx="404889" cy="404889"/>
          </a:xfrm>
        </p:grpSpPr>
        <p:sp>
          <p:nvSpPr>
            <p:cNvPr id="1203" name="Google Shape;1203;p6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65"/>
          <p:cNvGrpSpPr/>
          <p:nvPr/>
        </p:nvGrpSpPr>
        <p:grpSpPr>
          <a:xfrm>
            <a:off x="3729277" y="2341061"/>
            <a:ext cx="586986" cy="517740"/>
            <a:chOff x="3161917" y="2170682"/>
            <a:chExt cx="458870" cy="404737"/>
          </a:xfrm>
        </p:grpSpPr>
        <p:sp>
          <p:nvSpPr>
            <p:cNvPr id="1208" name="Google Shape;1208;p6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 name="Google Shape;1211;p65"/>
          <p:cNvGrpSpPr/>
          <p:nvPr/>
        </p:nvGrpSpPr>
        <p:grpSpPr>
          <a:xfrm>
            <a:off x="3752299" y="3102400"/>
            <a:ext cx="540943" cy="517963"/>
            <a:chOff x="3179914" y="2889488"/>
            <a:chExt cx="422876" cy="404911"/>
          </a:xfrm>
        </p:grpSpPr>
        <p:sp>
          <p:nvSpPr>
            <p:cNvPr id="1212" name="Google Shape;1212;p6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65"/>
          <p:cNvGrpSpPr/>
          <p:nvPr/>
        </p:nvGrpSpPr>
        <p:grpSpPr>
          <a:xfrm>
            <a:off x="4453093" y="3102358"/>
            <a:ext cx="536180" cy="518047"/>
            <a:chOff x="3729467" y="2889422"/>
            <a:chExt cx="419153" cy="404977"/>
          </a:xfrm>
        </p:grpSpPr>
        <p:sp>
          <p:nvSpPr>
            <p:cNvPr id="1219" name="Google Shape;1219;p6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65"/>
          <p:cNvGrpSpPr/>
          <p:nvPr/>
        </p:nvGrpSpPr>
        <p:grpSpPr>
          <a:xfrm>
            <a:off x="1990126" y="3445787"/>
            <a:ext cx="965351" cy="134611"/>
            <a:chOff x="4411970" y="2962952"/>
            <a:chExt cx="706544" cy="104212"/>
          </a:xfrm>
        </p:grpSpPr>
        <p:sp>
          <p:nvSpPr>
            <p:cNvPr id="1227" name="Google Shape;1227;p6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65"/>
          <p:cNvGrpSpPr/>
          <p:nvPr/>
        </p:nvGrpSpPr>
        <p:grpSpPr>
          <a:xfrm>
            <a:off x="1990126" y="3041077"/>
            <a:ext cx="960158" cy="289172"/>
            <a:chOff x="4411970" y="2726085"/>
            <a:chExt cx="643107" cy="193659"/>
          </a:xfrm>
        </p:grpSpPr>
        <p:sp>
          <p:nvSpPr>
            <p:cNvPr id="1232" name="Google Shape;1232;p6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65"/>
          <p:cNvGrpSpPr/>
          <p:nvPr/>
        </p:nvGrpSpPr>
        <p:grpSpPr>
          <a:xfrm>
            <a:off x="998624" y="3295400"/>
            <a:ext cx="811503" cy="252584"/>
            <a:chOff x="4411970" y="4340222"/>
            <a:chExt cx="779467" cy="242683"/>
          </a:xfrm>
        </p:grpSpPr>
        <p:sp>
          <p:nvSpPr>
            <p:cNvPr id="1236" name="Google Shape;1236;p6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65"/>
          <p:cNvGrpSpPr/>
          <p:nvPr/>
        </p:nvGrpSpPr>
        <p:grpSpPr>
          <a:xfrm>
            <a:off x="1990126" y="2709308"/>
            <a:ext cx="965160" cy="216230"/>
            <a:chOff x="4411970" y="2468674"/>
            <a:chExt cx="747317" cy="167425"/>
          </a:xfrm>
        </p:grpSpPr>
        <p:sp>
          <p:nvSpPr>
            <p:cNvPr id="1240" name="Google Shape;1240;p6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65"/>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 name="Google Shape;1243;p65"/>
          <p:cNvGrpSpPr/>
          <p:nvPr/>
        </p:nvGrpSpPr>
        <p:grpSpPr>
          <a:xfrm>
            <a:off x="997692" y="2334687"/>
            <a:ext cx="1959041" cy="208784"/>
            <a:chOff x="6336019" y="3733725"/>
            <a:chExt cx="2566206" cy="351310"/>
          </a:xfrm>
        </p:grpSpPr>
        <p:sp>
          <p:nvSpPr>
            <p:cNvPr id="1244" name="Google Shape;1244;p6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65"/>
          <p:cNvGrpSpPr/>
          <p:nvPr/>
        </p:nvGrpSpPr>
        <p:grpSpPr>
          <a:xfrm>
            <a:off x="1990126" y="3950602"/>
            <a:ext cx="946551" cy="153200"/>
            <a:chOff x="4404545" y="3301592"/>
            <a:chExt cx="782403" cy="129272"/>
          </a:xfrm>
        </p:grpSpPr>
        <p:sp>
          <p:nvSpPr>
            <p:cNvPr id="1249" name="Google Shape;1249;p6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65"/>
          <p:cNvGrpSpPr/>
          <p:nvPr/>
        </p:nvGrpSpPr>
        <p:grpSpPr>
          <a:xfrm>
            <a:off x="1990126" y="3695937"/>
            <a:ext cx="962257" cy="139127"/>
            <a:chOff x="4411970" y="3131459"/>
            <a:chExt cx="710520" cy="117397"/>
          </a:xfrm>
        </p:grpSpPr>
        <p:sp>
          <p:nvSpPr>
            <p:cNvPr id="1252" name="Google Shape;1252;p6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254" name="Google Shape;1254;p65"/>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 name="Google Shape;1255;p65"/>
          <p:cNvGrpSpPr/>
          <p:nvPr/>
        </p:nvGrpSpPr>
        <p:grpSpPr>
          <a:xfrm>
            <a:off x="990271" y="3621603"/>
            <a:ext cx="823838" cy="458988"/>
            <a:chOff x="4411970" y="1801825"/>
            <a:chExt cx="734586" cy="409262"/>
          </a:xfrm>
        </p:grpSpPr>
        <p:sp>
          <p:nvSpPr>
            <p:cNvPr id="1256" name="Google Shape;1256;p6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65"/>
          <p:cNvGrpSpPr/>
          <p:nvPr/>
        </p:nvGrpSpPr>
        <p:grpSpPr>
          <a:xfrm>
            <a:off x="3095243" y="2339173"/>
            <a:ext cx="521514" cy="521514"/>
            <a:chOff x="5681300" y="2527788"/>
            <a:chExt cx="805800" cy="805800"/>
          </a:xfrm>
        </p:grpSpPr>
        <p:sp>
          <p:nvSpPr>
            <p:cNvPr id="1259" name="Google Shape;1259;p6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65"/>
          <p:cNvGrpSpPr/>
          <p:nvPr/>
        </p:nvGrpSpPr>
        <p:grpSpPr>
          <a:xfrm>
            <a:off x="3089483" y="3094865"/>
            <a:ext cx="533033" cy="533033"/>
            <a:chOff x="4049800" y="640400"/>
            <a:chExt cx="858900" cy="858900"/>
          </a:xfrm>
        </p:grpSpPr>
        <p:sp>
          <p:nvSpPr>
            <p:cNvPr id="1262" name="Google Shape;1262;p6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65"/>
          <p:cNvGrpSpPr/>
          <p:nvPr/>
        </p:nvGrpSpPr>
        <p:grpSpPr>
          <a:xfrm>
            <a:off x="3014966" y="3772543"/>
            <a:ext cx="682068" cy="682068"/>
            <a:chOff x="5080188" y="927900"/>
            <a:chExt cx="961200" cy="961200"/>
          </a:xfrm>
        </p:grpSpPr>
        <p:sp>
          <p:nvSpPr>
            <p:cNvPr id="1265" name="Google Shape;1265;p6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65"/>
          <p:cNvGrpSpPr/>
          <p:nvPr/>
        </p:nvGrpSpPr>
        <p:grpSpPr>
          <a:xfrm>
            <a:off x="4478465" y="3869234"/>
            <a:ext cx="505650" cy="504006"/>
            <a:chOff x="6039282" y="1042577"/>
            <a:chExt cx="734315" cy="731929"/>
          </a:xfrm>
        </p:grpSpPr>
        <p:sp>
          <p:nvSpPr>
            <p:cNvPr id="1274" name="Google Shape;1274;p6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65"/>
          <p:cNvGrpSpPr/>
          <p:nvPr/>
        </p:nvGrpSpPr>
        <p:grpSpPr>
          <a:xfrm>
            <a:off x="5091067" y="2298862"/>
            <a:ext cx="567744" cy="602136"/>
            <a:chOff x="1825800" y="1651625"/>
            <a:chExt cx="539989" cy="571775"/>
          </a:xfrm>
        </p:grpSpPr>
        <p:sp>
          <p:nvSpPr>
            <p:cNvPr id="1296" name="Google Shape;1296;p6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 name="Google Shape;1300;p65"/>
          <p:cNvGrpSpPr/>
          <p:nvPr/>
        </p:nvGrpSpPr>
        <p:grpSpPr>
          <a:xfrm>
            <a:off x="3765995" y="3855579"/>
            <a:ext cx="508123" cy="507955"/>
            <a:chOff x="1897577" y="2802432"/>
            <a:chExt cx="492176" cy="492014"/>
          </a:xfrm>
        </p:grpSpPr>
        <p:sp>
          <p:nvSpPr>
            <p:cNvPr id="1301" name="Google Shape;1301;p6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65"/>
          <p:cNvGrpSpPr/>
          <p:nvPr/>
        </p:nvGrpSpPr>
        <p:grpSpPr>
          <a:xfrm>
            <a:off x="997525" y="4169123"/>
            <a:ext cx="809227" cy="200842"/>
            <a:chOff x="2013045" y="4813233"/>
            <a:chExt cx="921986" cy="228854"/>
          </a:xfrm>
        </p:grpSpPr>
        <p:sp>
          <p:nvSpPr>
            <p:cNvPr id="1314" name="Google Shape;1314;p6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 name="Google Shape;1316;p65"/>
          <p:cNvGrpSpPr/>
          <p:nvPr/>
        </p:nvGrpSpPr>
        <p:grpSpPr>
          <a:xfrm>
            <a:off x="1005985" y="2656004"/>
            <a:ext cx="792421" cy="269941"/>
            <a:chOff x="1046767" y="4756633"/>
            <a:chExt cx="859646" cy="292841"/>
          </a:xfrm>
        </p:grpSpPr>
        <p:sp>
          <p:nvSpPr>
            <p:cNvPr id="1317" name="Google Shape;1317;p6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 name="Google Shape;1320;p6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 name="Google Shape;1324;p65"/>
          <p:cNvGrpSpPr/>
          <p:nvPr/>
        </p:nvGrpSpPr>
        <p:grpSpPr>
          <a:xfrm>
            <a:off x="7141841" y="2550562"/>
            <a:ext cx="166473" cy="141497"/>
            <a:chOff x="4660325" y="1866850"/>
            <a:chExt cx="68350" cy="58100"/>
          </a:xfrm>
        </p:grpSpPr>
        <p:sp>
          <p:nvSpPr>
            <p:cNvPr id="1325" name="Google Shape;1325;p6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65"/>
          <p:cNvGrpSpPr/>
          <p:nvPr/>
        </p:nvGrpSpPr>
        <p:grpSpPr>
          <a:xfrm>
            <a:off x="7451186" y="2576286"/>
            <a:ext cx="162515" cy="90049"/>
            <a:chOff x="4791775" y="1877500"/>
            <a:chExt cx="66725" cy="36975"/>
          </a:xfrm>
        </p:grpSpPr>
        <p:sp>
          <p:nvSpPr>
            <p:cNvPr id="1328" name="Google Shape;1328;p6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65"/>
          <p:cNvGrpSpPr/>
          <p:nvPr/>
        </p:nvGrpSpPr>
        <p:grpSpPr>
          <a:xfrm>
            <a:off x="7772899" y="2576286"/>
            <a:ext cx="144979" cy="90049"/>
            <a:chOff x="4923925" y="1877500"/>
            <a:chExt cx="59525" cy="36975"/>
          </a:xfrm>
        </p:grpSpPr>
        <p:sp>
          <p:nvSpPr>
            <p:cNvPr id="1331" name="Google Shape;1331;p6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65"/>
          <p:cNvGrpSpPr/>
          <p:nvPr/>
        </p:nvGrpSpPr>
        <p:grpSpPr>
          <a:xfrm>
            <a:off x="8067390" y="2558477"/>
            <a:ext cx="141447" cy="125667"/>
            <a:chOff x="5058450" y="1870100"/>
            <a:chExt cx="58075" cy="51600"/>
          </a:xfrm>
        </p:grpSpPr>
        <p:sp>
          <p:nvSpPr>
            <p:cNvPr id="1334" name="Google Shape;1334;p6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65"/>
          <p:cNvGrpSpPr/>
          <p:nvPr/>
        </p:nvGrpSpPr>
        <p:grpSpPr>
          <a:xfrm>
            <a:off x="7481905" y="2980885"/>
            <a:ext cx="101077" cy="107645"/>
            <a:chOff x="4811425" y="2065025"/>
            <a:chExt cx="41500" cy="44200"/>
          </a:xfrm>
        </p:grpSpPr>
        <p:sp>
          <p:nvSpPr>
            <p:cNvPr id="1337" name="Google Shape;1337;p6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65"/>
          <p:cNvGrpSpPr/>
          <p:nvPr/>
        </p:nvGrpSpPr>
        <p:grpSpPr>
          <a:xfrm>
            <a:off x="7774342" y="2981098"/>
            <a:ext cx="120867" cy="107218"/>
            <a:chOff x="4929875" y="2065025"/>
            <a:chExt cx="49625" cy="44025"/>
          </a:xfrm>
        </p:grpSpPr>
        <p:sp>
          <p:nvSpPr>
            <p:cNvPr id="1340" name="Google Shape;1340;p6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65"/>
          <p:cNvGrpSpPr/>
          <p:nvPr/>
        </p:nvGrpSpPr>
        <p:grpSpPr>
          <a:xfrm>
            <a:off x="8103011" y="2984112"/>
            <a:ext cx="70206" cy="101191"/>
            <a:chOff x="5083925" y="2066350"/>
            <a:chExt cx="28825" cy="41550"/>
          </a:xfrm>
        </p:grpSpPr>
        <p:sp>
          <p:nvSpPr>
            <p:cNvPr id="1343" name="Google Shape;1343;p6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65"/>
          <p:cNvGrpSpPr/>
          <p:nvPr/>
        </p:nvGrpSpPr>
        <p:grpSpPr>
          <a:xfrm>
            <a:off x="7134565" y="2999759"/>
            <a:ext cx="181026" cy="69896"/>
            <a:chOff x="4659775" y="2072775"/>
            <a:chExt cx="74325" cy="28700"/>
          </a:xfrm>
        </p:grpSpPr>
        <p:sp>
          <p:nvSpPr>
            <p:cNvPr id="1346" name="Google Shape;1346;p6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65"/>
          <p:cNvGrpSpPr/>
          <p:nvPr/>
        </p:nvGrpSpPr>
        <p:grpSpPr>
          <a:xfrm>
            <a:off x="8054421" y="2790324"/>
            <a:ext cx="167387" cy="89197"/>
            <a:chOff x="4662475" y="1976500"/>
            <a:chExt cx="68725" cy="36625"/>
          </a:xfrm>
        </p:grpSpPr>
        <p:sp>
          <p:nvSpPr>
            <p:cNvPr id="1350" name="Google Shape;1350;p6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65"/>
          <p:cNvGrpSpPr/>
          <p:nvPr/>
        </p:nvGrpSpPr>
        <p:grpSpPr>
          <a:xfrm>
            <a:off x="7751326" y="2793764"/>
            <a:ext cx="166899" cy="82317"/>
            <a:chOff x="4920150" y="1977875"/>
            <a:chExt cx="68525" cy="33800"/>
          </a:xfrm>
        </p:grpSpPr>
        <p:sp>
          <p:nvSpPr>
            <p:cNvPr id="1354" name="Google Shape;1354;p6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 name="Google Shape;1357;p65"/>
          <p:cNvGrpSpPr/>
          <p:nvPr/>
        </p:nvGrpSpPr>
        <p:grpSpPr>
          <a:xfrm>
            <a:off x="7162483" y="3197682"/>
            <a:ext cx="125190" cy="127859"/>
            <a:chOff x="4676550" y="2160575"/>
            <a:chExt cx="51400" cy="52500"/>
          </a:xfrm>
        </p:grpSpPr>
        <p:sp>
          <p:nvSpPr>
            <p:cNvPr id="1358" name="Google Shape;1358;p6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65"/>
          <p:cNvGrpSpPr/>
          <p:nvPr/>
        </p:nvGrpSpPr>
        <p:grpSpPr>
          <a:xfrm>
            <a:off x="7459741" y="3204714"/>
            <a:ext cx="145405" cy="113794"/>
            <a:chOff x="4768325" y="2163475"/>
            <a:chExt cx="59700" cy="46725"/>
          </a:xfrm>
        </p:grpSpPr>
        <p:sp>
          <p:nvSpPr>
            <p:cNvPr id="1362" name="Google Shape;1362;p6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4" name="Google Shape;1364;p6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 name="Google Shape;1370;p65"/>
          <p:cNvGrpSpPr/>
          <p:nvPr/>
        </p:nvGrpSpPr>
        <p:grpSpPr>
          <a:xfrm>
            <a:off x="7476059" y="3459808"/>
            <a:ext cx="112768" cy="106853"/>
            <a:chOff x="4768575" y="2253950"/>
            <a:chExt cx="46300" cy="43875"/>
          </a:xfrm>
        </p:grpSpPr>
        <p:sp>
          <p:nvSpPr>
            <p:cNvPr id="1371" name="Google Shape;1371;p6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65"/>
          <p:cNvGrpSpPr/>
          <p:nvPr/>
        </p:nvGrpSpPr>
        <p:grpSpPr>
          <a:xfrm>
            <a:off x="7775682" y="3948834"/>
            <a:ext cx="118187" cy="146246"/>
            <a:chOff x="4960900" y="2433225"/>
            <a:chExt cx="48525" cy="60050"/>
          </a:xfrm>
        </p:grpSpPr>
        <p:sp>
          <p:nvSpPr>
            <p:cNvPr id="1374" name="Google Shape;1374;p6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65"/>
          <p:cNvGrpSpPr/>
          <p:nvPr/>
        </p:nvGrpSpPr>
        <p:grpSpPr>
          <a:xfrm>
            <a:off x="7464247" y="4212895"/>
            <a:ext cx="136394" cy="143810"/>
            <a:chOff x="4854075" y="2527625"/>
            <a:chExt cx="56000" cy="59050"/>
          </a:xfrm>
        </p:grpSpPr>
        <p:sp>
          <p:nvSpPr>
            <p:cNvPr id="1377" name="Google Shape;1377;p6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6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2" name="Google Shape;1382;p65"/>
          <p:cNvGrpSpPr/>
          <p:nvPr/>
        </p:nvGrpSpPr>
        <p:grpSpPr>
          <a:xfrm>
            <a:off x="8088458" y="3676639"/>
            <a:ext cx="99312" cy="160797"/>
            <a:chOff x="5059700" y="2334775"/>
            <a:chExt cx="40775" cy="66025"/>
          </a:xfrm>
        </p:grpSpPr>
        <p:sp>
          <p:nvSpPr>
            <p:cNvPr id="1383" name="Google Shape;1383;p6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65"/>
          <p:cNvGrpSpPr/>
          <p:nvPr/>
        </p:nvGrpSpPr>
        <p:grpSpPr>
          <a:xfrm>
            <a:off x="8045622" y="3941771"/>
            <a:ext cx="184984" cy="160371"/>
            <a:chOff x="5037700" y="2430325"/>
            <a:chExt cx="75950" cy="65850"/>
          </a:xfrm>
        </p:grpSpPr>
        <p:sp>
          <p:nvSpPr>
            <p:cNvPr id="1393" name="Google Shape;1393;p6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65"/>
          <p:cNvGrpSpPr/>
          <p:nvPr/>
        </p:nvGrpSpPr>
        <p:grpSpPr>
          <a:xfrm>
            <a:off x="7465128" y="3708223"/>
            <a:ext cx="173014" cy="97629"/>
            <a:chOff x="4756975" y="2341800"/>
            <a:chExt cx="91975" cy="51925"/>
          </a:xfrm>
        </p:grpSpPr>
        <p:sp>
          <p:nvSpPr>
            <p:cNvPr id="1396" name="Google Shape;1396;p6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65"/>
          <p:cNvGrpSpPr/>
          <p:nvPr/>
        </p:nvGrpSpPr>
        <p:grpSpPr>
          <a:xfrm>
            <a:off x="7732065" y="4196920"/>
            <a:ext cx="212497" cy="175761"/>
            <a:chOff x="4943575" y="2516350"/>
            <a:chExt cx="98675" cy="81700"/>
          </a:xfrm>
        </p:grpSpPr>
        <p:sp>
          <p:nvSpPr>
            <p:cNvPr id="1417" name="Google Shape;1417;p6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 name="Google Shape;1495;p6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5"/>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5"/>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3" name="Shape 1503"/>
        <p:cNvGrpSpPr/>
        <p:nvPr/>
      </p:nvGrpSpPr>
      <p:grpSpPr>
        <a:xfrm>
          <a:off x="0" y="0"/>
          <a:ext cx="0" cy="0"/>
          <a:chOff x="0" y="0"/>
          <a:chExt cx="0" cy="0"/>
        </a:xfrm>
      </p:grpSpPr>
      <p:grpSp>
        <p:nvGrpSpPr>
          <p:cNvPr id="1504" name="Google Shape;1504;p66"/>
          <p:cNvGrpSpPr/>
          <p:nvPr/>
        </p:nvGrpSpPr>
        <p:grpSpPr>
          <a:xfrm>
            <a:off x="6647587" y="3567393"/>
            <a:ext cx="560636" cy="516497"/>
            <a:chOff x="6652051" y="3714143"/>
            <a:chExt cx="560636" cy="516497"/>
          </a:xfrm>
        </p:grpSpPr>
        <p:grpSp>
          <p:nvGrpSpPr>
            <p:cNvPr id="1505" name="Google Shape;1505;p66"/>
            <p:cNvGrpSpPr/>
            <p:nvPr/>
          </p:nvGrpSpPr>
          <p:grpSpPr>
            <a:xfrm>
              <a:off x="6669657" y="3716715"/>
              <a:ext cx="466768" cy="464314"/>
              <a:chOff x="3139766" y="765669"/>
              <a:chExt cx="886380" cy="881888"/>
            </a:xfrm>
          </p:grpSpPr>
          <p:grpSp>
            <p:nvGrpSpPr>
              <p:cNvPr id="1506" name="Google Shape;1506;p66"/>
              <p:cNvGrpSpPr/>
              <p:nvPr/>
            </p:nvGrpSpPr>
            <p:grpSpPr>
              <a:xfrm>
                <a:off x="3139766" y="765669"/>
                <a:ext cx="886380" cy="881888"/>
                <a:chOff x="3139766" y="765669"/>
                <a:chExt cx="886380" cy="881888"/>
              </a:xfrm>
            </p:grpSpPr>
            <p:sp>
              <p:nvSpPr>
                <p:cNvPr id="1507" name="Google Shape;1507;p6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6" name="Google Shape;1516;p6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 name="Google Shape;1520;p6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66"/>
          <p:cNvGrpSpPr/>
          <p:nvPr/>
        </p:nvGrpSpPr>
        <p:grpSpPr>
          <a:xfrm>
            <a:off x="7646296" y="3047976"/>
            <a:ext cx="104231" cy="320340"/>
            <a:chOff x="7564426" y="3224343"/>
            <a:chExt cx="119985" cy="368801"/>
          </a:xfrm>
        </p:grpSpPr>
        <p:sp>
          <p:nvSpPr>
            <p:cNvPr id="1522" name="Google Shape;1522;p6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 name="Google Shape;1524;p66"/>
          <p:cNvGrpSpPr/>
          <p:nvPr/>
        </p:nvGrpSpPr>
        <p:grpSpPr>
          <a:xfrm>
            <a:off x="7345785" y="3042077"/>
            <a:ext cx="189489" cy="332132"/>
            <a:chOff x="8370831" y="3202002"/>
            <a:chExt cx="218129" cy="382376"/>
          </a:xfrm>
        </p:grpSpPr>
        <p:sp>
          <p:nvSpPr>
            <p:cNvPr id="1525" name="Google Shape;1525;p6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66"/>
          <p:cNvGrpSpPr/>
          <p:nvPr/>
        </p:nvGrpSpPr>
        <p:grpSpPr>
          <a:xfrm>
            <a:off x="8069174" y="3453209"/>
            <a:ext cx="309429" cy="267000"/>
            <a:chOff x="6742064" y="3750480"/>
            <a:chExt cx="399315" cy="344560"/>
          </a:xfrm>
        </p:grpSpPr>
        <p:sp>
          <p:nvSpPr>
            <p:cNvPr id="1528" name="Google Shape;1528;p6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66"/>
          <p:cNvGrpSpPr/>
          <p:nvPr/>
        </p:nvGrpSpPr>
        <p:grpSpPr>
          <a:xfrm>
            <a:off x="7608193" y="3804257"/>
            <a:ext cx="180437" cy="281608"/>
            <a:chOff x="7248525" y="3739696"/>
            <a:chExt cx="230531" cy="359790"/>
          </a:xfrm>
        </p:grpSpPr>
        <p:sp>
          <p:nvSpPr>
            <p:cNvPr id="1531" name="Google Shape;1531;p6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66"/>
          <p:cNvGrpSpPr/>
          <p:nvPr/>
        </p:nvGrpSpPr>
        <p:grpSpPr>
          <a:xfrm>
            <a:off x="7854113" y="3447481"/>
            <a:ext cx="162896" cy="278710"/>
            <a:chOff x="7601242" y="3729267"/>
            <a:chExt cx="222566" cy="380803"/>
          </a:xfrm>
        </p:grpSpPr>
        <p:sp>
          <p:nvSpPr>
            <p:cNvPr id="1534" name="Google Shape;1534;p6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 name="Google Shape;1536;p66"/>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 name="Google Shape;1537;p66"/>
          <p:cNvGrpSpPr/>
          <p:nvPr/>
        </p:nvGrpSpPr>
        <p:grpSpPr>
          <a:xfrm>
            <a:off x="7343758" y="3448622"/>
            <a:ext cx="193543" cy="275990"/>
            <a:chOff x="8304647" y="3738687"/>
            <a:chExt cx="225076" cy="320956"/>
          </a:xfrm>
        </p:grpSpPr>
        <p:sp>
          <p:nvSpPr>
            <p:cNvPr id="1538" name="Google Shape;1538;p6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66"/>
          <p:cNvGrpSpPr/>
          <p:nvPr/>
        </p:nvGrpSpPr>
        <p:grpSpPr>
          <a:xfrm>
            <a:off x="7616251" y="3448622"/>
            <a:ext cx="178492" cy="275990"/>
            <a:chOff x="8615101" y="3738687"/>
            <a:chExt cx="207573" cy="320956"/>
          </a:xfrm>
        </p:grpSpPr>
        <p:sp>
          <p:nvSpPr>
            <p:cNvPr id="1542" name="Google Shape;1542;p6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5" name="Google Shape;1545;p66"/>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6" name="Google Shape;1546;p66"/>
          <p:cNvGrpSpPr/>
          <p:nvPr/>
        </p:nvGrpSpPr>
        <p:grpSpPr>
          <a:xfrm>
            <a:off x="7841782" y="3851282"/>
            <a:ext cx="187557" cy="187557"/>
            <a:chOff x="8565775" y="671075"/>
            <a:chExt cx="441000" cy="441000"/>
          </a:xfrm>
        </p:grpSpPr>
        <p:sp>
          <p:nvSpPr>
            <p:cNvPr id="1547" name="Google Shape;1547;p6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9" name="Google Shape;1549;p66"/>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6"/>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1" name="Google Shape;1551;p66"/>
          <p:cNvGrpSpPr/>
          <p:nvPr/>
        </p:nvGrpSpPr>
        <p:grpSpPr>
          <a:xfrm>
            <a:off x="5996254" y="2923808"/>
            <a:ext cx="587865" cy="517731"/>
            <a:chOff x="6000718" y="3070557"/>
            <a:chExt cx="587865" cy="517731"/>
          </a:xfrm>
        </p:grpSpPr>
        <p:sp>
          <p:nvSpPr>
            <p:cNvPr id="1552" name="Google Shape;1552;p6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66"/>
          <p:cNvGrpSpPr/>
          <p:nvPr/>
        </p:nvGrpSpPr>
        <p:grpSpPr>
          <a:xfrm>
            <a:off x="6011059" y="3567468"/>
            <a:ext cx="557665" cy="516387"/>
            <a:chOff x="6015523" y="3714217"/>
            <a:chExt cx="557665" cy="516387"/>
          </a:xfrm>
        </p:grpSpPr>
        <p:grpSp>
          <p:nvGrpSpPr>
            <p:cNvPr id="1563" name="Google Shape;1563;p66"/>
            <p:cNvGrpSpPr/>
            <p:nvPr/>
          </p:nvGrpSpPr>
          <p:grpSpPr>
            <a:xfrm>
              <a:off x="6036094" y="3716980"/>
              <a:ext cx="529822" cy="510480"/>
              <a:chOff x="3148311" y="-545634"/>
              <a:chExt cx="1006118" cy="969572"/>
            </a:xfrm>
          </p:grpSpPr>
          <p:sp>
            <p:nvSpPr>
              <p:cNvPr id="1564" name="Google Shape;1564;p6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 name="Google Shape;1574;p6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66"/>
          <p:cNvGrpSpPr/>
          <p:nvPr/>
        </p:nvGrpSpPr>
        <p:grpSpPr>
          <a:xfrm>
            <a:off x="6639841" y="2926879"/>
            <a:ext cx="576302" cy="511871"/>
            <a:chOff x="6644304" y="3073628"/>
            <a:chExt cx="576302" cy="511871"/>
          </a:xfrm>
        </p:grpSpPr>
        <p:grpSp>
          <p:nvGrpSpPr>
            <p:cNvPr id="1576" name="Google Shape;1576;p66"/>
            <p:cNvGrpSpPr/>
            <p:nvPr/>
          </p:nvGrpSpPr>
          <p:grpSpPr>
            <a:xfrm>
              <a:off x="6712169" y="3073651"/>
              <a:ext cx="481611" cy="506713"/>
              <a:chOff x="1833536" y="-546641"/>
              <a:chExt cx="914567" cy="962419"/>
            </a:xfrm>
          </p:grpSpPr>
          <p:grpSp>
            <p:nvGrpSpPr>
              <p:cNvPr id="1577" name="Google Shape;1577;p66"/>
              <p:cNvGrpSpPr/>
              <p:nvPr/>
            </p:nvGrpSpPr>
            <p:grpSpPr>
              <a:xfrm>
                <a:off x="1833536" y="-524249"/>
                <a:ext cx="914567" cy="940027"/>
                <a:chOff x="1833536" y="-524249"/>
                <a:chExt cx="914567" cy="940027"/>
              </a:xfrm>
            </p:grpSpPr>
            <p:sp>
              <p:nvSpPr>
                <p:cNvPr id="1578" name="Google Shape;1578;p6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3" name="Google Shape;1583;p6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7" name="Google Shape;1587;p6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66"/>
          <p:cNvGrpSpPr/>
          <p:nvPr/>
        </p:nvGrpSpPr>
        <p:grpSpPr>
          <a:xfrm>
            <a:off x="719115" y="2852867"/>
            <a:ext cx="2622876" cy="1333540"/>
            <a:chOff x="238125" y="1038125"/>
            <a:chExt cx="7146800" cy="3633625"/>
          </a:xfrm>
        </p:grpSpPr>
        <p:sp>
          <p:nvSpPr>
            <p:cNvPr id="1589" name="Google Shape;1589;p6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1" name="Google Shape;3161;p66"/>
          <p:cNvGrpSpPr/>
          <p:nvPr/>
        </p:nvGrpSpPr>
        <p:grpSpPr>
          <a:xfrm>
            <a:off x="5904877" y="1016248"/>
            <a:ext cx="2435960" cy="1297725"/>
            <a:chOff x="233350" y="949250"/>
            <a:chExt cx="7137300" cy="3802300"/>
          </a:xfrm>
        </p:grpSpPr>
        <p:sp>
          <p:nvSpPr>
            <p:cNvPr id="3162" name="Google Shape;3162;p6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3" name="Google Shape;3213;p66"/>
          <p:cNvGrpSpPr/>
          <p:nvPr/>
        </p:nvGrpSpPr>
        <p:grpSpPr>
          <a:xfrm>
            <a:off x="698034" y="977939"/>
            <a:ext cx="2665073" cy="1317140"/>
            <a:chOff x="793334" y="1192826"/>
            <a:chExt cx="2665073" cy="1317140"/>
          </a:xfrm>
        </p:grpSpPr>
        <p:sp>
          <p:nvSpPr>
            <p:cNvPr id="3214" name="Google Shape;3214;p6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66"/>
          <p:cNvGrpSpPr/>
          <p:nvPr/>
        </p:nvGrpSpPr>
        <p:grpSpPr>
          <a:xfrm>
            <a:off x="3416804" y="902588"/>
            <a:ext cx="2310381" cy="1488888"/>
            <a:chOff x="229225" y="549050"/>
            <a:chExt cx="7161750" cy="4615275"/>
          </a:xfrm>
        </p:grpSpPr>
        <p:sp>
          <p:nvSpPr>
            <p:cNvPr id="7182" name="Google Shape;7182;p6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66"/>
          <p:cNvGrpSpPr/>
          <p:nvPr/>
        </p:nvGrpSpPr>
        <p:grpSpPr>
          <a:xfrm>
            <a:off x="3514722" y="2832485"/>
            <a:ext cx="2310282" cy="1374222"/>
            <a:chOff x="238125" y="732525"/>
            <a:chExt cx="7130500" cy="4241425"/>
          </a:xfrm>
        </p:grpSpPr>
        <p:sp>
          <p:nvSpPr>
            <p:cNvPr id="7300" name="Google Shape;7300;p6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7" name="Shape 7417"/>
        <p:cNvGrpSpPr/>
        <p:nvPr/>
      </p:nvGrpSpPr>
      <p:grpSpPr>
        <a:xfrm>
          <a:off x="0" y="0"/>
          <a:ext cx="0" cy="0"/>
          <a:chOff x="0" y="0"/>
          <a:chExt cx="0" cy="0"/>
        </a:xfrm>
      </p:grpSpPr>
      <p:grpSp>
        <p:nvGrpSpPr>
          <p:cNvPr id="7418" name="Google Shape;7418;p67"/>
          <p:cNvGrpSpPr/>
          <p:nvPr/>
        </p:nvGrpSpPr>
        <p:grpSpPr>
          <a:xfrm>
            <a:off x="2100561" y="3398658"/>
            <a:ext cx="1102891" cy="760337"/>
            <a:chOff x="4967783" y="2151471"/>
            <a:chExt cx="3920692" cy="2702940"/>
          </a:xfrm>
        </p:grpSpPr>
        <p:grpSp>
          <p:nvGrpSpPr>
            <p:cNvPr id="7419" name="Google Shape;7419;p67"/>
            <p:cNvGrpSpPr/>
            <p:nvPr/>
          </p:nvGrpSpPr>
          <p:grpSpPr>
            <a:xfrm>
              <a:off x="5045709" y="2252109"/>
              <a:ext cx="3761071" cy="2501708"/>
              <a:chOff x="2691784" y="1805334"/>
              <a:chExt cx="3761071" cy="2501708"/>
            </a:xfrm>
          </p:grpSpPr>
          <p:sp>
            <p:nvSpPr>
              <p:cNvPr id="7420" name="Google Shape;7420;p6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67"/>
            <p:cNvGrpSpPr/>
            <p:nvPr/>
          </p:nvGrpSpPr>
          <p:grpSpPr>
            <a:xfrm>
              <a:off x="4967783" y="2151471"/>
              <a:ext cx="3920692" cy="2702940"/>
              <a:chOff x="2613858" y="1704696"/>
              <a:chExt cx="3920692" cy="2702940"/>
            </a:xfrm>
          </p:grpSpPr>
          <p:sp>
            <p:nvSpPr>
              <p:cNvPr id="7428" name="Google Shape;7428;p6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3" name="Google Shape;7433;p67"/>
          <p:cNvGrpSpPr/>
          <p:nvPr/>
        </p:nvGrpSpPr>
        <p:grpSpPr>
          <a:xfrm>
            <a:off x="3504470" y="1286935"/>
            <a:ext cx="1561911" cy="708580"/>
            <a:chOff x="3530532" y="1496185"/>
            <a:chExt cx="1561911" cy="708580"/>
          </a:xfrm>
        </p:grpSpPr>
        <p:grpSp>
          <p:nvGrpSpPr>
            <p:cNvPr id="7434" name="Google Shape;7434;p67"/>
            <p:cNvGrpSpPr/>
            <p:nvPr/>
          </p:nvGrpSpPr>
          <p:grpSpPr>
            <a:xfrm>
              <a:off x="3720318" y="1857562"/>
              <a:ext cx="1372125" cy="54"/>
              <a:chOff x="3720318" y="1857562"/>
              <a:chExt cx="1372125" cy="54"/>
            </a:xfrm>
          </p:grpSpPr>
          <p:cxnSp>
            <p:nvCxnSpPr>
              <p:cNvPr id="7435" name="Google Shape;7435;p67"/>
              <p:cNvCxnSpPr>
                <a:endCxn id="743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37" name="Google Shape;7437;p6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38" name="Google Shape;7438;p6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39" name="Google Shape;7439;p67"/>
              <p:cNvCxnSpPr>
                <a:stCxn id="743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440" name="Google Shape;7440;p67"/>
            <p:cNvGrpSpPr/>
            <p:nvPr/>
          </p:nvGrpSpPr>
          <p:grpSpPr>
            <a:xfrm>
              <a:off x="3567462" y="1496185"/>
              <a:ext cx="286500" cy="272914"/>
              <a:chOff x="3567462" y="1496185"/>
              <a:chExt cx="286500" cy="272914"/>
            </a:xfrm>
          </p:grpSpPr>
          <p:cxnSp>
            <p:nvCxnSpPr>
              <p:cNvPr id="7441" name="Google Shape;7441;p6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42" name="Google Shape;7442;p6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3" name="Google Shape;7443;p6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5" name="Google Shape;7445;p67"/>
            <p:cNvGrpSpPr/>
            <p:nvPr/>
          </p:nvGrpSpPr>
          <p:grpSpPr>
            <a:xfrm>
              <a:off x="3929014" y="1960574"/>
              <a:ext cx="286500" cy="242342"/>
              <a:chOff x="3929014" y="1960574"/>
              <a:chExt cx="286500" cy="242342"/>
            </a:xfrm>
          </p:grpSpPr>
          <p:cxnSp>
            <p:nvCxnSpPr>
              <p:cNvPr id="7446" name="Google Shape;7446;p6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447" name="Google Shape;7447;p6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67"/>
            <p:cNvGrpSpPr/>
            <p:nvPr/>
          </p:nvGrpSpPr>
          <p:grpSpPr>
            <a:xfrm>
              <a:off x="4290828" y="1496185"/>
              <a:ext cx="286500" cy="272914"/>
              <a:chOff x="4290828" y="1496185"/>
              <a:chExt cx="286500" cy="272914"/>
            </a:xfrm>
          </p:grpSpPr>
          <p:cxnSp>
            <p:nvCxnSpPr>
              <p:cNvPr id="7449" name="Google Shape;7449;p6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50" name="Google Shape;7450;p6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1" name="Google Shape;7451;p6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2" name="Google Shape;7452;p67"/>
            <p:cNvGrpSpPr/>
            <p:nvPr/>
          </p:nvGrpSpPr>
          <p:grpSpPr>
            <a:xfrm>
              <a:off x="4657726" y="1959674"/>
              <a:ext cx="286500" cy="245092"/>
              <a:chOff x="4657726" y="1959674"/>
              <a:chExt cx="286500" cy="245092"/>
            </a:xfrm>
          </p:grpSpPr>
          <p:cxnSp>
            <p:nvCxnSpPr>
              <p:cNvPr id="7453" name="Google Shape;7453;p6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454" name="Google Shape;7454;p6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5" name="Google Shape;7455;p67"/>
          <p:cNvGrpSpPr/>
          <p:nvPr/>
        </p:nvGrpSpPr>
        <p:grpSpPr>
          <a:xfrm>
            <a:off x="3486489" y="2149032"/>
            <a:ext cx="1597032" cy="378649"/>
            <a:chOff x="3512551" y="2358282"/>
            <a:chExt cx="1597032" cy="378649"/>
          </a:xfrm>
        </p:grpSpPr>
        <p:grpSp>
          <p:nvGrpSpPr>
            <p:cNvPr id="7456" name="Google Shape;7456;p67"/>
            <p:cNvGrpSpPr/>
            <p:nvPr/>
          </p:nvGrpSpPr>
          <p:grpSpPr>
            <a:xfrm>
              <a:off x="3738198" y="2553002"/>
              <a:ext cx="1145834" cy="117"/>
              <a:chOff x="3738198" y="2553002"/>
              <a:chExt cx="1145834" cy="117"/>
            </a:xfrm>
          </p:grpSpPr>
          <p:cxnSp>
            <p:nvCxnSpPr>
              <p:cNvPr id="7457" name="Google Shape;7457;p6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458" name="Google Shape;7458;p6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459" name="Google Shape;7459;p67"/>
              <p:cNvCxnSpPr>
                <a:stCxn id="7460" idx="6"/>
                <a:endCxn id="746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462" name="Google Shape;7462;p67"/>
            <p:cNvGrpSpPr/>
            <p:nvPr/>
          </p:nvGrpSpPr>
          <p:grpSpPr>
            <a:xfrm>
              <a:off x="3969644" y="2440153"/>
              <a:ext cx="225900" cy="296779"/>
              <a:chOff x="3969644" y="2440153"/>
              <a:chExt cx="225900" cy="296779"/>
            </a:xfrm>
          </p:grpSpPr>
          <p:cxnSp>
            <p:nvCxnSpPr>
              <p:cNvPr id="7463" name="Google Shape;7463;p6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461" name="Google Shape;7461;p6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67"/>
            <p:cNvGrpSpPr/>
            <p:nvPr/>
          </p:nvGrpSpPr>
          <p:grpSpPr>
            <a:xfrm>
              <a:off x="4426818" y="2358282"/>
              <a:ext cx="225600" cy="307471"/>
              <a:chOff x="4426818" y="2358282"/>
              <a:chExt cx="225600" cy="307471"/>
            </a:xfrm>
          </p:grpSpPr>
          <p:cxnSp>
            <p:nvCxnSpPr>
              <p:cNvPr id="7466" name="Google Shape;7466;p67"/>
              <p:cNvCxnSpPr>
                <a:stCxn id="746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468" name="Google Shape;7468;p6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67"/>
            <p:cNvGrpSpPr/>
            <p:nvPr/>
          </p:nvGrpSpPr>
          <p:grpSpPr>
            <a:xfrm>
              <a:off x="4883984" y="2440153"/>
              <a:ext cx="225600" cy="296479"/>
              <a:chOff x="4883984" y="2440153"/>
              <a:chExt cx="225600" cy="296479"/>
            </a:xfrm>
          </p:grpSpPr>
          <p:cxnSp>
            <p:nvCxnSpPr>
              <p:cNvPr id="7470" name="Google Shape;7470;p6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471" name="Google Shape;7471;p6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67"/>
            <p:cNvGrpSpPr/>
            <p:nvPr/>
          </p:nvGrpSpPr>
          <p:grpSpPr>
            <a:xfrm>
              <a:off x="3512551" y="2358356"/>
              <a:ext cx="225647" cy="307629"/>
              <a:chOff x="2182679" y="2005014"/>
              <a:chExt cx="792300" cy="1080158"/>
            </a:xfrm>
          </p:grpSpPr>
          <p:cxnSp>
            <p:nvCxnSpPr>
              <p:cNvPr id="7474" name="Google Shape;7474;p67"/>
              <p:cNvCxnSpPr>
                <a:stCxn id="747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460" name="Google Shape;7460;p6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76" name="Google Shape;7476;p67"/>
          <p:cNvGrpSpPr/>
          <p:nvPr/>
        </p:nvGrpSpPr>
        <p:grpSpPr>
          <a:xfrm>
            <a:off x="6846571" y="972829"/>
            <a:ext cx="1559809" cy="722610"/>
            <a:chOff x="634175" y="2986275"/>
            <a:chExt cx="3147949" cy="1458344"/>
          </a:xfrm>
        </p:grpSpPr>
        <p:cxnSp>
          <p:nvCxnSpPr>
            <p:cNvPr id="7477" name="Google Shape;7477;p67"/>
            <p:cNvCxnSpPr>
              <a:stCxn id="7478" idx="4"/>
              <a:endCxn id="747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480" name="Google Shape;7480;p67"/>
            <p:cNvCxnSpPr>
              <a:stCxn id="7479" idx="0"/>
              <a:endCxn id="748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482" name="Google Shape;7482;p67"/>
            <p:cNvCxnSpPr>
              <a:stCxn id="7481" idx="4"/>
              <a:endCxn id="748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484" name="Google Shape;7484;p67"/>
            <p:cNvCxnSpPr>
              <a:stCxn id="7483" idx="0"/>
              <a:endCxn id="748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485" name="Google Shape;7485;p6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481" name="Google Shape;7481;p6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478" name="Google Shape;7478;p6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483" name="Google Shape;7483;p6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479" name="Google Shape;7479;p6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486" name="Google Shape;7486;p67"/>
          <p:cNvGrpSpPr/>
          <p:nvPr/>
        </p:nvGrpSpPr>
        <p:grpSpPr>
          <a:xfrm>
            <a:off x="3500361" y="2682737"/>
            <a:ext cx="1570719" cy="294123"/>
            <a:chOff x="998425" y="1182125"/>
            <a:chExt cx="1065400" cy="199500"/>
          </a:xfrm>
        </p:grpSpPr>
        <p:sp>
          <p:nvSpPr>
            <p:cNvPr id="7487" name="Google Shape;7487;p6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67"/>
          <p:cNvGrpSpPr/>
          <p:nvPr/>
        </p:nvGrpSpPr>
        <p:grpSpPr>
          <a:xfrm>
            <a:off x="6843617" y="1800224"/>
            <a:ext cx="1565716" cy="366729"/>
            <a:chOff x="1247650" y="2075423"/>
            <a:chExt cx="6648477" cy="1557238"/>
          </a:xfrm>
        </p:grpSpPr>
        <p:sp>
          <p:nvSpPr>
            <p:cNvPr id="7493" name="Google Shape;7493;p6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67"/>
          <p:cNvGrpSpPr/>
          <p:nvPr/>
        </p:nvGrpSpPr>
        <p:grpSpPr>
          <a:xfrm>
            <a:off x="6827929" y="2949039"/>
            <a:ext cx="1597061" cy="663440"/>
            <a:chOff x="6796238" y="3158297"/>
            <a:chExt cx="1630319" cy="677257"/>
          </a:xfrm>
        </p:grpSpPr>
        <p:cxnSp>
          <p:nvCxnSpPr>
            <p:cNvPr id="7500" name="Google Shape;7500;p6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01" name="Google Shape;7501;p6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02" name="Google Shape;7502;p6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503" name="Google Shape;7503;p6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504" name="Google Shape;7504;p67"/>
            <p:cNvGrpSpPr/>
            <p:nvPr/>
          </p:nvGrpSpPr>
          <p:grpSpPr>
            <a:xfrm>
              <a:off x="6796238" y="3311904"/>
              <a:ext cx="1630319" cy="377697"/>
              <a:chOff x="6796238" y="3311904"/>
              <a:chExt cx="1630319" cy="377697"/>
            </a:xfrm>
          </p:grpSpPr>
          <p:sp>
            <p:nvSpPr>
              <p:cNvPr id="7505" name="Google Shape;7505;p6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8" name="Google Shape;7508;p67"/>
          <p:cNvGrpSpPr/>
          <p:nvPr/>
        </p:nvGrpSpPr>
        <p:grpSpPr>
          <a:xfrm>
            <a:off x="5349067" y="970431"/>
            <a:ext cx="1368606" cy="1593805"/>
            <a:chOff x="1839112" y="2209163"/>
            <a:chExt cx="1918159" cy="2233784"/>
          </a:xfrm>
        </p:grpSpPr>
        <p:sp>
          <p:nvSpPr>
            <p:cNvPr id="7509" name="Google Shape;7509;p6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2" name="Google Shape;7512;p67"/>
            <p:cNvCxnSpPr>
              <a:stCxn id="7509" idx="6"/>
              <a:endCxn id="751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13" name="Google Shape;7513;p67"/>
            <p:cNvCxnSpPr>
              <a:stCxn id="7510" idx="4"/>
              <a:endCxn id="751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515" name="Google Shape;7515;p67"/>
            <p:cNvCxnSpPr>
              <a:stCxn id="7514" idx="6"/>
              <a:endCxn id="751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16" name="Google Shape;7516;p67"/>
            <p:cNvCxnSpPr>
              <a:stCxn id="7511" idx="4"/>
              <a:endCxn id="751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514" name="Google Shape;7514;p6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9" name="Google Shape;7519;p67"/>
            <p:cNvCxnSpPr>
              <a:endCxn id="751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520" name="Google Shape;7520;p67"/>
          <p:cNvGrpSpPr/>
          <p:nvPr/>
        </p:nvGrpSpPr>
        <p:grpSpPr>
          <a:xfrm>
            <a:off x="3481440" y="976667"/>
            <a:ext cx="1637968" cy="154942"/>
            <a:chOff x="238125" y="2506075"/>
            <a:chExt cx="7115411" cy="673075"/>
          </a:xfrm>
        </p:grpSpPr>
        <p:sp>
          <p:nvSpPr>
            <p:cNvPr id="7521" name="Google Shape;7521;p6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67"/>
          <p:cNvGrpSpPr/>
          <p:nvPr/>
        </p:nvGrpSpPr>
        <p:grpSpPr>
          <a:xfrm>
            <a:off x="720125" y="1298264"/>
            <a:ext cx="2476762" cy="91743"/>
            <a:chOff x="1464850" y="436376"/>
            <a:chExt cx="6001362" cy="222300"/>
          </a:xfrm>
        </p:grpSpPr>
        <p:sp>
          <p:nvSpPr>
            <p:cNvPr id="7527" name="Google Shape;7527;p6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32" name="Google Shape;7532;p6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33" name="Google Shape;7533;p6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34" name="Google Shape;7534;p6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35" name="Google Shape;7535;p6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536" name="Google Shape;7536;p67"/>
          <p:cNvGrpSpPr/>
          <p:nvPr/>
        </p:nvGrpSpPr>
        <p:grpSpPr>
          <a:xfrm>
            <a:off x="706392" y="2533730"/>
            <a:ext cx="1452710" cy="651923"/>
            <a:chOff x="803162" y="2667727"/>
            <a:chExt cx="1411906" cy="633611"/>
          </a:xfrm>
        </p:grpSpPr>
        <p:cxnSp>
          <p:nvCxnSpPr>
            <p:cNvPr id="7537" name="Google Shape;7537;p67"/>
            <p:cNvCxnSpPr>
              <a:stCxn id="7538" idx="2"/>
              <a:endCxn id="753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40" name="Google Shape;7540;p67"/>
            <p:cNvCxnSpPr>
              <a:stCxn id="7541" idx="0"/>
              <a:endCxn id="753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42" name="Google Shape;7542;p67"/>
            <p:cNvCxnSpPr>
              <a:stCxn id="7541" idx="2"/>
              <a:endCxn id="754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44" name="Google Shape;7544;p67"/>
            <p:cNvCxnSpPr>
              <a:stCxn id="7545" idx="0"/>
              <a:endCxn id="754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46" name="Google Shape;7546;p67"/>
            <p:cNvCxnSpPr>
              <a:stCxn id="7539" idx="2"/>
              <a:endCxn id="754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48" name="Google Shape;7548;p67"/>
            <p:cNvCxnSpPr>
              <a:stCxn id="7549" idx="0"/>
              <a:endCxn id="753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545" name="Google Shape;7545;p6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43" name="Google Shape;7543;p6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49" name="Google Shape;7549;p6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47" name="Google Shape;7547;p6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39" name="Google Shape;7539;p6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41" name="Google Shape;7541;p6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38" name="Google Shape;7538;p6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550" name="Google Shape;7550;p67"/>
          <p:cNvGrpSpPr/>
          <p:nvPr/>
        </p:nvGrpSpPr>
        <p:grpSpPr>
          <a:xfrm>
            <a:off x="706394" y="969268"/>
            <a:ext cx="2518541" cy="209309"/>
            <a:chOff x="803163" y="1111966"/>
            <a:chExt cx="2447800" cy="203430"/>
          </a:xfrm>
        </p:grpSpPr>
        <p:grpSp>
          <p:nvGrpSpPr>
            <p:cNvPr id="7551" name="Google Shape;7551;p67"/>
            <p:cNvGrpSpPr/>
            <p:nvPr/>
          </p:nvGrpSpPr>
          <p:grpSpPr>
            <a:xfrm>
              <a:off x="1958180" y="1111966"/>
              <a:ext cx="588019" cy="121396"/>
              <a:chOff x="4808316" y="2800065"/>
              <a:chExt cx="1999386" cy="412910"/>
            </a:xfrm>
          </p:grpSpPr>
          <p:sp>
            <p:nvSpPr>
              <p:cNvPr id="7552" name="Google Shape;7552;p6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3" name="Google Shape;7553;p67"/>
              <p:cNvGrpSpPr/>
              <p:nvPr/>
            </p:nvGrpSpPr>
            <p:grpSpPr>
              <a:xfrm>
                <a:off x="4808316" y="2800065"/>
                <a:ext cx="92400" cy="411825"/>
                <a:chOff x="845575" y="2563700"/>
                <a:chExt cx="92400" cy="411825"/>
              </a:xfrm>
            </p:grpSpPr>
            <p:cxnSp>
              <p:nvCxnSpPr>
                <p:cNvPr id="7554" name="Google Shape;7554;p6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55" name="Google Shape;7555;p6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556" name="Google Shape;7556;p6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557" name="Google Shape;7557;p6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8" name="Google Shape;7558;p67"/>
            <p:cNvGrpSpPr/>
            <p:nvPr/>
          </p:nvGrpSpPr>
          <p:grpSpPr>
            <a:xfrm>
              <a:off x="803163" y="1111974"/>
              <a:ext cx="591158" cy="121545"/>
              <a:chOff x="803163" y="1111974"/>
              <a:chExt cx="591158" cy="121545"/>
            </a:xfrm>
          </p:grpSpPr>
          <p:grpSp>
            <p:nvGrpSpPr>
              <p:cNvPr id="7559" name="Google Shape;7559;p67"/>
              <p:cNvGrpSpPr/>
              <p:nvPr/>
            </p:nvGrpSpPr>
            <p:grpSpPr>
              <a:xfrm>
                <a:off x="803163" y="1111974"/>
                <a:ext cx="27175" cy="121077"/>
                <a:chOff x="845575" y="2563700"/>
                <a:chExt cx="92400" cy="411825"/>
              </a:xfrm>
            </p:grpSpPr>
            <p:cxnSp>
              <p:nvCxnSpPr>
                <p:cNvPr id="7560" name="Google Shape;7560;p6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61" name="Google Shape;7561;p6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2" name="Google Shape;7562;p6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67"/>
            <p:cNvGrpSpPr/>
            <p:nvPr/>
          </p:nvGrpSpPr>
          <p:grpSpPr>
            <a:xfrm>
              <a:off x="1381910" y="1194219"/>
              <a:ext cx="588341" cy="121177"/>
              <a:chOff x="1381910" y="1194219"/>
              <a:chExt cx="588341" cy="121177"/>
            </a:xfrm>
          </p:grpSpPr>
          <p:grpSp>
            <p:nvGrpSpPr>
              <p:cNvPr id="7564" name="Google Shape;7564;p67"/>
              <p:cNvGrpSpPr/>
              <p:nvPr/>
            </p:nvGrpSpPr>
            <p:grpSpPr>
              <a:xfrm rot="10800000">
                <a:off x="1381910" y="1194319"/>
                <a:ext cx="27175" cy="121077"/>
                <a:chOff x="2070100" y="2563700"/>
                <a:chExt cx="92400" cy="411825"/>
              </a:xfrm>
            </p:grpSpPr>
            <p:cxnSp>
              <p:nvCxnSpPr>
                <p:cNvPr id="7565" name="Google Shape;7565;p6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66" name="Google Shape;7566;p6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7" name="Google Shape;7567;p6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67"/>
            <p:cNvGrpSpPr/>
            <p:nvPr/>
          </p:nvGrpSpPr>
          <p:grpSpPr>
            <a:xfrm>
              <a:off x="2532079" y="1194219"/>
              <a:ext cx="704927" cy="121177"/>
              <a:chOff x="2532079" y="1194219"/>
              <a:chExt cx="704927" cy="121177"/>
            </a:xfrm>
          </p:grpSpPr>
          <p:grpSp>
            <p:nvGrpSpPr>
              <p:cNvPr id="7569" name="Google Shape;7569;p67"/>
              <p:cNvGrpSpPr/>
              <p:nvPr/>
            </p:nvGrpSpPr>
            <p:grpSpPr>
              <a:xfrm rot="10800000">
                <a:off x="2532079" y="1194319"/>
                <a:ext cx="27175" cy="121077"/>
                <a:chOff x="2070100" y="2563700"/>
                <a:chExt cx="92400" cy="411825"/>
              </a:xfrm>
            </p:grpSpPr>
            <p:cxnSp>
              <p:nvCxnSpPr>
                <p:cNvPr id="7570" name="Google Shape;7570;p6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571" name="Google Shape;7571;p6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2" name="Google Shape;7572;p6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3" name="Google Shape;7573;p67"/>
          <p:cNvGrpSpPr/>
          <p:nvPr/>
        </p:nvGrpSpPr>
        <p:grpSpPr>
          <a:xfrm>
            <a:off x="3499404" y="3665900"/>
            <a:ext cx="1567778" cy="491677"/>
            <a:chOff x="5194708" y="3484366"/>
            <a:chExt cx="3148148" cy="987304"/>
          </a:xfrm>
        </p:grpSpPr>
        <p:grpSp>
          <p:nvGrpSpPr>
            <p:cNvPr id="7574" name="Google Shape;7574;p67"/>
            <p:cNvGrpSpPr/>
            <p:nvPr/>
          </p:nvGrpSpPr>
          <p:grpSpPr>
            <a:xfrm>
              <a:off x="7531521" y="3484366"/>
              <a:ext cx="811335" cy="987304"/>
              <a:chOff x="3379425" y="1617275"/>
              <a:chExt cx="1090650" cy="1327200"/>
            </a:xfrm>
          </p:grpSpPr>
          <p:sp>
            <p:nvSpPr>
              <p:cNvPr id="7575" name="Google Shape;7575;p6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67"/>
            <p:cNvGrpSpPr/>
            <p:nvPr/>
          </p:nvGrpSpPr>
          <p:grpSpPr>
            <a:xfrm>
              <a:off x="6752546" y="3484366"/>
              <a:ext cx="811428" cy="987304"/>
              <a:chOff x="2332275" y="1617275"/>
              <a:chExt cx="1090775" cy="1327200"/>
            </a:xfrm>
          </p:grpSpPr>
          <p:sp>
            <p:nvSpPr>
              <p:cNvPr id="7579" name="Google Shape;7579;p6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67"/>
            <p:cNvGrpSpPr/>
            <p:nvPr/>
          </p:nvGrpSpPr>
          <p:grpSpPr>
            <a:xfrm>
              <a:off x="5973664" y="3484366"/>
              <a:ext cx="811335" cy="987304"/>
              <a:chOff x="1285250" y="1617275"/>
              <a:chExt cx="1090650" cy="1327200"/>
            </a:xfrm>
          </p:grpSpPr>
          <p:sp>
            <p:nvSpPr>
              <p:cNvPr id="7583" name="Google Shape;7583;p6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67"/>
            <p:cNvGrpSpPr/>
            <p:nvPr/>
          </p:nvGrpSpPr>
          <p:grpSpPr>
            <a:xfrm>
              <a:off x="5194708" y="3484366"/>
              <a:ext cx="811409" cy="987304"/>
              <a:chOff x="238125" y="1617275"/>
              <a:chExt cx="1090750" cy="1327200"/>
            </a:xfrm>
          </p:grpSpPr>
          <p:sp>
            <p:nvSpPr>
              <p:cNvPr id="7587" name="Google Shape;7587;p6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0" name="Google Shape;7590;p67"/>
          <p:cNvGrpSpPr/>
          <p:nvPr/>
        </p:nvGrpSpPr>
        <p:grpSpPr>
          <a:xfrm>
            <a:off x="3460013" y="3146311"/>
            <a:ext cx="1616964" cy="346256"/>
            <a:chOff x="1808063" y="4294338"/>
            <a:chExt cx="3370782" cy="721817"/>
          </a:xfrm>
        </p:grpSpPr>
        <p:sp>
          <p:nvSpPr>
            <p:cNvPr id="7591" name="Google Shape;7591;p6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67"/>
          <p:cNvGrpSpPr/>
          <p:nvPr/>
        </p:nvGrpSpPr>
        <p:grpSpPr>
          <a:xfrm>
            <a:off x="738225" y="3432340"/>
            <a:ext cx="1295882" cy="646587"/>
            <a:chOff x="834100" y="3642869"/>
            <a:chExt cx="1259483" cy="628426"/>
          </a:xfrm>
        </p:grpSpPr>
        <p:sp>
          <p:nvSpPr>
            <p:cNvPr id="7602" name="Google Shape;7602;p6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7" name="Google Shape;7627;p67"/>
            <p:cNvGrpSpPr/>
            <p:nvPr/>
          </p:nvGrpSpPr>
          <p:grpSpPr>
            <a:xfrm>
              <a:off x="1360364" y="3847835"/>
              <a:ext cx="208119" cy="224359"/>
              <a:chOff x="1360769" y="3847100"/>
              <a:chExt cx="208119" cy="224359"/>
            </a:xfrm>
          </p:grpSpPr>
          <p:sp>
            <p:nvSpPr>
              <p:cNvPr id="7628" name="Google Shape;7628;p6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8" name="Google Shape;7648;p6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67"/>
          <p:cNvGrpSpPr/>
          <p:nvPr/>
        </p:nvGrpSpPr>
        <p:grpSpPr>
          <a:xfrm rot="5400000">
            <a:off x="5951338" y="3228837"/>
            <a:ext cx="164064" cy="1414916"/>
            <a:chOff x="4428249" y="1369375"/>
            <a:chExt cx="36905" cy="429569"/>
          </a:xfrm>
        </p:grpSpPr>
        <p:sp>
          <p:nvSpPr>
            <p:cNvPr id="7663" name="Google Shape;7663;p6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67"/>
          <p:cNvGrpSpPr/>
          <p:nvPr/>
        </p:nvGrpSpPr>
        <p:grpSpPr>
          <a:xfrm flipH="1" rot="10800000">
            <a:off x="5323767" y="2817380"/>
            <a:ext cx="1419207" cy="24808"/>
            <a:chOff x="219558" y="4738465"/>
            <a:chExt cx="5852400" cy="102300"/>
          </a:xfrm>
        </p:grpSpPr>
        <p:cxnSp>
          <p:nvCxnSpPr>
            <p:cNvPr id="7696" name="Google Shape;7696;p6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697" name="Google Shape;7697;p6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67"/>
          <p:cNvGrpSpPr/>
          <p:nvPr/>
        </p:nvGrpSpPr>
        <p:grpSpPr>
          <a:xfrm>
            <a:off x="5335086" y="3190444"/>
            <a:ext cx="1396570" cy="385016"/>
            <a:chOff x="5286284" y="2966544"/>
            <a:chExt cx="1396570" cy="385016"/>
          </a:xfrm>
        </p:grpSpPr>
        <p:cxnSp>
          <p:nvCxnSpPr>
            <p:cNvPr id="7703" name="Google Shape;7703;p6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704" name="Google Shape;7704;p6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705" name="Google Shape;7705;p67"/>
            <p:cNvGrpSpPr/>
            <p:nvPr/>
          </p:nvGrpSpPr>
          <p:grpSpPr>
            <a:xfrm>
              <a:off x="5287688" y="3173364"/>
              <a:ext cx="1395166" cy="74100"/>
              <a:chOff x="5287688" y="3173364"/>
              <a:chExt cx="1395166" cy="74100"/>
            </a:xfrm>
          </p:grpSpPr>
          <p:cxnSp>
            <p:nvCxnSpPr>
              <p:cNvPr id="7706" name="Google Shape;7706;p6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707" name="Google Shape;7707;p6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708" name="Google Shape;7708;p6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09" name="Google Shape;7709;p6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10" name="Google Shape;7710;p6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11" name="Google Shape;7711;p6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12" name="Google Shape;7712;p6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13" name="Google Shape;7713;p6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714" name="Google Shape;7714;p6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715" name="Google Shape;7715;p67"/>
          <p:cNvGrpSpPr/>
          <p:nvPr/>
        </p:nvGrpSpPr>
        <p:grpSpPr>
          <a:xfrm>
            <a:off x="2021151" y="1609220"/>
            <a:ext cx="1182276" cy="662027"/>
            <a:chOff x="2029517" y="1732295"/>
            <a:chExt cx="1149068" cy="643432"/>
          </a:xfrm>
        </p:grpSpPr>
        <p:grpSp>
          <p:nvGrpSpPr>
            <p:cNvPr id="7716" name="Google Shape;7716;p67"/>
            <p:cNvGrpSpPr/>
            <p:nvPr/>
          </p:nvGrpSpPr>
          <p:grpSpPr>
            <a:xfrm>
              <a:off x="2708660" y="1746937"/>
              <a:ext cx="455427" cy="244429"/>
              <a:chOff x="2700693" y="1746937"/>
              <a:chExt cx="455427" cy="244429"/>
            </a:xfrm>
          </p:grpSpPr>
          <p:grpSp>
            <p:nvGrpSpPr>
              <p:cNvPr id="7717" name="Google Shape;7717;p67"/>
              <p:cNvGrpSpPr/>
              <p:nvPr/>
            </p:nvGrpSpPr>
            <p:grpSpPr>
              <a:xfrm>
                <a:off x="2905682" y="1782817"/>
                <a:ext cx="250438" cy="208549"/>
                <a:chOff x="2905682" y="1782817"/>
                <a:chExt cx="250438" cy="208549"/>
              </a:xfrm>
            </p:grpSpPr>
            <p:cxnSp>
              <p:nvCxnSpPr>
                <p:cNvPr id="7718" name="Google Shape;7718;p6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19" name="Google Shape;7719;p6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67"/>
              <p:cNvGrpSpPr/>
              <p:nvPr/>
            </p:nvGrpSpPr>
            <p:grpSpPr>
              <a:xfrm>
                <a:off x="2700693" y="1746937"/>
                <a:ext cx="449967" cy="72374"/>
                <a:chOff x="2700693" y="1746937"/>
                <a:chExt cx="449967" cy="72374"/>
              </a:xfrm>
            </p:grpSpPr>
            <p:cxnSp>
              <p:nvCxnSpPr>
                <p:cNvPr id="7721" name="Google Shape;7721;p6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22" name="Google Shape;7722;p6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3" name="Google Shape;7723;p67"/>
            <p:cNvGrpSpPr/>
            <p:nvPr/>
          </p:nvGrpSpPr>
          <p:grpSpPr>
            <a:xfrm>
              <a:off x="2029517" y="1732295"/>
              <a:ext cx="1149068" cy="643432"/>
              <a:chOff x="2029517" y="1732295"/>
              <a:chExt cx="1149068" cy="643432"/>
            </a:xfrm>
          </p:grpSpPr>
          <p:grpSp>
            <p:nvGrpSpPr>
              <p:cNvPr id="7724" name="Google Shape;7724;p67"/>
              <p:cNvGrpSpPr/>
              <p:nvPr/>
            </p:nvGrpSpPr>
            <p:grpSpPr>
              <a:xfrm>
                <a:off x="2703618" y="2103152"/>
                <a:ext cx="474966" cy="260017"/>
                <a:chOff x="2703618" y="2103152"/>
                <a:chExt cx="474966" cy="260017"/>
              </a:xfrm>
            </p:grpSpPr>
            <p:grpSp>
              <p:nvGrpSpPr>
                <p:cNvPr id="7725" name="Google Shape;7725;p67"/>
                <p:cNvGrpSpPr/>
                <p:nvPr/>
              </p:nvGrpSpPr>
              <p:grpSpPr>
                <a:xfrm>
                  <a:off x="2703618" y="2290640"/>
                  <a:ext cx="450291" cy="72529"/>
                  <a:chOff x="2703618" y="2290640"/>
                  <a:chExt cx="450291" cy="72529"/>
                </a:xfrm>
              </p:grpSpPr>
              <p:cxnSp>
                <p:nvCxnSpPr>
                  <p:cNvPr id="7726" name="Google Shape;7726;p6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27" name="Google Shape;7727;p6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67"/>
                <p:cNvGrpSpPr/>
                <p:nvPr/>
              </p:nvGrpSpPr>
              <p:grpSpPr>
                <a:xfrm>
                  <a:off x="2908607" y="2103152"/>
                  <a:ext cx="269977" cy="223538"/>
                  <a:chOff x="2908607" y="2103152"/>
                  <a:chExt cx="269977" cy="223538"/>
                </a:xfrm>
              </p:grpSpPr>
              <p:cxnSp>
                <p:nvCxnSpPr>
                  <p:cNvPr id="7729" name="Google Shape;7729;p6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30" name="Google Shape;7730;p6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1" name="Google Shape;7731;p67"/>
              <p:cNvGrpSpPr/>
              <p:nvPr/>
            </p:nvGrpSpPr>
            <p:grpSpPr>
              <a:xfrm>
                <a:off x="2029517" y="1732295"/>
                <a:ext cx="685827" cy="643432"/>
                <a:chOff x="2029517" y="1732295"/>
                <a:chExt cx="685827" cy="643432"/>
              </a:xfrm>
            </p:grpSpPr>
            <p:sp>
              <p:nvSpPr>
                <p:cNvPr id="7732" name="Google Shape;7732;p6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3" name="Google Shape;7733;p67"/>
                <p:cNvGrpSpPr/>
                <p:nvPr/>
              </p:nvGrpSpPr>
              <p:grpSpPr>
                <a:xfrm>
                  <a:off x="2158948" y="1732295"/>
                  <a:ext cx="556396" cy="333108"/>
                  <a:chOff x="2158948" y="1732295"/>
                  <a:chExt cx="556396" cy="333108"/>
                </a:xfrm>
              </p:grpSpPr>
              <p:cxnSp>
                <p:nvCxnSpPr>
                  <p:cNvPr id="7734" name="Google Shape;7734;p6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35" name="Google Shape;7735;p6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67"/>
                <p:cNvGrpSpPr/>
                <p:nvPr/>
              </p:nvGrpSpPr>
              <p:grpSpPr>
                <a:xfrm>
                  <a:off x="2159908" y="2065057"/>
                  <a:ext cx="550884" cy="310670"/>
                  <a:chOff x="2159908" y="2065057"/>
                  <a:chExt cx="550884" cy="310670"/>
                </a:xfrm>
              </p:grpSpPr>
              <p:cxnSp>
                <p:nvCxnSpPr>
                  <p:cNvPr id="7737" name="Google Shape;7737;p6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38" name="Google Shape;7738;p6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739" name="Google Shape;7739;p67"/>
          <p:cNvGrpSpPr/>
          <p:nvPr/>
        </p:nvGrpSpPr>
        <p:grpSpPr>
          <a:xfrm>
            <a:off x="706400" y="1556833"/>
            <a:ext cx="962651" cy="810058"/>
            <a:chOff x="844912" y="1681380"/>
            <a:chExt cx="935611" cy="787305"/>
          </a:xfrm>
        </p:grpSpPr>
        <p:grpSp>
          <p:nvGrpSpPr>
            <p:cNvPr id="7740" name="Google Shape;7740;p67"/>
            <p:cNvGrpSpPr/>
            <p:nvPr/>
          </p:nvGrpSpPr>
          <p:grpSpPr>
            <a:xfrm>
              <a:off x="844912" y="1819635"/>
              <a:ext cx="329836" cy="510016"/>
              <a:chOff x="844912" y="1819635"/>
              <a:chExt cx="329836" cy="510016"/>
            </a:xfrm>
          </p:grpSpPr>
          <p:sp>
            <p:nvSpPr>
              <p:cNvPr id="7741" name="Google Shape;7741;p6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67"/>
            <p:cNvGrpSpPr/>
            <p:nvPr/>
          </p:nvGrpSpPr>
          <p:grpSpPr>
            <a:xfrm>
              <a:off x="1284601" y="2158168"/>
              <a:ext cx="495923" cy="310517"/>
              <a:chOff x="1284601" y="2158168"/>
              <a:chExt cx="495923" cy="310517"/>
            </a:xfrm>
          </p:grpSpPr>
          <p:sp>
            <p:nvSpPr>
              <p:cNvPr id="7748" name="Google Shape;7748;p6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9" name="Google Shape;7749;p67"/>
              <p:cNvGrpSpPr/>
              <p:nvPr/>
            </p:nvGrpSpPr>
            <p:grpSpPr>
              <a:xfrm>
                <a:off x="1507666" y="2158168"/>
                <a:ext cx="272858" cy="310517"/>
                <a:chOff x="1507666" y="2158168"/>
                <a:chExt cx="272858" cy="310517"/>
              </a:xfrm>
            </p:grpSpPr>
            <p:grpSp>
              <p:nvGrpSpPr>
                <p:cNvPr id="7750" name="Google Shape;7750;p67"/>
                <p:cNvGrpSpPr/>
                <p:nvPr/>
              </p:nvGrpSpPr>
              <p:grpSpPr>
                <a:xfrm>
                  <a:off x="1507666" y="2176104"/>
                  <a:ext cx="166395" cy="273149"/>
                  <a:chOff x="1507666" y="2176104"/>
                  <a:chExt cx="166395" cy="273149"/>
                </a:xfrm>
              </p:grpSpPr>
              <p:sp>
                <p:nvSpPr>
                  <p:cNvPr id="7751" name="Google Shape;7751;p6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8" name="Google Shape;7758;p6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0" name="Google Shape;7760;p67"/>
            <p:cNvGrpSpPr/>
            <p:nvPr/>
          </p:nvGrpSpPr>
          <p:grpSpPr>
            <a:xfrm>
              <a:off x="1284601" y="1681380"/>
              <a:ext cx="495923" cy="310517"/>
              <a:chOff x="1284601" y="1681380"/>
              <a:chExt cx="495923" cy="310517"/>
            </a:xfrm>
          </p:grpSpPr>
          <p:sp>
            <p:nvSpPr>
              <p:cNvPr id="7761" name="Google Shape;7761;p6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2" name="Google Shape;7762;p67"/>
              <p:cNvGrpSpPr/>
              <p:nvPr/>
            </p:nvGrpSpPr>
            <p:grpSpPr>
              <a:xfrm>
                <a:off x="1507666" y="1681380"/>
                <a:ext cx="272858" cy="310517"/>
                <a:chOff x="1507666" y="1681380"/>
                <a:chExt cx="272858" cy="310517"/>
              </a:xfrm>
            </p:grpSpPr>
            <p:grpSp>
              <p:nvGrpSpPr>
                <p:cNvPr id="7763" name="Google Shape;7763;p67"/>
                <p:cNvGrpSpPr/>
                <p:nvPr/>
              </p:nvGrpSpPr>
              <p:grpSpPr>
                <a:xfrm>
                  <a:off x="1507666" y="1700120"/>
                  <a:ext cx="166395" cy="272984"/>
                  <a:chOff x="1507666" y="1700120"/>
                  <a:chExt cx="166395" cy="272984"/>
                </a:xfrm>
              </p:grpSpPr>
              <p:sp>
                <p:nvSpPr>
                  <p:cNvPr id="7764" name="Google Shape;7764;p6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1" name="Google Shape;7771;p6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73" name="Google Shape;7773;p67"/>
          <p:cNvGrpSpPr/>
          <p:nvPr/>
        </p:nvGrpSpPr>
        <p:grpSpPr>
          <a:xfrm>
            <a:off x="6815341" y="2324262"/>
            <a:ext cx="1622269" cy="552443"/>
            <a:chOff x="6894650" y="2574740"/>
            <a:chExt cx="1445100" cy="492111"/>
          </a:xfrm>
        </p:grpSpPr>
        <p:sp>
          <p:nvSpPr>
            <p:cNvPr id="7774" name="Google Shape;7774;p6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9" name="Google Shape;7779;p6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780" name="Google Shape;7780;p67"/>
          <p:cNvGrpSpPr/>
          <p:nvPr/>
        </p:nvGrpSpPr>
        <p:grpSpPr>
          <a:xfrm>
            <a:off x="6834884" y="3698518"/>
            <a:ext cx="1583206" cy="475705"/>
            <a:chOff x="6953919" y="3907920"/>
            <a:chExt cx="1377300" cy="475705"/>
          </a:xfrm>
        </p:grpSpPr>
        <p:cxnSp>
          <p:nvCxnSpPr>
            <p:cNvPr id="7781" name="Google Shape;7781;p6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782" name="Google Shape;7782;p6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783" name="Google Shape;7783;p6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784" name="Google Shape;7784;p6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785" name="Google Shape;7785;p6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786" name="Google Shape;7786;p67"/>
          <p:cNvGrpSpPr/>
          <p:nvPr/>
        </p:nvGrpSpPr>
        <p:grpSpPr>
          <a:xfrm>
            <a:off x="2338472" y="2459663"/>
            <a:ext cx="836286" cy="824529"/>
            <a:chOff x="2389399" y="2595741"/>
            <a:chExt cx="812796" cy="801369"/>
          </a:xfrm>
        </p:grpSpPr>
        <p:grpSp>
          <p:nvGrpSpPr>
            <p:cNvPr id="7787" name="Google Shape;7787;p67"/>
            <p:cNvGrpSpPr/>
            <p:nvPr/>
          </p:nvGrpSpPr>
          <p:grpSpPr>
            <a:xfrm>
              <a:off x="2492145" y="2881565"/>
              <a:ext cx="607300" cy="229751"/>
              <a:chOff x="2492145" y="2881565"/>
              <a:chExt cx="607300" cy="229751"/>
            </a:xfrm>
          </p:grpSpPr>
          <p:sp>
            <p:nvSpPr>
              <p:cNvPr id="7788" name="Google Shape;7788;p6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67"/>
            <p:cNvGrpSpPr/>
            <p:nvPr/>
          </p:nvGrpSpPr>
          <p:grpSpPr>
            <a:xfrm>
              <a:off x="2389399" y="2595741"/>
              <a:ext cx="812796" cy="296825"/>
              <a:chOff x="2389399" y="2595741"/>
              <a:chExt cx="812796" cy="296825"/>
            </a:xfrm>
          </p:grpSpPr>
          <p:grpSp>
            <p:nvGrpSpPr>
              <p:cNvPr id="7792" name="Google Shape;7792;p67"/>
              <p:cNvGrpSpPr/>
              <p:nvPr/>
            </p:nvGrpSpPr>
            <p:grpSpPr>
              <a:xfrm>
                <a:off x="2389399" y="2595741"/>
                <a:ext cx="363638" cy="296825"/>
                <a:chOff x="2389399" y="2595741"/>
                <a:chExt cx="363638" cy="296825"/>
              </a:xfrm>
            </p:grpSpPr>
            <p:grpSp>
              <p:nvGrpSpPr>
                <p:cNvPr id="7793" name="Google Shape;7793;p67"/>
                <p:cNvGrpSpPr/>
                <p:nvPr/>
              </p:nvGrpSpPr>
              <p:grpSpPr>
                <a:xfrm>
                  <a:off x="2493852" y="2794333"/>
                  <a:ext cx="259185" cy="98232"/>
                  <a:chOff x="2493852" y="2794333"/>
                  <a:chExt cx="259185" cy="98232"/>
                </a:xfrm>
              </p:grpSpPr>
              <p:sp>
                <p:nvSpPr>
                  <p:cNvPr id="7794" name="Google Shape;7794;p6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67"/>
                <p:cNvGrpSpPr/>
                <p:nvPr/>
              </p:nvGrpSpPr>
              <p:grpSpPr>
                <a:xfrm>
                  <a:off x="2389399" y="2595741"/>
                  <a:ext cx="224343" cy="182054"/>
                  <a:chOff x="2389399" y="2595741"/>
                  <a:chExt cx="224343" cy="182054"/>
                </a:xfrm>
              </p:grpSpPr>
              <p:sp>
                <p:nvSpPr>
                  <p:cNvPr id="7798" name="Google Shape;7798;p6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0" name="Google Shape;7800;p67"/>
              <p:cNvGrpSpPr/>
              <p:nvPr/>
            </p:nvGrpSpPr>
            <p:grpSpPr>
              <a:xfrm>
                <a:off x="2683630" y="2595741"/>
                <a:ext cx="224334" cy="296825"/>
                <a:chOff x="2683630" y="2595741"/>
                <a:chExt cx="224334" cy="296825"/>
              </a:xfrm>
            </p:grpSpPr>
            <p:grpSp>
              <p:nvGrpSpPr>
                <p:cNvPr id="7801" name="Google Shape;7801;p67"/>
                <p:cNvGrpSpPr/>
                <p:nvPr/>
              </p:nvGrpSpPr>
              <p:grpSpPr>
                <a:xfrm>
                  <a:off x="2788083" y="2794333"/>
                  <a:ext cx="15356" cy="98232"/>
                  <a:chOff x="2788083" y="2794333"/>
                  <a:chExt cx="15356" cy="98232"/>
                </a:xfrm>
              </p:grpSpPr>
              <p:sp>
                <p:nvSpPr>
                  <p:cNvPr id="7802" name="Google Shape;7802;p6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67"/>
                <p:cNvGrpSpPr/>
                <p:nvPr/>
              </p:nvGrpSpPr>
              <p:grpSpPr>
                <a:xfrm>
                  <a:off x="2683630" y="2595741"/>
                  <a:ext cx="224334" cy="182054"/>
                  <a:chOff x="2683630" y="2595741"/>
                  <a:chExt cx="224334" cy="182054"/>
                </a:xfrm>
              </p:grpSpPr>
              <p:sp>
                <p:nvSpPr>
                  <p:cNvPr id="7806" name="Google Shape;7806;p6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8" name="Google Shape;7808;p67"/>
              <p:cNvGrpSpPr/>
              <p:nvPr/>
            </p:nvGrpSpPr>
            <p:grpSpPr>
              <a:xfrm>
                <a:off x="2838475" y="2595741"/>
                <a:ext cx="363719" cy="296825"/>
                <a:chOff x="2838475" y="2595741"/>
                <a:chExt cx="363719" cy="296825"/>
              </a:xfrm>
            </p:grpSpPr>
            <p:grpSp>
              <p:nvGrpSpPr>
                <p:cNvPr id="7809" name="Google Shape;7809;p67"/>
                <p:cNvGrpSpPr/>
                <p:nvPr/>
              </p:nvGrpSpPr>
              <p:grpSpPr>
                <a:xfrm>
                  <a:off x="2838475" y="2794333"/>
                  <a:ext cx="259185" cy="98232"/>
                  <a:chOff x="2838475" y="2794333"/>
                  <a:chExt cx="259185" cy="98232"/>
                </a:xfrm>
              </p:grpSpPr>
              <p:sp>
                <p:nvSpPr>
                  <p:cNvPr id="7810" name="Google Shape;7810;p6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67"/>
                <p:cNvGrpSpPr/>
                <p:nvPr/>
              </p:nvGrpSpPr>
              <p:grpSpPr>
                <a:xfrm>
                  <a:off x="2977852" y="2595741"/>
                  <a:ext cx="224343" cy="182054"/>
                  <a:chOff x="2977852" y="2595741"/>
                  <a:chExt cx="224343" cy="182054"/>
                </a:xfrm>
              </p:grpSpPr>
              <p:sp>
                <p:nvSpPr>
                  <p:cNvPr id="7814" name="Google Shape;7814;p6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16" name="Google Shape;7816;p67"/>
            <p:cNvGrpSpPr/>
            <p:nvPr/>
          </p:nvGrpSpPr>
          <p:grpSpPr>
            <a:xfrm>
              <a:off x="2389399" y="3100241"/>
              <a:ext cx="812796" cy="296869"/>
              <a:chOff x="2389399" y="3100241"/>
              <a:chExt cx="812796" cy="296869"/>
            </a:xfrm>
          </p:grpSpPr>
          <p:grpSp>
            <p:nvGrpSpPr>
              <p:cNvPr id="7817" name="Google Shape;7817;p67"/>
              <p:cNvGrpSpPr/>
              <p:nvPr/>
            </p:nvGrpSpPr>
            <p:grpSpPr>
              <a:xfrm>
                <a:off x="2683630" y="3100241"/>
                <a:ext cx="224334" cy="296869"/>
                <a:chOff x="2683630" y="3100241"/>
                <a:chExt cx="224334" cy="296869"/>
              </a:xfrm>
            </p:grpSpPr>
            <p:grpSp>
              <p:nvGrpSpPr>
                <p:cNvPr id="7818" name="Google Shape;7818;p67"/>
                <p:cNvGrpSpPr/>
                <p:nvPr/>
              </p:nvGrpSpPr>
              <p:grpSpPr>
                <a:xfrm>
                  <a:off x="2788083" y="3100241"/>
                  <a:ext cx="15356" cy="98237"/>
                  <a:chOff x="2788083" y="3100241"/>
                  <a:chExt cx="15356" cy="98237"/>
                </a:xfrm>
              </p:grpSpPr>
              <p:sp>
                <p:nvSpPr>
                  <p:cNvPr id="7819" name="Google Shape;7819;p6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67"/>
                <p:cNvGrpSpPr/>
                <p:nvPr/>
              </p:nvGrpSpPr>
              <p:grpSpPr>
                <a:xfrm>
                  <a:off x="2683630" y="3215065"/>
                  <a:ext cx="224334" cy="182045"/>
                  <a:chOff x="2683630" y="3215065"/>
                  <a:chExt cx="224334" cy="182045"/>
                </a:xfrm>
              </p:grpSpPr>
              <p:sp>
                <p:nvSpPr>
                  <p:cNvPr id="7823" name="Google Shape;7823;p6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5" name="Google Shape;7825;p67"/>
              <p:cNvGrpSpPr/>
              <p:nvPr/>
            </p:nvGrpSpPr>
            <p:grpSpPr>
              <a:xfrm>
                <a:off x="2389399" y="3100241"/>
                <a:ext cx="363638" cy="296869"/>
                <a:chOff x="2389399" y="3100241"/>
                <a:chExt cx="363638" cy="296869"/>
              </a:xfrm>
            </p:grpSpPr>
            <p:grpSp>
              <p:nvGrpSpPr>
                <p:cNvPr id="7826" name="Google Shape;7826;p67"/>
                <p:cNvGrpSpPr/>
                <p:nvPr/>
              </p:nvGrpSpPr>
              <p:grpSpPr>
                <a:xfrm>
                  <a:off x="2493852" y="3100241"/>
                  <a:ext cx="259185" cy="98237"/>
                  <a:chOff x="2493852" y="3100241"/>
                  <a:chExt cx="259185" cy="98237"/>
                </a:xfrm>
              </p:grpSpPr>
              <p:sp>
                <p:nvSpPr>
                  <p:cNvPr id="7827" name="Google Shape;7827;p6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67"/>
                <p:cNvGrpSpPr/>
                <p:nvPr/>
              </p:nvGrpSpPr>
              <p:grpSpPr>
                <a:xfrm>
                  <a:off x="2389399" y="3215065"/>
                  <a:ext cx="224343" cy="182045"/>
                  <a:chOff x="2389399" y="3215065"/>
                  <a:chExt cx="224343" cy="182045"/>
                </a:xfrm>
              </p:grpSpPr>
              <p:sp>
                <p:nvSpPr>
                  <p:cNvPr id="7831" name="Google Shape;7831;p6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3" name="Google Shape;7833;p67"/>
              <p:cNvGrpSpPr/>
              <p:nvPr/>
            </p:nvGrpSpPr>
            <p:grpSpPr>
              <a:xfrm>
                <a:off x="2838475" y="3100241"/>
                <a:ext cx="363719" cy="296869"/>
                <a:chOff x="2838475" y="3100241"/>
                <a:chExt cx="363719" cy="296869"/>
              </a:xfrm>
            </p:grpSpPr>
            <p:grpSp>
              <p:nvGrpSpPr>
                <p:cNvPr id="7834" name="Google Shape;7834;p67"/>
                <p:cNvGrpSpPr/>
                <p:nvPr/>
              </p:nvGrpSpPr>
              <p:grpSpPr>
                <a:xfrm>
                  <a:off x="2838475" y="3100241"/>
                  <a:ext cx="259185" cy="98237"/>
                  <a:chOff x="2838475" y="3100241"/>
                  <a:chExt cx="259185" cy="98237"/>
                </a:xfrm>
              </p:grpSpPr>
              <p:sp>
                <p:nvSpPr>
                  <p:cNvPr id="7835" name="Google Shape;7835;p6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67"/>
                <p:cNvGrpSpPr/>
                <p:nvPr/>
              </p:nvGrpSpPr>
              <p:grpSpPr>
                <a:xfrm>
                  <a:off x="2977852" y="3215065"/>
                  <a:ext cx="224343" cy="182045"/>
                  <a:chOff x="2977852" y="3215065"/>
                  <a:chExt cx="224343" cy="182045"/>
                </a:xfrm>
              </p:grpSpPr>
              <p:sp>
                <p:nvSpPr>
                  <p:cNvPr id="7839" name="Google Shape;7839;p6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4" name="Shape 7844"/>
        <p:cNvGrpSpPr/>
        <p:nvPr/>
      </p:nvGrpSpPr>
      <p:grpSpPr>
        <a:xfrm>
          <a:off x="0" y="0"/>
          <a:ext cx="0" cy="0"/>
          <a:chOff x="0" y="0"/>
          <a:chExt cx="0" cy="0"/>
        </a:xfrm>
      </p:grpSpPr>
      <p:grpSp>
        <p:nvGrpSpPr>
          <p:cNvPr id="7845" name="Google Shape;7845;p68"/>
          <p:cNvGrpSpPr/>
          <p:nvPr/>
        </p:nvGrpSpPr>
        <p:grpSpPr>
          <a:xfrm>
            <a:off x="702075" y="3155925"/>
            <a:ext cx="2390414" cy="1024800"/>
            <a:chOff x="728925" y="3296613"/>
            <a:chExt cx="2390414" cy="1024800"/>
          </a:xfrm>
        </p:grpSpPr>
        <p:grpSp>
          <p:nvGrpSpPr>
            <p:cNvPr id="7846" name="Google Shape;7846;p68"/>
            <p:cNvGrpSpPr/>
            <p:nvPr/>
          </p:nvGrpSpPr>
          <p:grpSpPr>
            <a:xfrm>
              <a:off x="728925" y="3619800"/>
              <a:ext cx="2390414" cy="500893"/>
              <a:chOff x="728925" y="3619800"/>
              <a:chExt cx="2390414" cy="500893"/>
            </a:xfrm>
          </p:grpSpPr>
          <p:sp>
            <p:nvSpPr>
              <p:cNvPr id="7847" name="Google Shape;7847;p6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48" name="Google Shape;7848;p6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49" name="Google Shape;7849;p68"/>
            <p:cNvGrpSpPr/>
            <p:nvPr/>
          </p:nvGrpSpPr>
          <p:grpSpPr>
            <a:xfrm>
              <a:off x="1348050" y="3296613"/>
              <a:ext cx="1706152" cy="1024800"/>
              <a:chOff x="1348050" y="3296613"/>
              <a:chExt cx="1706152" cy="1024800"/>
            </a:xfrm>
          </p:grpSpPr>
          <p:sp>
            <p:nvSpPr>
              <p:cNvPr id="7850" name="Google Shape;7850;p6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51" name="Google Shape;7851;p6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52" name="Google Shape;7852;p6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53" name="Google Shape;7853;p6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54" name="Google Shape;7854;p6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55" name="Google Shape;7855;p68"/>
            <p:cNvGrpSpPr/>
            <p:nvPr/>
          </p:nvGrpSpPr>
          <p:grpSpPr>
            <a:xfrm>
              <a:off x="1455707" y="3654858"/>
              <a:ext cx="1491150" cy="417657"/>
              <a:chOff x="1455707" y="3654858"/>
              <a:chExt cx="1491150" cy="417657"/>
            </a:xfrm>
          </p:grpSpPr>
          <p:sp>
            <p:nvSpPr>
              <p:cNvPr id="7856" name="Google Shape;7856;p6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876" name="Google Shape;7876;p68"/>
          <p:cNvGraphicFramePr/>
          <p:nvPr/>
        </p:nvGraphicFramePr>
        <p:xfrm>
          <a:off x="5937775" y="2153837"/>
          <a:ext cx="3000000" cy="3000000"/>
        </p:xfrm>
        <a:graphic>
          <a:graphicData uri="http://schemas.openxmlformats.org/drawingml/2006/table">
            <a:tbl>
              <a:tblPr>
                <a:noFill/>
                <a:tableStyleId>{7E6C528B-351D-43E4-87BF-6A76D881E5B2}</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877" name="Google Shape;7877;p68"/>
          <p:cNvGrpSpPr/>
          <p:nvPr/>
        </p:nvGrpSpPr>
        <p:grpSpPr>
          <a:xfrm>
            <a:off x="710451" y="981601"/>
            <a:ext cx="2396505" cy="976502"/>
            <a:chOff x="749309" y="1112739"/>
            <a:chExt cx="2371603" cy="976502"/>
          </a:xfrm>
        </p:grpSpPr>
        <p:grpSp>
          <p:nvGrpSpPr>
            <p:cNvPr id="7878" name="Google Shape;7878;p68"/>
            <p:cNvGrpSpPr/>
            <p:nvPr/>
          </p:nvGrpSpPr>
          <p:grpSpPr>
            <a:xfrm>
              <a:off x="1092126" y="1112739"/>
              <a:ext cx="2028786" cy="975464"/>
              <a:chOff x="1092126" y="1112739"/>
              <a:chExt cx="2028786" cy="975464"/>
            </a:xfrm>
          </p:grpSpPr>
          <p:sp>
            <p:nvSpPr>
              <p:cNvPr id="7879" name="Google Shape;7879;p6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68"/>
            <p:cNvGrpSpPr/>
            <p:nvPr/>
          </p:nvGrpSpPr>
          <p:grpSpPr>
            <a:xfrm>
              <a:off x="749309" y="1112739"/>
              <a:ext cx="314700" cy="975464"/>
              <a:chOff x="749309" y="1112739"/>
              <a:chExt cx="314700" cy="975464"/>
            </a:xfrm>
          </p:grpSpPr>
          <p:sp>
            <p:nvSpPr>
              <p:cNvPr id="7904" name="Google Shape;7904;p6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8" name="Google Shape;7908;p6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912" name="Google Shape;7912;p68"/>
          <p:cNvGraphicFramePr/>
          <p:nvPr/>
        </p:nvGraphicFramePr>
        <p:xfrm>
          <a:off x="5937800" y="981587"/>
          <a:ext cx="3000000" cy="3000000"/>
        </p:xfrm>
        <a:graphic>
          <a:graphicData uri="http://schemas.openxmlformats.org/drawingml/2006/table">
            <a:tbl>
              <a:tblPr>
                <a:noFill/>
                <a:tableStyleId>{7E6C528B-351D-43E4-87BF-6A76D881E5B2}</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913" name="Google Shape;7913;p68"/>
          <p:cNvGraphicFramePr/>
          <p:nvPr/>
        </p:nvGraphicFramePr>
        <p:xfrm>
          <a:off x="3358663" y="2153837"/>
          <a:ext cx="3000000" cy="3000000"/>
        </p:xfrm>
        <a:graphic>
          <a:graphicData uri="http://schemas.openxmlformats.org/drawingml/2006/table">
            <a:tbl>
              <a:tblPr>
                <a:noFill/>
                <a:tableStyleId>{7E6C528B-351D-43E4-87BF-6A76D881E5B2}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914" name="Google Shape;7914;p68"/>
          <p:cNvGrpSpPr/>
          <p:nvPr/>
        </p:nvGrpSpPr>
        <p:grpSpPr>
          <a:xfrm>
            <a:off x="3360649" y="3144798"/>
            <a:ext cx="2363377" cy="1047062"/>
            <a:chOff x="3358399" y="3285485"/>
            <a:chExt cx="2363377" cy="1047062"/>
          </a:xfrm>
        </p:grpSpPr>
        <p:grpSp>
          <p:nvGrpSpPr>
            <p:cNvPr id="7915" name="Google Shape;7915;p68"/>
            <p:cNvGrpSpPr/>
            <p:nvPr/>
          </p:nvGrpSpPr>
          <p:grpSpPr>
            <a:xfrm>
              <a:off x="3358412" y="3285485"/>
              <a:ext cx="2363244" cy="139500"/>
              <a:chOff x="3358412" y="3285485"/>
              <a:chExt cx="2363244" cy="139500"/>
            </a:xfrm>
          </p:grpSpPr>
          <p:sp>
            <p:nvSpPr>
              <p:cNvPr id="7916" name="Google Shape;7916;p6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68"/>
            <p:cNvGrpSpPr/>
            <p:nvPr/>
          </p:nvGrpSpPr>
          <p:grpSpPr>
            <a:xfrm>
              <a:off x="3358412" y="3466996"/>
              <a:ext cx="2363244" cy="139500"/>
              <a:chOff x="3358412" y="3466996"/>
              <a:chExt cx="2363244" cy="139500"/>
            </a:xfrm>
          </p:grpSpPr>
          <p:sp>
            <p:nvSpPr>
              <p:cNvPr id="7922" name="Google Shape;7922;p6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68"/>
            <p:cNvGrpSpPr/>
            <p:nvPr/>
          </p:nvGrpSpPr>
          <p:grpSpPr>
            <a:xfrm>
              <a:off x="3358412" y="3648507"/>
              <a:ext cx="2363244" cy="139500"/>
              <a:chOff x="3358412" y="3648507"/>
              <a:chExt cx="2363244" cy="139500"/>
            </a:xfrm>
          </p:grpSpPr>
          <p:sp>
            <p:nvSpPr>
              <p:cNvPr id="7928" name="Google Shape;7928;p6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68"/>
            <p:cNvGrpSpPr/>
            <p:nvPr/>
          </p:nvGrpSpPr>
          <p:grpSpPr>
            <a:xfrm>
              <a:off x="3358412" y="3830018"/>
              <a:ext cx="2363244" cy="139500"/>
              <a:chOff x="3358412" y="3830018"/>
              <a:chExt cx="2363244" cy="139500"/>
            </a:xfrm>
          </p:grpSpPr>
          <p:sp>
            <p:nvSpPr>
              <p:cNvPr id="7934" name="Google Shape;7934;p6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68"/>
            <p:cNvGrpSpPr/>
            <p:nvPr/>
          </p:nvGrpSpPr>
          <p:grpSpPr>
            <a:xfrm>
              <a:off x="3358399" y="4011514"/>
              <a:ext cx="2363377" cy="139537"/>
              <a:chOff x="3294800" y="4134603"/>
              <a:chExt cx="2638876" cy="152400"/>
            </a:xfrm>
          </p:grpSpPr>
          <p:sp>
            <p:nvSpPr>
              <p:cNvPr id="7940" name="Google Shape;7940;p6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68"/>
            <p:cNvGrpSpPr/>
            <p:nvPr/>
          </p:nvGrpSpPr>
          <p:grpSpPr>
            <a:xfrm>
              <a:off x="3358399" y="4193010"/>
              <a:ext cx="2363377" cy="139537"/>
              <a:chOff x="3294800" y="4134603"/>
              <a:chExt cx="2638876" cy="152400"/>
            </a:xfrm>
          </p:grpSpPr>
          <p:sp>
            <p:nvSpPr>
              <p:cNvPr id="7946" name="Google Shape;7946;p6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51" name="Google Shape;7951;p68"/>
          <p:cNvGraphicFramePr/>
          <p:nvPr/>
        </p:nvGraphicFramePr>
        <p:xfrm>
          <a:off x="711450" y="2153837"/>
          <a:ext cx="3000000" cy="3000000"/>
        </p:xfrm>
        <a:graphic>
          <a:graphicData uri="http://schemas.openxmlformats.org/drawingml/2006/table">
            <a:tbl>
              <a:tblPr>
                <a:noFill/>
                <a:tableStyleId>{7E6C528B-351D-43E4-87BF-6A76D881E5B2}</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952" name="Google Shape;7952;p68"/>
          <p:cNvGrpSpPr/>
          <p:nvPr/>
        </p:nvGrpSpPr>
        <p:grpSpPr>
          <a:xfrm>
            <a:off x="4161119" y="2557652"/>
            <a:ext cx="1302095" cy="60959"/>
            <a:chOff x="3558802" y="4011427"/>
            <a:chExt cx="1866000" cy="111300"/>
          </a:xfrm>
        </p:grpSpPr>
        <p:sp>
          <p:nvSpPr>
            <p:cNvPr id="7953" name="Google Shape;7953;p6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68"/>
          <p:cNvGrpSpPr/>
          <p:nvPr/>
        </p:nvGrpSpPr>
        <p:grpSpPr>
          <a:xfrm>
            <a:off x="4706607" y="2839811"/>
            <a:ext cx="914340" cy="60959"/>
            <a:chOff x="3558802" y="4011427"/>
            <a:chExt cx="1866000" cy="111300"/>
          </a:xfrm>
        </p:grpSpPr>
        <p:sp>
          <p:nvSpPr>
            <p:cNvPr id="7956" name="Google Shape;7956;p6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68"/>
          <p:cNvGrpSpPr/>
          <p:nvPr/>
        </p:nvGrpSpPr>
        <p:grpSpPr>
          <a:xfrm>
            <a:off x="5874449" y="3167609"/>
            <a:ext cx="2519825" cy="1001454"/>
            <a:chOff x="1906114" y="789980"/>
            <a:chExt cx="1487676" cy="606868"/>
          </a:xfrm>
        </p:grpSpPr>
        <p:cxnSp>
          <p:nvCxnSpPr>
            <p:cNvPr id="7959" name="Google Shape;7959;p6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960" name="Google Shape;7960;p6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961" name="Google Shape;7961;p6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962" name="Google Shape;7962;p6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7963" name="Google Shape;7963;p6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7964" name="Google Shape;7964;p6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7965" name="Google Shape;7965;p6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7966" name="Google Shape;7966;p6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7973" name="Google Shape;7973;p6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974" name="Google Shape;7974;p6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975" name="Google Shape;7975;p6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8"/>
          <p:cNvGrpSpPr/>
          <p:nvPr/>
        </p:nvGrpSpPr>
        <p:grpSpPr>
          <a:xfrm>
            <a:off x="3355812" y="951645"/>
            <a:ext cx="2363393" cy="1005865"/>
            <a:chOff x="3292400" y="1193188"/>
            <a:chExt cx="2615240" cy="1131075"/>
          </a:xfrm>
        </p:grpSpPr>
        <p:sp>
          <p:nvSpPr>
            <p:cNvPr id="7977" name="Google Shape;7977;p6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978" name="Google Shape;7978;p6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979" name="Google Shape;7979;p6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7980" name="Google Shape;7980;p6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7981" name="Google Shape;7981;p6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7982" name="Google Shape;7982;p6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7983" name="Google Shape;7983;p6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7984" name="Google Shape;7984;p6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7985" name="Google Shape;7985;p6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7986" name="Google Shape;7986;p6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7987" name="Google Shape;7987;p6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988" name="Google Shape;7988;p6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989" name="Google Shape;7989;p6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990" name="Google Shape;7990;p6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991" name="Google Shape;7991;p68"/>
            <p:cNvGrpSpPr/>
            <p:nvPr/>
          </p:nvGrpSpPr>
          <p:grpSpPr>
            <a:xfrm>
              <a:off x="3748438" y="1378608"/>
              <a:ext cx="2159202" cy="903971"/>
              <a:chOff x="1683525" y="2179850"/>
              <a:chExt cx="4519050" cy="2134525"/>
            </a:xfrm>
          </p:grpSpPr>
          <p:sp>
            <p:nvSpPr>
              <p:cNvPr id="7992" name="Google Shape;7992;p6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993" name="Google Shape;7993;p6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994" name="Google Shape;7994;p6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995" name="Google Shape;7995;p6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996" name="Google Shape;7996;p6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997" name="Google Shape;7997;p6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998" name="Google Shape;7998;p6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999" name="Google Shape;7999;p6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00" name="Google Shape;8000;p6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01" name="Google Shape;8001;p6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02" name="Google Shape;8002;p6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003" name="Google Shape;8003;p6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7" name="Shape 8007"/>
        <p:cNvGrpSpPr/>
        <p:nvPr/>
      </p:nvGrpSpPr>
      <p:grpSpPr>
        <a:xfrm>
          <a:off x="0" y="0"/>
          <a:ext cx="0" cy="0"/>
          <a:chOff x="0" y="0"/>
          <a:chExt cx="0" cy="0"/>
        </a:xfrm>
      </p:grpSpPr>
      <p:grpSp>
        <p:nvGrpSpPr>
          <p:cNvPr id="8008" name="Google Shape;8008;p69"/>
          <p:cNvGrpSpPr/>
          <p:nvPr/>
        </p:nvGrpSpPr>
        <p:grpSpPr>
          <a:xfrm>
            <a:off x="4796684" y="970941"/>
            <a:ext cx="745431" cy="718863"/>
            <a:chOff x="4249973" y="1201875"/>
            <a:chExt cx="1958568" cy="1888762"/>
          </a:xfrm>
        </p:grpSpPr>
        <p:sp>
          <p:nvSpPr>
            <p:cNvPr id="8009" name="Google Shape;8009;p6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0" name="Google Shape;8010;p69"/>
            <p:cNvGrpSpPr/>
            <p:nvPr/>
          </p:nvGrpSpPr>
          <p:grpSpPr>
            <a:xfrm>
              <a:off x="5853086" y="1789142"/>
              <a:ext cx="355454" cy="1048099"/>
              <a:chOff x="5576108" y="2016725"/>
              <a:chExt cx="565200" cy="1666560"/>
            </a:xfrm>
          </p:grpSpPr>
          <p:sp>
            <p:nvSpPr>
              <p:cNvPr id="8011" name="Google Shape;8011;p6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12" name="Google Shape;8012;p6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69"/>
            <p:cNvGrpSpPr/>
            <p:nvPr/>
          </p:nvGrpSpPr>
          <p:grpSpPr>
            <a:xfrm>
              <a:off x="4869455" y="2691676"/>
              <a:ext cx="1013897" cy="398961"/>
              <a:chOff x="4012057" y="3451825"/>
              <a:chExt cx="1612175" cy="634379"/>
            </a:xfrm>
          </p:grpSpPr>
          <p:sp>
            <p:nvSpPr>
              <p:cNvPr id="8014" name="Google Shape;8014;p6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15" name="Google Shape;8015;p6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69"/>
            <p:cNvGrpSpPr/>
            <p:nvPr/>
          </p:nvGrpSpPr>
          <p:grpSpPr>
            <a:xfrm>
              <a:off x="4276937" y="2155961"/>
              <a:ext cx="651965" cy="891358"/>
              <a:chOff x="3069908" y="2599997"/>
              <a:chExt cx="1036675" cy="1417328"/>
            </a:xfrm>
          </p:grpSpPr>
          <p:sp>
            <p:nvSpPr>
              <p:cNvPr id="8017" name="Google Shape;8017;p6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18" name="Google Shape;8018;p6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69"/>
            <p:cNvGrpSpPr/>
            <p:nvPr/>
          </p:nvGrpSpPr>
          <p:grpSpPr>
            <a:xfrm>
              <a:off x="5054918" y="1201875"/>
              <a:ext cx="999548" cy="602711"/>
              <a:chOff x="4306958" y="1082925"/>
              <a:chExt cx="1589359" cy="958358"/>
            </a:xfrm>
          </p:grpSpPr>
          <p:sp>
            <p:nvSpPr>
              <p:cNvPr id="8020" name="Google Shape;8020;p6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21" name="Google Shape;8021;p6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69"/>
            <p:cNvGrpSpPr/>
            <p:nvPr/>
          </p:nvGrpSpPr>
          <p:grpSpPr>
            <a:xfrm>
              <a:off x="4249973" y="1303451"/>
              <a:ext cx="799317" cy="841334"/>
              <a:chOff x="3027033" y="1244439"/>
              <a:chExt cx="1270977" cy="1337786"/>
            </a:xfrm>
          </p:grpSpPr>
          <p:sp>
            <p:nvSpPr>
              <p:cNvPr id="8023" name="Google Shape;8023;p6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24" name="Google Shape;8024;p6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5" name="Google Shape;8025;p69"/>
          <p:cNvGrpSpPr/>
          <p:nvPr/>
        </p:nvGrpSpPr>
        <p:grpSpPr>
          <a:xfrm>
            <a:off x="713057" y="1849390"/>
            <a:ext cx="761767" cy="729896"/>
            <a:chOff x="2657744" y="2337745"/>
            <a:chExt cx="832987" cy="798137"/>
          </a:xfrm>
        </p:grpSpPr>
        <p:sp>
          <p:nvSpPr>
            <p:cNvPr id="8026" name="Google Shape;8026;p6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69"/>
          <p:cNvGrpSpPr/>
          <p:nvPr/>
        </p:nvGrpSpPr>
        <p:grpSpPr>
          <a:xfrm>
            <a:off x="3224022" y="1852597"/>
            <a:ext cx="685569" cy="723586"/>
            <a:chOff x="3398134" y="2057755"/>
            <a:chExt cx="704087" cy="743130"/>
          </a:xfrm>
        </p:grpSpPr>
        <p:grpSp>
          <p:nvGrpSpPr>
            <p:cNvPr id="8033" name="Google Shape;8033;p69"/>
            <p:cNvGrpSpPr/>
            <p:nvPr/>
          </p:nvGrpSpPr>
          <p:grpSpPr>
            <a:xfrm>
              <a:off x="3398134" y="2290183"/>
              <a:ext cx="315300" cy="219900"/>
              <a:chOff x="3398134" y="2290183"/>
              <a:chExt cx="315300" cy="219900"/>
            </a:xfrm>
          </p:grpSpPr>
          <p:sp>
            <p:nvSpPr>
              <p:cNvPr id="8034" name="Google Shape;8034;p6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35" name="Google Shape;8035;p69"/>
              <p:cNvCxnSpPr>
                <a:stCxn id="803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036" name="Google Shape;8036;p69"/>
            <p:cNvGrpSpPr/>
            <p:nvPr/>
          </p:nvGrpSpPr>
          <p:grpSpPr>
            <a:xfrm>
              <a:off x="3547823" y="2467358"/>
              <a:ext cx="219900" cy="333527"/>
              <a:chOff x="3547823" y="2467358"/>
              <a:chExt cx="219900" cy="333527"/>
            </a:xfrm>
          </p:grpSpPr>
          <p:sp>
            <p:nvSpPr>
              <p:cNvPr id="8037" name="Google Shape;8037;p6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38" name="Google Shape;8038;p6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039" name="Google Shape;8039;p69"/>
            <p:cNvGrpSpPr/>
            <p:nvPr/>
          </p:nvGrpSpPr>
          <p:grpSpPr>
            <a:xfrm>
              <a:off x="3734138" y="2467358"/>
              <a:ext cx="219900" cy="333527"/>
              <a:chOff x="3734138" y="2467358"/>
              <a:chExt cx="219900" cy="333527"/>
            </a:xfrm>
          </p:grpSpPr>
          <p:sp>
            <p:nvSpPr>
              <p:cNvPr id="8040" name="Google Shape;8040;p6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41" name="Google Shape;8041;p6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042" name="Google Shape;8042;p69"/>
            <p:cNvGrpSpPr/>
            <p:nvPr/>
          </p:nvGrpSpPr>
          <p:grpSpPr>
            <a:xfrm>
              <a:off x="3787560" y="2288011"/>
              <a:ext cx="314661" cy="219900"/>
              <a:chOff x="3787560" y="2288011"/>
              <a:chExt cx="314661" cy="219900"/>
            </a:xfrm>
          </p:grpSpPr>
          <p:sp>
            <p:nvSpPr>
              <p:cNvPr id="8043" name="Google Shape;8043;p6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44" name="Google Shape;8044;p6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045" name="Google Shape;8045;p69"/>
            <p:cNvGrpSpPr/>
            <p:nvPr/>
          </p:nvGrpSpPr>
          <p:grpSpPr>
            <a:xfrm>
              <a:off x="3637290" y="2057755"/>
              <a:ext cx="219900" cy="335499"/>
              <a:chOff x="3637290" y="2057755"/>
              <a:chExt cx="219900" cy="335499"/>
            </a:xfrm>
          </p:grpSpPr>
          <p:sp>
            <p:nvSpPr>
              <p:cNvPr id="8046" name="Google Shape;8046;p6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047" name="Google Shape;8047;p6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048" name="Google Shape;8048;p69"/>
          <p:cNvGrpSpPr/>
          <p:nvPr/>
        </p:nvGrpSpPr>
        <p:grpSpPr>
          <a:xfrm>
            <a:off x="4899244" y="1859292"/>
            <a:ext cx="710153" cy="710153"/>
            <a:chOff x="5007123" y="2079403"/>
            <a:chExt cx="687600" cy="687600"/>
          </a:xfrm>
        </p:grpSpPr>
        <p:sp>
          <p:nvSpPr>
            <p:cNvPr id="8049" name="Google Shape;8049;p6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69"/>
          <p:cNvGrpSpPr/>
          <p:nvPr/>
        </p:nvGrpSpPr>
        <p:grpSpPr>
          <a:xfrm>
            <a:off x="5708681" y="1853799"/>
            <a:ext cx="720998" cy="721183"/>
            <a:chOff x="5797446" y="2063053"/>
            <a:chExt cx="698100" cy="698280"/>
          </a:xfrm>
        </p:grpSpPr>
        <p:sp>
          <p:nvSpPr>
            <p:cNvPr id="8054" name="Google Shape;8054;p6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69"/>
          <p:cNvGrpSpPr/>
          <p:nvPr/>
        </p:nvGrpSpPr>
        <p:grpSpPr>
          <a:xfrm>
            <a:off x="8153828" y="3499404"/>
            <a:ext cx="280585" cy="673164"/>
            <a:chOff x="8075075" y="3754290"/>
            <a:chExt cx="255612" cy="613194"/>
          </a:xfrm>
        </p:grpSpPr>
        <p:grpSp>
          <p:nvGrpSpPr>
            <p:cNvPr id="8059" name="Google Shape;8059;p69"/>
            <p:cNvGrpSpPr/>
            <p:nvPr/>
          </p:nvGrpSpPr>
          <p:grpSpPr>
            <a:xfrm>
              <a:off x="8075075" y="3754290"/>
              <a:ext cx="255612" cy="613194"/>
              <a:chOff x="8075075" y="3754290"/>
              <a:chExt cx="255612" cy="613194"/>
            </a:xfrm>
          </p:grpSpPr>
          <p:sp>
            <p:nvSpPr>
              <p:cNvPr id="8060" name="Google Shape;8060;p6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2" name="Google Shape;8062;p6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69"/>
          <p:cNvGrpSpPr/>
          <p:nvPr/>
        </p:nvGrpSpPr>
        <p:grpSpPr>
          <a:xfrm>
            <a:off x="5270887" y="3488200"/>
            <a:ext cx="470352" cy="683745"/>
            <a:chOff x="1697726" y="3244179"/>
            <a:chExt cx="788124" cy="1146069"/>
          </a:xfrm>
        </p:grpSpPr>
        <p:sp>
          <p:nvSpPr>
            <p:cNvPr id="8064" name="Google Shape;8064;p6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6" name="Google Shape;8066;p69"/>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7" name="Google Shape;8067;p69"/>
          <p:cNvGrpSpPr/>
          <p:nvPr/>
        </p:nvGrpSpPr>
        <p:grpSpPr>
          <a:xfrm>
            <a:off x="5892037" y="3499402"/>
            <a:ext cx="293891" cy="293845"/>
            <a:chOff x="6134814" y="3754290"/>
            <a:chExt cx="293891" cy="293845"/>
          </a:xfrm>
        </p:grpSpPr>
        <p:sp>
          <p:nvSpPr>
            <p:cNvPr id="8068" name="Google Shape;8068;p6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69"/>
          <p:cNvGrpSpPr/>
          <p:nvPr/>
        </p:nvGrpSpPr>
        <p:grpSpPr>
          <a:xfrm>
            <a:off x="5892037" y="3878074"/>
            <a:ext cx="293891" cy="293891"/>
            <a:chOff x="6134814" y="4086186"/>
            <a:chExt cx="293891" cy="293891"/>
          </a:xfrm>
        </p:grpSpPr>
        <p:sp>
          <p:nvSpPr>
            <p:cNvPr id="8071" name="Google Shape;8071;p6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3" name="Google Shape;8073;p69"/>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9"/>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5" name="Google Shape;8075;p69"/>
          <p:cNvGrpSpPr/>
          <p:nvPr/>
        </p:nvGrpSpPr>
        <p:grpSpPr>
          <a:xfrm>
            <a:off x="7817013" y="2706766"/>
            <a:ext cx="622883" cy="621944"/>
            <a:chOff x="1187048" y="238125"/>
            <a:chExt cx="5256397" cy="5248476"/>
          </a:xfrm>
        </p:grpSpPr>
        <p:sp>
          <p:nvSpPr>
            <p:cNvPr id="8076" name="Google Shape;8076;p6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69"/>
          <p:cNvGrpSpPr/>
          <p:nvPr/>
        </p:nvGrpSpPr>
        <p:grpSpPr>
          <a:xfrm>
            <a:off x="2274118" y="2716375"/>
            <a:ext cx="1310987" cy="612407"/>
            <a:chOff x="238125" y="1188750"/>
            <a:chExt cx="7140450" cy="3335550"/>
          </a:xfrm>
        </p:grpSpPr>
        <p:sp>
          <p:nvSpPr>
            <p:cNvPr id="8081" name="Google Shape;8081;p6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69"/>
          <p:cNvGrpSpPr/>
          <p:nvPr/>
        </p:nvGrpSpPr>
        <p:grpSpPr>
          <a:xfrm>
            <a:off x="6599990" y="2706930"/>
            <a:ext cx="1110299" cy="621702"/>
            <a:chOff x="238125" y="1335475"/>
            <a:chExt cx="5418735" cy="3034175"/>
          </a:xfrm>
        </p:grpSpPr>
        <p:sp>
          <p:nvSpPr>
            <p:cNvPr id="8087" name="Google Shape;8087;p6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69"/>
          <p:cNvGrpSpPr/>
          <p:nvPr/>
        </p:nvGrpSpPr>
        <p:grpSpPr>
          <a:xfrm>
            <a:off x="5417649" y="2703827"/>
            <a:ext cx="1074451" cy="627181"/>
            <a:chOff x="5359127" y="2910889"/>
            <a:chExt cx="1097723" cy="640831"/>
          </a:xfrm>
        </p:grpSpPr>
        <p:grpSp>
          <p:nvGrpSpPr>
            <p:cNvPr id="8091" name="Google Shape;8091;p69"/>
            <p:cNvGrpSpPr/>
            <p:nvPr/>
          </p:nvGrpSpPr>
          <p:grpSpPr>
            <a:xfrm>
              <a:off x="5929791" y="3263088"/>
              <a:ext cx="527060" cy="287097"/>
              <a:chOff x="5929791" y="3263088"/>
              <a:chExt cx="527060" cy="287097"/>
            </a:xfrm>
          </p:grpSpPr>
          <p:sp>
            <p:nvSpPr>
              <p:cNvPr id="8092" name="Google Shape;8092;p6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093" name="Google Shape;8093;p6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094" name="Google Shape;8094;p69"/>
            <p:cNvGrpSpPr/>
            <p:nvPr/>
          </p:nvGrpSpPr>
          <p:grpSpPr>
            <a:xfrm>
              <a:off x="5359127" y="3263089"/>
              <a:ext cx="526428" cy="288631"/>
              <a:chOff x="5359127" y="3263089"/>
              <a:chExt cx="526428" cy="288631"/>
            </a:xfrm>
          </p:grpSpPr>
          <p:sp>
            <p:nvSpPr>
              <p:cNvPr id="8095" name="Google Shape;8095;p6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096" name="Google Shape;8096;p6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097" name="Google Shape;8097;p69"/>
            <p:cNvGrpSpPr/>
            <p:nvPr/>
          </p:nvGrpSpPr>
          <p:grpSpPr>
            <a:xfrm>
              <a:off x="5551525" y="2910889"/>
              <a:ext cx="520901" cy="610283"/>
              <a:chOff x="5551525" y="2910889"/>
              <a:chExt cx="520901" cy="610283"/>
            </a:xfrm>
          </p:grpSpPr>
          <p:sp>
            <p:nvSpPr>
              <p:cNvPr id="8098" name="Google Shape;8098;p6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099" name="Google Shape;8099;p6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00" name="Google Shape;8100;p69"/>
            <p:cNvGrpSpPr/>
            <p:nvPr/>
          </p:nvGrpSpPr>
          <p:grpSpPr>
            <a:xfrm>
              <a:off x="5743962" y="2919100"/>
              <a:ext cx="623674" cy="284502"/>
              <a:chOff x="5743962" y="2919100"/>
              <a:chExt cx="623674" cy="284502"/>
            </a:xfrm>
          </p:grpSpPr>
          <p:sp>
            <p:nvSpPr>
              <p:cNvPr id="8101" name="Google Shape;8101;p6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02" name="Google Shape;8102;p6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103" name="Google Shape;8103;p69"/>
          <p:cNvGrpSpPr/>
          <p:nvPr/>
        </p:nvGrpSpPr>
        <p:grpSpPr>
          <a:xfrm>
            <a:off x="7568863" y="1854538"/>
            <a:ext cx="874976" cy="719600"/>
            <a:chOff x="7608988" y="2093194"/>
            <a:chExt cx="817276" cy="672147"/>
          </a:xfrm>
        </p:grpSpPr>
        <p:cxnSp>
          <p:nvCxnSpPr>
            <p:cNvPr id="8104" name="Google Shape;8104;p6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05" name="Google Shape;8105;p6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06" name="Google Shape;8106;p6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07" name="Google Shape;8107;p6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08" name="Google Shape;8108;p6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109" name="Google Shape;8109;p6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110" name="Google Shape;8110;p69"/>
            <p:cNvGrpSpPr/>
            <p:nvPr/>
          </p:nvGrpSpPr>
          <p:grpSpPr>
            <a:xfrm>
              <a:off x="7721175" y="2093194"/>
              <a:ext cx="599587" cy="623846"/>
              <a:chOff x="7721175" y="2093194"/>
              <a:chExt cx="599587" cy="623846"/>
            </a:xfrm>
          </p:grpSpPr>
          <p:grpSp>
            <p:nvGrpSpPr>
              <p:cNvPr id="8111" name="Google Shape;8111;p69"/>
              <p:cNvGrpSpPr/>
              <p:nvPr/>
            </p:nvGrpSpPr>
            <p:grpSpPr>
              <a:xfrm>
                <a:off x="7721175" y="2093194"/>
                <a:ext cx="291605" cy="623846"/>
                <a:chOff x="9405575" y="2061418"/>
                <a:chExt cx="291605" cy="623846"/>
              </a:xfrm>
            </p:grpSpPr>
            <p:sp>
              <p:nvSpPr>
                <p:cNvPr id="8112" name="Google Shape;8112;p6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69"/>
              <p:cNvGrpSpPr/>
              <p:nvPr/>
            </p:nvGrpSpPr>
            <p:grpSpPr>
              <a:xfrm flipH="1">
                <a:off x="8029157" y="2093194"/>
                <a:ext cx="291605" cy="623846"/>
                <a:chOff x="9405575" y="2061418"/>
                <a:chExt cx="291605" cy="623846"/>
              </a:xfrm>
            </p:grpSpPr>
            <p:sp>
              <p:nvSpPr>
                <p:cNvPr id="8120" name="Google Shape;8120;p6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27" name="Google Shape;8127;p69"/>
          <p:cNvGrpSpPr/>
          <p:nvPr/>
        </p:nvGrpSpPr>
        <p:grpSpPr>
          <a:xfrm>
            <a:off x="4013299" y="970941"/>
            <a:ext cx="712557" cy="785901"/>
            <a:chOff x="4206459" y="1191441"/>
            <a:chExt cx="712557" cy="785901"/>
          </a:xfrm>
        </p:grpSpPr>
        <p:sp>
          <p:nvSpPr>
            <p:cNvPr id="8128" name="Google Shape;8128;p6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2" name="Google Shape;8132;p69"/>
            <p:cNvGrpSpPr/>
            <p:nvPr/>
          </p:nvGrpSpPr>
          <p:grpSpPr>
            <a:xfrm>
              <a:off x="4644280" y="1290523"/>
              <a:ext cx="143716" cy="29463"/>
              <a:chOff x="4644280" y="1290523"/>
              <a:chExt cx="143716" cy="29463"/>
            </a:xfrm>
          </p:grpSpPr>
          <p:sp>
            <p:nvSpPr>
              <p:cNvPr id="8133" name="Google Shape;8133;p6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69"/>
            <p:cNvGrpSpPr/>
            <p:nvPr/>
          </p:nvGrpSpPr>
          <p:grpSpPr>
            <a:xfrm>
              <a:off x="4356567" y="1191441"/>
              <a:ext cx="143690" cy="29488"/>
              <a:chOff x="4356567" y="1191441"/>
              <a:chExt cx="143690" cy="29488"/>
            </a:xfrm>
          </p:grpSpPr>
          <p:sp>
            <p:nvSpPr>
              <p:cNvPr id="8138" name="Google Shape;8138;p6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69"/>
            <p:cNvGrpSpPr/>
            <p:nvPr/>
          </p:nvGrpSpPr>
          <p:grpSpPr>
            <a:xfrm>
              <a:off x="4339009" y="1863727"/>
              <a:ext cx="143703" cy="29476"/>
              <a:chOff x="4339009" y="1863727"/>
              <a:chExt cx="143703" cy="29476"/>
            </a:xfrm>
          </p:grpSpPr>
          <p:sp>
            <p:nvSpPr>
              <p:cNvPr id="8143" name="Google Shape;8143;p6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69"/>
            <p:cNvGrpSpPr/>
            <p:nvPr/>
          </p:nvGrpSpPr>
          <p:grpSpPr>
            <a:xfrm>
              <a:off x="4206459" y="1607315"/>
              <a:ext cx="29539" cy="142899"/>
              <a:chOff x="4206459" y="1607315"/>
              <a:chExt cx="29539" cy="142899"/>
            </a:xfrm>
          </p:grpSpPr>
          <p:sp>
            <p:nvSpPr>
              <p:cNvPr id="8148" name="Google Shape;8148;p6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2" name="Google Shape;8152;p6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6" name="Google Shape;8156;p69"/>
            <p:cNvGrpSpPr/>
            <p:nvPr/>
          </p:nvGrpSpPr>
          <p:grpSpPr>
            <a:xfrm>
              <a:off x="4889463" y="1423737"/>
              <a:ext cx="29552" cy="142899"/>
              <a:chOff x="4889463" y="1423737"/>
              <a:chExt cx="29552" cy="142899"/>
            </a:xfrm>
          </p:grpSpPr>
          <p:sp>
            <p:nvSpPr>
              <p:cNvPr id="8157" name="Google Shape;8157;p6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69"/>
            <p:cNvGrpSpPr/>
            <p:nvPr/>
          </p:nvGrpSpPr>
          <p:grpSpPr>
            <a:xfrm>
              <a:off x="4771663" y="1876896"/>
              <a:ext cx="108651" cy="100447"/>
              <a:chOff x="4771663" y="1876896"/>
              <a:chExt cx="108651" cy="100447"/>
            </a:xfrm>
          </p:grpSpPr>
          <p:sp>
            <p:nvSpPr>
              <p:cNvPr id="8162" name="Google Shape;8162;p6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6" name="Google Shape;8166;p69"/>
          <p:cNvGrpSpPr/>
          <p:nvPr/>
        </p:nvGrpSpPr>
        <p:grpSpPr>
          <a:xfrm>
            <a:off x="4008774" y="1854164"/>
            <a:ext cx="791287" cy="720350"/>
            <a:chOff x="267375" y="1071875"/>
            <a:chExt cx="470500" cy="428550"/>
          </a:xfrm>
        </p:grpSpPr>
        <p:sp>
          <p:nvSpPr>
            <p:cNvPr id="8167" name="Google Shape;8167;p6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69"/>
          <p:cNvGrpSpPr/>
          <p:nvPr/>
        </p:nvGrpSpPr>
        <p:grpSpPr>
          <a:xfrm>
            <a:off x="709269" y="3498794"/>
            <a:ext cx="1408444" cy="673166"/>
            <a:chOff x="712664" y="3693287"/>
            <a:chExt cx="1460738" cy="698160"/>
          </a:xfrm>
        </p:grpSpPr>
        <p:grpSp>
          <p:nvGrpSpPr>
            <p:cNvPr id="8176" name="Google Shape;8176;p69"/>
            <p:cNvGrpSpPr/>
            <p:nvPr/>
          </p:nvGrpSpPr>
          <p:grpSpPr>
            <a:xfrm>
              <a:off x="1380079" y="4133090"/>
              <a:ext cx="234048" cy="258099"/>
              <a:chOff x="1380079" y="4133090"/>
              <a:chExt cx="234048" cy="258099"/>
            </a:xfrm>
          </p:grpSpPr>
          <p:sp>
            <p:nvSpPr>
              <p:cNvPr id="8177" name="Google Shape;8177;p6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9"/>
            <p:cNvGrpSpPr/>
            <p:nvPr/>
          </p:nvGrpSpPr>
          <p:grpSpPr>
            <a:xfrm>
              <a:off x="884610" y="3864082"/>
              <a:ext cx="1118566" cy="527275"/>
              <a:chOff x="890961" y="3865463"/>
              <a:chExt cx="1115221" cy="525698"/>
            </a:xfrm>
          </p:grpSpPr>
          <p:sp>
            <p:nvSpPr>
              <p:cNvPr id="8181" name="Google Shape;8181;p6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69"/>
            <p:cNvGrpSpPr/>
            <p:nvPr/>
          </p:nvGrpSpPr>
          <p:grpSpPr>
            <a:xfrm>
              <a:off x="712664" y="3693287"/>
              <a:ext cx="1460738" cy="698160"/>
              <a:chOff x="712664" y="3693025"/>
              <a:chExt cx="1460738" cy="698160"/>
            </a:xfrm>
          </p:grpSpPr>
          <p:sp>
            <p:nvSpPr>
              <p:cNvPr id="8185" name="Google Shape;8185;p6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1" name="Google Shape;8191;p69"/>
          <p:cNvGrpSpPr/>
          <p:nvPr/>
        </p:nvGrpSpPr>
        <p:grpSpPr>
          <a:xfrm>
            <a:off x="3146985" y="970941"/>
            <a:ext cx="795485" cy="738831"/>
            <a:chOff x="3348603" y="1236445"/>
            <a:chExt cx="749256" cy="695894"/>
          </a:xfrm>
        </p:grpSpPr>
        <p:grpSp>
          <p:nvGrpSpPr>
            <p:cNvPr id="8192" name="Google Shape;8192;p69"/>
            <p:cNvGrpSpPr/>
            <p:nvPr/>
          </p:nvGrpSpPr>
          <p:grpSpPr>
            <a:xfrm>
              <a:off x="3583779" y="1236445"/>
              <a:ext cx="293795" cy="285811"/>
              <a:chOff x="3750225" y="1774000"/>
              <a:chExt cx="149575" cy="145525"/>
            </a:xfrm>
          </p:grpSpPr>
          <p:sp>
            <p:nvSpPr>
              <p:cNvPr id="8193" name="Google Shape;8193;p6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69"/>
            <p:cNvGrpSpPr/>
            <p:nvPr/>
          </p:nvGrpSpPr>
          <p:grpSpPr>
            <a:xfrm>
              <a:off x="3775534" y="1462599"/>
              <a:ext cx="322325" cy="285958"/>
              <a:chOff x="3847850" y="1889150"/>
              <a:chExt cx="164100" cy="145600"/>
            </a:xfrm>
          </p:grpSpPr>
          <p:sp>
            <p:nvSpPr>
              <p:cNvPr id="8196" name="Google Shape;8196;p6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9"/>
            <p:cNvGrpSpPr/>
            <p:nvPr/>
          </p:nvGrpSpPr>
          <p:grpSpPr>
            <a:xfrm>
              <a:off x="3545329" y="1646528"/>
              <a:ext cx="293746" cy="285811"/>
              <a:chOff x="3730650" y="1982800"/>
              <a:chExt cx="149550" cy="145525"/>
            </a:xfrm>
          </p:grpSpPr>
          <p:sp>
            <p:nvSpPr>
              <p:cNvPr id="8199" name="Google Shape;8199;p6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69"/>
            <p:cNvGrpSpPr/>
            <p:nvPr/>
          </p:nvGrpSpPr>
          <p:grpSpPr>
            <a:xfrm>
              <a:off x="3348603" y="1415046"/>
              <a:ext cx="294384" cy="284387"/>
              <a:chOff x="3630494" y="1864938"/>
              <a:chExt cx="149875" cy="144800"/>
            </a:xfrm>
          </p:grpSpPr>
          <p:sp>
            <p:nvSpPr>
              <p:cNvPr id="8202" name="Google Shape;8202;p6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4" name="Google Shape;8204;p69"/>
          <p:cNvGrpSpPr/>
          <p:nvPr/>
        </p:nvGrpSpPr>
        <p:grpSpPr>
          <a:xfrm>
            <a:off x="2268512" y="3493837"/>
            <a:ext cx="1324924" cy="678083"/>
            <a:chOff x="2413923" y="3711366"/>
            <a:chExt cx="1374117" cy="703260"/>
          </a:xfrm>
        </p:grpSpPr>
        <p:grpSp>
          <p:nvGrpSpPr>
            <p:cNvPr id="8205" name="Google Shape;8205;p69"/>
            <p:cNvGrpSpPr/>
            <p:nvPr/>
          </p:nvGrpSpPr>
          <p:grpSpPr>
            <a:xfrm>
              <a:off x="2413923" y="3711366"/>
              <a:ext cx="1374117" cy="703260"/>
              <a:chOff x="2413923" y="3711366"/>
              <a:chExt cx="1374117" cy="703260"/>
            </a:xfrm>
          </p:grpSpPr>
          <p:sp>
            <p:nvSpPr>
              <p:cNvPr id="8206" name="Google Shape;8206;p6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7" name="Google Shape;8207;p69"/>
              <p:cNvGrpSpPr/>
              <p:nvPr/>
            </p:nvGrpSpPr>
            <p:grpSpPr>
              <a:xfrm>
                <a:off x="2600284" y="3808654"/>
                <a:ext cx="234506" cy="138009"/>
                <a:chOff x="2600284" y="3808654"/>
                <a:chExt cx="234506" cy="138009"/>
              </a:xfrm>
            </p:grpSpPr>
            <p:sp>
              <p:nvSpPr>
                <p:cNvPr id="8208" name="Google Shape;8208;p6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9" name="Google Shape;8209;p6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10" name="Google Shape;8210;p69"/>
              <p:cNvGrpSpPr/>
              <p:nvPr/>
            </p:nvGrpSpPr>
            <p:grpSpPr>
              <a:xfrm>
                <a:off x="3359659" y="3805664"/>
                <a:ext cx="232294" cy="141000"/>
                <a:chOff x="3359659" y="3805664"/>
                <a:chExt cx="232294" cy="141000"/>
              </a:xfrm>
            </p:grpSpPr>
            <p:sp>
              <p:nvSpPr>
                <p:cNvPr id="8211" name="Google Shape;8211;p6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2" name="Google Shape;8212;p6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13" name="Google Shape;8213;p69"/>
              <p:cNvGrpSpPr/>
              <p:nvPr/>
            </p:nvGrpSpPr>
            <p:grpSpPr>
              <a:xfrm>
                <a:off x="3067316" y="3711366"/>
                <a:ext cx="66900" cy="166809"/>
                <a:chOff x="3067316" y="3711366"/>
                <a:chExt cx="66900" cy="166809"/>
              </a:xfrm>
            </p:grpSpPr>
            <p:sp>
              <p:nvSpPr>
                <p:cNvPr id="8214" name="Google Shape;8214;p6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5" name="Google Shape;8215;p6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16" name="Google Shape;8216;p69"/>
              <p:cNvGrpSpPr/>
              <p:nvPr/>
            </p:nvGrpSpPr>
            <p:grpSpPr>
              <a:xfrm>
                <a:off x="2413923" y="4058666"/>
                <a:ext cx="224119" cy="66900"/>
                <a:chOff x="2413923" y="4058666"/>
                <a:chExt cx="224119" cy="66900"/>
              </a:xfrm>
            </p:grpSpPr>
            <p:sp>
              <p:nvSpPr>
                <p:cNvPr id="8217" name="Google Shape;8217;p6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8" name="Google Shape;8218;p6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19" name="Google Shape;8219;p69"/>
              <p:cNvGrpSpPr/>
              <p:nvPr/>
            </p:nvGrpSpPr>
            <p:grpSpPr>
              <a:xfrm>
                <a:off x="3564643" y="4058666"/>
                <a:ext cx="223397" cy="66900"/>
                <a:chOff x="3564643" y="4058666"/>
                <a:chExt cx="223397" cy="66900"/>
              </a:xfrm>
            </p:grpSpPr>
            <p:sp>
              <p:nvSpPr>
                <p:cNvPr id="8220" name="Google Shape;8220;p6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21" name="Google Shape;8221;p6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222" name="Google Shape;8222;p69"/>
            <p:cNvGrpSpPr/>
            <p:nvPr/>
          </p:nvGrpSpPr>
          <p:grpSpPr>
            <a:xfrm>
              <a:off x="2633353" y="3965763"/>
              <a:ext cx="933975" cy="445687"/>
              <a:chOff x="2633353" y="3965763"/>
              <a:chExt cx="933975" cy="445687"/>
            </a:xfrm>
          </p:grpSpPr>
          <p:sp>
            <p:nvSpPr>
              <p:cNvPr id="8223" name="Google Shape;8223;p6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5" name="Google Shape;8225;p69"/>
          <p:cNvGrpSpPr/>
          <p:nvPr/>
        </p:nvGrpSpPr>
        <p:grpSpPr>
          <a:xfrm>
            <a:off x="6392784" y="1044384"/>
            <a:ext cx="1131087" cy="587383"/>
            <a:chOff x="238125" y="999450"/>
            <a:chExt cx="7140700" cy="3708225"/>
          </a:xfrm>
        </p:grpSpPr>
        <p:sp>
          <p:nvSpPr>
            <p:cNvPr id="8226" name="Google Shape;8226;p6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69"/>
          <p:cNvGrpSpPr/>
          <p:nvPr/>
        </p:nvGrpSpPr>
        <p:grpSpPr>
          <a:xfrm>
            <a:off x="3744234" y="3493879"/>
            <a:ext cx="1375854" cy="678131"/>
            <a:chOff x="3913765" y="3641905"/>
            <a:chExt cx="1522805" cy="750560"/>
          </a:xfrm>
        </p:grpSpPr>
        <p:grpSp>
          <p:nvGrpSpPr>
            <p:cNvPr id="8236" name="Google Shape;8236;p69"/>
            <p:cNvGrpSpPr/>
            <p:nvPr/>
          </p:nvGrpSpPr>
          <p:grpSpPr>
            <a:xfrm>
              <a:off x="3913765" y="3997002"/>
              <a:ext cx="1522805" cy="395463"/>
              <a:chOff x="3913765" y="3997002"/>
              <a:chExt cx="1522805" cy="395463"/>
            </a:xfrm>
          </p:grpSpPr>
          <p:grpSp>
            <p:nvGrpSpPr>
              <p:cNvPr id="8237" name="Google Shape;8237;p69"/>
              <p:cNvGrpSpPr/>
              <p:nvPr/>
            </p:nvGrpSpPr>
            <p:grpSpPr>
              <a:xfrm>
                <a:off x="3913765" y="4138659"/>
                <a:ext cx="507602" cy="253806"/>
                <a:chOff x="3913765" y="4138659"/>
                <a:chExt cx="507602" cy="253806"/>
              </a:xfrm>
            </p:grpSpPr>
            <p:sp>
              <p:nvSpPr>
                <p:cNvPr id="8238" name="Google Shape;8238;p6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240" name="Google Shape;8240;p69"/>
              <p:cNvGrpSpPr/>
              <p:nvPr/>
            </p:nvGrpSpPr>
            <p:grpSpPr>
              <a:xfrm>
                <a:off x="4421361" y="3997002"/>
                <a:ext cx="507618" cy="395463"/>
                <a:chOff x="4421361" y="3997002"/>
                <a:chExt cx="507618" cy="395463"/>
              </a:xfrm>
            </p:grpSpPr>
            <p:sp>
              <p:nvSpPr>
                <p:cNvPr id="8241" name="Google Shape;8241;p6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69"/>
              <p:cNvGrpSpPr/>
              <p:nvPr/>
            </p:nvGrpSpPr>
            <p:grpSpPr>
              <a:xfrm>
                <a:off x="4928973" y="4189418"/>
                <a:ext cx="507596" cy="203047"/>
                <a:chOff x="4928973" y="4189418"/>
                <a:chExt cx="507596" cy="203047"/>
              </a:xfrm>
            </p:grpSpPr>
            <p:sp>
              <p:nvSpPr>
                <p:cNvPr id="8244" name="Google Shape;8244;p6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6" name="Google Shape;8246;p69"/>
            <p:cNvGrpSpPr/>
            <p:nvPr/>
          </p:nvGrpSpPr>
          <p:grpSpPr>
            <a:xfrm>
              <a:off x="4482186" y="3641905"/>
              <a:ext cx="397605" cy="349784"/>
              <a:chOff x="2906375" y="1159725"/>
              <a:chExt cx="1860575" cy="1636800"/>
            </a:xfrm>
          </p:grpSpPr>
          <p:sp>
            <p:nvSpPr>
              <p:cNvPr id="8247" name="Google Shape;8247;p6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1" name="Google Shape;8251;p69"/>
          <p:cNvGrpSpPr/>
          <p:nvPr/>
        </p:nvGrpSpPr>
        <p:grpSpPr>
          <a:xfrm>
            <a:off x="6528943" y="1853805"/>
            <a:ext cx="940737" cy="721067"/>
            <a:chOff x="6599718" y="2068734"/>
            <a:chExt cx="940737" cy="721067"/>
          </a:xfrm>
        </p:grpSpPr>
        <p:sp>
          <p:nvSpPr>
            <p:cNvPr id="8252" name="Google Shape;8252;p6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8" name="Google Shape;8258;p69"/>
            <p:cNvGrpSpPr/>
            <p:nvPr/>
          </p:nvGrpSpPr>
          <p:grpSpPr>
            <a:xfrm>
              <a:off x="6836957" y="2068734"/>
              <a:ext cx="461892" cy="721067"/>
              <a:chOff x="6836957" y="2068734"/>
              <a:chExt cx="461892" cy="721067"/>
            </a:xfrm>
          </p:grpSpPr>
          <p:sp>
            <p:nvSpPr>
              <p:cNvPr id="8259" name="Google Shape;8259;p6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5" name="Google Shape;8265;p69"/>
              <p:cNvGrpSpPr/>
              <p:nvPr/>
            </p:nvGrpSpPr>
            <p:grpSpPr>
              <a:xfrm>
                <a:off x="6836957" y="2068734"/>
                <a:ext cx="461892" cy="721067"/>
                <a:chOff x="6836957" y="2068734"/>
                <a:chExt cx="461892" cy="721067"/>
              </a:xfrm>
            </p:grpSpPr>
            <p:sp>
              <p:nvSpPr>
                <p:cNvPr id="8266" name="Google Shape;8266;p6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73" name="Google Shape;8273;p69"/>
          <p:cNvGrpSpPr/>
          <p:nvPr/>
        </p:nvGrpSpPr>
        <p:grpSpPr>
          <a:xfrm>
            <a:off x="2412262" y="1858152"/>
            <a:ext cx="712577" cy="712374"/>
            <a:chOff x="2559249" y="2069323"/>
            <a:chExt cx="685566" cy="685634"/>
          </a:xfrm>
        </p:grpSpPr>
        <p:sp>
          <p:nvSpPr>
            <p:cNvPr id="8274" name="Google Shape;8274;p6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69"/>
          <p:cNvGrpSpPr/>
          <p:nvPr/>
        </p:nvGrpSpPr>
        <p:grpSpPr>
          <a:xfrm>
            <a:off x="7594699" y="970941"/>
            <a:ext cx="845645" cy="711911"/>
            <a:chOff x="951975" y="315800"/>
            <a:chExt cx="5860325" cy="4933550"/>
          </a:xfrm>
        </p:grpSpPr>
        <p:sp>
          <p:nvSpPr>
            <p:cNvPr id="8288" name="Google Shape;8288;p6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69"/>
          <p:cNvGrpSpPr/>
          <p:nvPr/>
        </p:nvGrpSpPr>
        <p:grpSpPr>
          <a:xfrm>
            <a:off x="3691828" y="2707050"/>
            <a:ext cx="1617932" cy="621724"/>
            <a:chOff x="3862800" y="3038525"/>
            <a:chExt cx="1329006" cy="510698"/>
          </a:xfrm>
        </p:grpSpPr>
        <p:sp>
          <p:nvSpPr>
            <p:cNvPr id="8297" name="Google Shape;8297;p6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9" name="Google Shape;8299;p69"/>
            <p:cNvGrpSpPr/>
            <p:nvPr/>
          </p:nvGrpSpPr>
          <p:grpSpPr>
            <a:xfrm>
              <a:off x="3967075" y="3040337"/>
              <a:ext cx="1019927" cy="402126"/>
              <a:chOff x="3967075" y="3040337"/>
              <a:chExt cx="1019927" cy="402126"/>
            </a:xfrm>
          </p:grpSpPr>
          <p:sp>
            <p:nvSpPr>
              <p:cNvPr id="8300" name="Google Shape;8300;p6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69"/>
            <p:cNvGrpSpPr/>
            <p:nvPr/>
          </p:nvGrpSpPr>
          <p:grpSpPr>
            <a:xfrm>
              <a:off x="4186700" y="3040337"/>
              <a:ext cx="390475" cy="183289"/>
              <a:chOff x="4186700" y="3040337"/>
              <a:chExt cx="390475" cy="183289"/>
            </a:xfrm>
          </p:grpSpPr>
          <p:sp>
            <p:nvSpPr>
              <p:cNvPr id="8303" name="Google Shape;8303;p6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69"/>
            <p:cNvGrpSpPr/>
            <p:nvPr/>
          </p:nvGrpSpPr>
          <p:grpSpPr>
            <a:xfrm>
              <a:off x="4073727" y="3040337"/>
              <a:ext cx="697794" cy="296263"/>
              <a:chOff x="4073727" y="3040337"/>
              <a:chExt cx="697794" cy="296263"/>
            </a:xfrm>
          </p:grpSpPr>
          <p:sp>
            <p:nvSpPr>
              <p:cNvPr id="8306" name="Google Shape;8306;p6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69"/>
            <p:cNvGrpSpPr/>
            <p:nvPr/>
          </p:nvGrpSpPr>
          <p:grpSpPr>
            <a:xfrm>
              <a:off x="3862800" y="3038525"/>
              <a:ext cx="1329006" cy="510698"/>
              <a:chOff x="3862800" y="3038525"/>
              <a:chExt cx="1329006" cy="510698"/>
            </a:xfrm>
          </p:grpSpPr>
          <p:sp>
            <p:nvSpPr>
              <p:cNvPr id="8309" name="Google Shape;8309;p6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11" name="Google Shape;8311;p69"/>
          <p:cNvGrpSpPr/>
          <p:nvPr/>
        </p:nvGrpSpPr>
        <p:grpSpPr>
          <a:xfrm>
            <a:off x="700150" y="970941"/>
            <a:ext cx="883205" cy="775176"/>
            <a:chOff x="649648" y="271400"/>
            <a:chExt cx="6215377" cy="5455143"/>
          </a:xfrm>
        </p:grpSpPr>
        <p:sp>
          <p:nvSpPr>
            <p:cNvPr id="8312" name="Google Shape;8312;p6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69"/>
          <p:cNvGrpSpPr/>
          <p:nvPr/>
        </p:nvGrpSpPr>
        <p:grpSpPr>
          <a:xfrm>
            <a:off x="2308452" y="970941"/>
            <a:ext cx="767704" cy="815489"/>
            <a:chOff x="2499700" y="1135950"/>
            <a:chExt cx="732402" cy="777990"/>
          </a:xfrm>
        </p:grpSpPr>
        <p:grpSp>
          <p:nvGrpSpPr>
            <p:cNvPr id="8325" name="Google Shape;8325;p69"/>
            <p:cNvGrpSpPr/>
            <p:nvPr/>
          </p:nvGrpSpPr>
          <p:grpSpPr>
            <a:xfrm>
              <a:off x="2499700" y="1135950"/>
              <a:ext cx="732402" cy="694705"/>
              <a:chOff x="2499700" y="1135950"/>
              <a:chExt cx="732402" cy="694705"/>
            </a:xfrm>
          </p:grpSpPr>
          <p:sp>
            <p:nvSpPr>
              <p:cNvPr id="8326" name="Google Shape;8326;p6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69"/>
            <p:cNvGrpSpPr/>
            <p:nvPr/>
          </p:nvGrpSpPr>
          <p:grpSpPr>
            <a:xfrm>
              <a:off x="2517909" y="1188726"/>
              <a:ext cx="702702" cy="725214"/>
              <a:chOff x="2517909" y="1188726"/>
              <a:chExt cx="702702" cy="725214"/>
            </a:xfrm>
          </p:grpSpPr>
          <p:sp>
            <p:nvSpPr>
              <p:cNvPr id="8354" name="Google Shape;8354;p6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9" name="Google Shape;8359;p69"/>
          <p:cNvGrpSpPr/>
          <p:nvPr/>
        </p:nvGrpSpPr>
        <p:grpSpPr>
          <a:xfrm>
            <a:off x="1654184" y="970941"/>
            <a:ext cx="583439" cy="870229"/>
            <a:chOff x="1716825" y="1121550"/>
            <a:chExt cx="622800" cy="928938"/>
          </a:xfrm>
        </p:grpSpPr>
        <p:grpSp>
          <p:nvGrpSpPr>
            <p:cNvPr id="8360" name="Google Shape;8360;p69"/>
            <p:cNvGrpSpPr/>
            <p:nvPr/>
          </p:nvGrpSpPr>
          <p:grpSpPr>
            <a:xfrm>
              <a:off x="1716825" y="1121550"/>
              <a:ext cx="622800" cy="928938"/>
              <a:chOff x="1716825" y="1121550"/>
              <a:chExt cx="622800" cy="928938"/>
            </a:xfrm>
          </p:grpSpPr>
          <p:cxnSp>
            <p:nvCxnSpPr>
              <p:cNvPr id="8361" name="Google Shape;8361;p6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362" name="Google Shape;8362;p6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69"/>
            <p:cNvGrpSpPr/>
            <p:nvPr/>
          </p:nvGrpSpPr>
          <p:grpSpPr>
            <a:xfrm>
              <a:off x="1768050" y="1172775"/>
              <a:ext cx="520200" cy="832000"/>
              <a:chOff x="1768050" y="1172775"/>
              <a:chExt cx="520200" cy="832000"/>
            </a:xfrm>
          </p:grpSpPr>
          <p:cxnSp>
            <p:nvCxnSpPr>
              <p:cNvPr id="8364" name="Google Shape;8364;p6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365" name="Google Shape;8365;p6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69"/>
            <p:cNvGrpSpPr/>
            <p:nvPr/>
          </p:nvGrpSpPr>
          <p:grpSpPr>
            <a:xfrm>
              <a:off x="1820100" y="1225475"/>
              <a:ext cx="416400" cy="729575"/>
              <a:chOff x="1820100" y="1225475"/>
              <a:chExt cx="416400" cy="729575"/>
            </a:xfrm>
          </p:grpSpPr>
          <p:cxnSp>
            <p:nvCxnSpPr>
              <p:cNvPr id="8367" name="Google Shape;8367;p6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368" name="Google Shape;8368;p6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69"/>
            <p:cNvGrpSpPr/>
            <p:nvPr/>
          </p:nvGrpSpPr>
          <p:grpSpPr>
            <a:xfrm>
              <a:off x="1874250" y="1278825"/>
              <a:ext cx="308100" cy="605275"/>
              <a:chOff x="1874250" y="1278825"/>
              <a:chExt cx="308100" cy="605275"/>
            </a:xfrm>
          </p:grpSpPr>
          <p:cxnSp>
            <p:nvCxnSpPr>
              <p:cNvPr id="8370" name="Google Shape;8370;p6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371" name="Google Shape;8371;p6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2" name="Google Shape;8372;p6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69"/>
          <p:cNvGrpSpPr/>
          <p:nvPr/>
        </p:nvGrpSpPr>
        <p:grpSpPr>
          <a:xfrm>
            <a:off x="1574007" y="1857263"/>
            <a:ext cx="739072" cy="714152"/>
            <a:chOff x="4334725" y="1355875"/>
            <a:chExt cx="3106650" cy="3001900"/>
          </a:xfrm>
        </p:grpSpPr>
        <p:grpSp>
          <p:nvGrpSpPr>
            <p:cNvPr id="8374" name="Google Shape;8374;p69"/>
            <p:cNvGrpSpPr/>
            <p:nvPr/>
          </p:nvGrpSpPr>
          <p:grpSpPr>
            <a:xfrm>
              <a:off x="4516050" y="1724875"/>
              <a:ext cx="2693725" cy="2632900"/>
              <a:chOff x="4516050" y="1724875"/>
              <a:chExt cx="2693725" cy="2632900"/>
            </a:xfrm>
          </p:grpSpPr>
          <p:sp>
            <p:nvSpPr>
              <p:cNvPr id="8375" name="Google Shape;8375;p6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69"/>
            <p:cNvGrpSpPr/>
            <p:nvPr/>
          </p:nvGrpSpPr>
          <p:grpSpPr>
            <a:xfrm>
              <a:off x="4334725" y="1355875"/>
              <a:ext cx="3106650" cy="2709650"/>
              <a:chOff x="4334725" y="1355875"/>
              <a:chExt cx="3106650" cy="2709650"/>
            </a:xfrm>
          </p:grpSpPr>
          <p:sp>
            <p:nvSpPr>
              <p:cNvPr id="8379" name="Google Shape;8379;p6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2" name="Google Shape;8382;p69"/>
          <p:cNvGrpSpPr/>
          <p:nvPr/>
        </p:nvGrpSpPr>
        <p:grpSpPr>
          <a:xfrm>
            <a:off x="7690956" y="3488034"/>
            <a:ext cx="312074" cy="684173"/>
            <a:chOff x="7645573" y="3754300"/>
            <a:chExt cx="293855" cy="644170"/>
          </a:xfrm>
        </p:grpSpPr>
        <p:sp>
          <p:nvSpPr>
            <p:cNvPr id="8383" name="Google Shape;8383;p6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69"/>
          <p:cNvGrpSpPr/>
          <p:nvPr/>
        </p:nvGrpSpPr>
        <p:grpSpPr>
          <a:xfrm>
            <a:off x="5612944" y="970941"/>
            <a:ext cx="709011" cy="739359"/>
            <a:chOff x="5830645" y="1256617"/>
            <a:chExt cx="530340" cy="553040"/>
          </a:xfrm>
        </p:grpSpPr>
        <p:grpSp>
          <p:nvGrpSpPr>
            <p:cNvPr id="8386" name="Google Shape;8386;p69"/>
            <p:cNvGrpSpPr/>
            <p:nvPr/>
          </p:nvGrpSpPr>
          <p:grpSpPr>
            <a:xfrm>
              <a:off x="5830645" y="1256617"/>
              <a:ext cx="259743" cy="269909"/>
              <a:chOff x="5830645" y="1256617"/>
              <a:chExt cx="259743" cy="269909"/>
            </a:xfrm>
          </p:grpSpPr>
          <p:sp>
            <p:nvSpPr>
              <p:cNvPr id="8387" name="Google Shape;8387;p6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69"/>
            <p:cNvGrpSpPr/>
            <p:nvPr/>
          </p:nvGrpSpPr>
          <p:grpSpPr>
            <a:xfrm>
              <a:off x="6101293" y="1256617"/>
              <a:ext cx="259692" cy="269909"/>
              <a:chOff x="6101293" y="1256617"/>
              <a:chExt cx="259692" cy="269909"/>
            </a:xfrm>
          </p:grpSpPr>
          <p:sp>
            <p:nvSpPr>
              <p:cNvPr id="8390" name="Google Shape;8390;p6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69"/>
            <p:cNvGrpSpPr/>
            <p:nvPr/>
          </p:nvGrpSpPr>
          <p:grpSpPr>
            <a:xfrm>
              <a:off x="5830645" y="1539749"/>
              <a:ext cx="259692" cy="269909"/>
              <a:chOff x="5830645" y="1539749"/>
              <a:chExt cx="259692" cy="269909"/>
            </a:xfrm>
          </p:grpSpPr>
          <p:sp>
            <p:nvSpPr>
              <p:cNvPr id="8393" name="Google Shape;8393;p6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69"/>
            <p:cNvGrpSpPr/>
            <p:nvPr/>
          </p:nvGrpSpPr>
          <p:grpSpPr>
            <a:xfrm>
              <a:off x="6101293" y="1539749"/>
              <a:ext cx="259692" cy="269909"/>
              <a:chOff x="6101293" y="1539749"/>
              <a:chExt cx="259692" cy="269909"/>
            </a:xfrm>
          </p:grpSpPr>
          <p:sp>
            <p:nvSpPr>
              <p:cNvPr id="8396" name="Google Shape;8396;p6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8" name="Google Shape;8398;p6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69"/>
          <p:cNvGrpSpPr/>
          <p:nvPr/>
        </p:nvGrpSpPr>
        <p:grpSpPr>
          <a:xfrm>
            <a:off x="714438" y="2707057"/>
            <a:ext cx="1452955" cy="621360"/>
            <a:chOff x="732422" y="2990152"/>
            <a:chExt cx="1337773" cy="572102"/>
          </a:xfrm>
        </p:grpSpPr>
        <p:sp>
          <p:nvSpPr>
            <p:cNvPr id="8400" name="Google Shape;8400;p6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9" name="Shape 8409"/>
        <p:cNvGrpSpPr/>
        <p:nvPr/>
      </p:nvGrpSpPr>
      <p:grpSpPr>
        <a:xfrm>
          <a:off x="0" y="0"/>
          <a:ext cx="0" cy="0"/>
          <a:chOff x="0" y="0"/>
          <a:chExt cx="0" cy="0"/>
        </a:xfrm>
      </p:grpSpPr>
      <p:grpSp>
        <p:nvGrpSpPr>
          <p:cNvPr id="8410" name="Google Shape;8410;p70"/>
          <p:cNvGrpSpPr/>
          <p:nvPr/>
        </p:nvGrpSpPr>
        <p:grpSpPr>
          <a:xfrm>
            <a:off x="708575" y="965865"/>
            <a:ext cx="1636117" cy="1526144"/>
            <a:chOff x="729238" y="1179665"/>
            <a:chExt cx="1636117" cy="1526144"/>
          </a:xfrm>
        </p:grpSpPr>
        <p:grpSp>
          <p:nvGrpSpPr>
            <p:cNvPr id="8411" name="Google Shape;8411;p70"/>
            <p:cNvGrpSpPr/>
            <p:nvPr/>
          </p:nvGrpSpPr>
          <p:grpSpPr>
            <a:xfrm>
              <a:off x="729238" y="1179665"/>
              <a:ext cx="80700" cy="1526144"/>
              <a:chOff x="729238" y="1179665"/>
              <a:chExt cx="80700" cy="1526144"/>
            </a:xfrm>
          </p:grpSpPr>
          <p:sp>
            <p:nvSpPr>
              <p:cNvPr id="8412" name="Google Shape;8412;p7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70"/>
            <p:cNvGrpSpPr/>
            <p:nvPr/>
          </p:nvGrpSpPr>
          <p:grpSpPr>
            <a:xfrm>
              <a:off x="903098" y="1179665"/>
              <a:ext cx="80700" cy="1526144"/>
              <a:chOff x="903098" y="1179665"/>
              <a:chExt cx="80700" cy="1526144"/>
            </a:xfrm>
          </p:grpSpPr>
          <p:sp>
            <p:nvSpPr>
              <p:cNvPr id="8423" name="Google Shape;8423;p7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70"/>
            <p:cNvGrpSpPr/>
            <p:nvPr/>
          </p:nvGrpSpPr>
          <p:grpSpPr>
            <a:xfrm>
              <a:off x="1076958" y="1179665"/>
              <a:ext cx="80700" cy="1526144"/>
              <a:chOff x="1076958" y="1179665"/>
              <a:chExt cx="80700" cy="1526144"/>
            </a:xfrm>
          </p:grpSpPr>
          <p:sp>
            <p:nvSpPr>
              <p:cNvPr id="8434" name="Google Shape;8434;p7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70"/>
            <p:cNvGrpSpPr/>
            <p:nvPr/>
          </p:nvGrpSpPr>
          <p:grpSpPr>
            <a:xfrm>
              <a:off x="1247707" y="1179665"/>
              <a:ext cx="80700" cy="1526144"/>
              <a:chOff x="1247707" y="1179665"/>
              <a:chExt cx="80700" cy="1526144"/>
            </a:xfrm>
          </p:grpSpPr>
          <p:sp>
            <p:nvSpPr>
              <p:cNvPr id="8445" name="Google Shape;8445;p7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70"/>
            <p:cNvGrpSpPr/>
            <p:nvPr/>
          </p:nvGrpSpPr>
          <p:grpSpPr>
            <a:xfrm>
              <a:off x="1421567" y="1179665"/>
              <a:ext cx="80700" cy="1526144"/>
              <a:chOff x="1421567" y="1179665"/>
              <a:chExt cx="80700" cy="1526144"/>
            </a:xfrm>
          </p:grpSpPr>
          <p:sp>
            <p:nvSpPr>
              <p:cNvPr id="8456" name="Google Shape;8456;p7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70"/>
            <p:cNvGrpSpPr/>
            <p:nvPr/>
          </p:nvGrpSpPr>
          <p:grpSpPr>
            <a:xfrm>
              <a:off x="1592327" y="1179665"/>
              <a:ext cx="80700" cy="1526144"/>
              <a:chOff x="1592327" y="1179665"/>
              <a:chExt cx="80700" cy="1526144"/>
            </a:xfrm>
          </p:grpSpPr>
          <p:sp>
            <p:nvSpPr>
              <p:cNvPr id="8467" name="Google Shape;8467;p7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70"/>
            <p:cNvGrpSpPr/>
            <p:nvPr/>
          </p:nvGrpSpPr>
          <p:grpSpPr>
            <a:xfrm>
              <a:off x="1766187" y="1179665"/>
              <a:ext cx="80700" cy="1526144"/>
              <a:chOff x="1766187" y="1179665"/>
              <a:chExt cx="80700" cy="1526144"/>
            </a:xfrm>
          </p:grpSpPr>
          <p:sp>
            <p:nvSpPr>
              <p:cNvPr id="8478" name="Google Shape;8478;p7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70"/>
            <p:cNvGrpSpPr/>
            <p:nvPr/>
          </p:nvGrpSpPr>
          <p:grpSpPr>
            <a:xfrm>
              <a:off x="1936935" y="1179665"/>
              <a:ext cx="80700" cy="1526144"/>
              <a:chOff x="1936935" y="1179665"/>
              <a:chExt cx="80700" cy="1526144"/>
            </a:xfrm>
          </p:grpSpPr>
          <p:sp>
            <p:nvSpPr>
              <p:cNvPr id="8489" name="Google Shape;8489;p7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70"/>
            <p:cNvGrpSpPr/>
            <p:nvPr/>
          </p:nvGrpSpPr>
          <p:grpSpPr>
            <a:xfrm>
              <a:off x="2110795" y="1179665"/>
              <a:ext cx="80700" cy="1526144"/>
              <a:chOff x="2110795" y="1179665"/>
              <a:chExt cx="80700" cy="1526144"/>
            </a:xfrm>
          </p:grpSpPr>
          <p:sp>
            <p:nvSpPr>
              <p:cNvPr id="8500" name="Google Shape;8500;p7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70"/>
            <p:cNvGrpSpPr/>
            <p:nvPr/>
          </p:nvGrpSpPr>
          <p:grpSpPr>
            <a:xfrm>
              <a:off x="2284655" y="1179665"/>
              <a:ext cx="80700" cy="1526144"/>
              <a:chOff x="2284655" y="1179665"/>
              <a:chExt cx="80700" cy="1526144"/>
            </a:xfrm>
          </p:grpSpPr>
          <p:sp>
            <p:nvSpPr>
              <p:cNvPr id="8511" name="Google Shape;8511;p7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1" name="Google Shape;8521;p70"/>
          <p:cNvGrpSpPr/>
          <p:nvPr/>
        </p:nvGrpSpPr>
        <p:grpSpPr>
          <a:xfrm>
            <a:off x="2603242" y="985003"/>
            <a:ext cx="1364248" cy="1102133"/>
            <a:chOff x="2623904" y="1198803"/>
            <a:chExt cx="1364248" cy="1102133"/>
          </a:xfrm>
        </p:grpSpPr>
        <p:grpSp>
          <p:nvGrpSpPr>
            <p:cNvPr id="8522" name="Google Shape;8522;p70"/>
            <p:cNvGrpSpPr/>
            <p:nvPr/>
          </p:nvGrpSpPr>
          <p:grpSpPr>
            <a:xfrm>
              <a:off x="2623907" y="1198803"/>
              <a:ext cx="1364245" cy="273000"/>
              <a:chOff x="2623907" y="1198803"/>
              <a:chExt cx="1364245" cy="273000"/>
            </a:xfrm>
          </p:grpSpPr>
          <p:sp>
            <p:nvSpPr>
              <p:cNvPr id="8523" name="Google Shape;8523;p7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70"/>
            <p:cNvGrpSpPr/>
            <p:nvPr/>
          </p:nvGrpSpPr>
          <p:grpSpPr>
            <a:xfrm>
              <a:off x="2623904" y="1476964"/>
              <a:ext cx="1364245" cy="273000"/>
              <a:chOff x="2623904" y="1476964"/>
              <a:chExt cx="1364245" cy="273000"/>
            </a:xfrm>
          </p:grpSpPr>
          <p:sp>
            <p:nvSpPr>
              <p:cNvPr id="8529" name="Google Shape;8529;p7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70"/>
            <p:cNvGrpSpPr/>
            <p:nvPr/>
          </p:nvGrpSpPr>
          <p:grpSpPr>
            <a:xfrm>
              <a:off x="2623907" y="1749775"/>
              <a:ext cx="1364245" cy="273000"/>
              <a:chOff x="2623907" y="1749775"/>
              <a:chExt cx="1364245" cy="273000"/>
            </a:xfrm>
          </p:grpSpPr>
          <p:sp>
            <p:nvSpPr>
              <p:cNvPr id="8535" name="Google Shape;8535;p7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70"/>
            <p:cNvGrpSpPr/>
            <p:nvPr/>
          </p:nvGrpSpPr>
          <p:grpSpPr>
            <a:xfrm>
              <a:off x="2623904" y="2027936"/>
              <a:ext cx="1364245" cy="273000"/>
              <a:chOff x="2623904" y="2027936"/>
              <a:chExt cx="1364245" cy="273000"/>
            </a:xfrm>
          </p:grpSpPr>
          <p:sp>
            <p:nvSpPr>
              <p:cNvPr id="8541" name="Google Shape;8541;p7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6" name="Google Shape;8546;p70"/>
          <p:cNvGrpSpPr/>
          <p:nvPr/>
        </p:nvGrpSpPr>
        <p:grpSpPr>
          <a:xfrm>
            <a:off x="2592703" y="2444186"/>
            <a:ext cx="1387541" cy="159124"/>
            <a:chOff x="3200660" y="2180272"/>
            <a:chExt cx="2563824" cy="378237"/>
          </a:xfrm>
        </p:grpSpPr>
        <p:sp>
          <p:nvSpPr>
            <p:cNvPr id="8547" name="Google Shape;8547;p7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70"/>
          <p:cNvGrpSpPr/>
          <p:nvPr/>
        </p:nvGrpSpPr>
        <p:grpSpPr>
          <a:xfrm>
            <a:off x="2589227" y="2722011"/>
            <a:ext cx="1390502" cy="159625"/>
            <a:chOff x="3530150" y="2790075"/>
            <a:chExt cx="1962600" cy="225300"/>
          </a:xfrm>
        </p:grpSpPr>
        <p:sp>
          <p:nvSpPr>
            <p:cNvPr id="8566" name="Google Shape;8566;p7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70"/>
          <p:cNvGrpSpPr/>
          <p:nvPr/>
        </p:nvGrpSpPr>
        <p:grpSpPr>
          <a:xfrm>
            <a:off x="2589880" y="3000337"/>
            <a:ext cx="1411629" cy="153761"/>
            <a:chOff x="3558802" y="4011427"/>
            <a:chExt cx="1866000" cy="111300"/>
          </a:xfrm>
        </p:grpSpPr>
        <p:sp>
          <p:nvSpPr>
            <p:cNvPr id="8569" name="Google Shape;8569;p7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70"/>
          <p:cNvGrpSpPr/>
          <p:nvPr/>
        </p:nvGrpSpPr>
        <p:grpSpPr>
          <a:xfrm>
            <a:off x="2589573" y="2205736"/>
            <a:ext cx="1383503" cy="119749"/>
            <a:chOff x="3465975" y="2270276"/>
            <a:chExt cx="1986364" cy="171929"/>
          </a:xfrm>
        </p:grpSpPr>
        <p:sp>
          <p:nvSpPr>
            <p:cNvPr id="8572" name="Google Shape;8572;p7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70"/>
          <p:cNvGrpSpPr/>
          <p:nvPr/>
        </p:nvGrpSpPr>
        <p:grpSpPr>
          <a:xfrm>
            <a:off x="2600580" y="3569387"/>
            <a:ext cx="1369531" cy="195460"/>
            <a:chOff x="723300" y="4253549"/>
            <a:chExt cx="2276482" cy="324900"/>
          </a:xfrm>
        </p:grpSpPr>
        <p:sp>
          <p:nvSpPr>
            <p:cNvPr id="8581" name="Google Shape;8581;p7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70"/>
          <p:cNvGrpSpPr/>
          <p:nvPr/>
        </p:nvGrpSpPr>
        <p:grpSpPr>
          <a:xfrm>
            <a:off x="2590141" y="3270567"/>
            <a:ext cx="1389066" cy="180119"/>
            <a:chOff x="705948" y="3788465"/>
            <a:chExt cx="2308953" cy="299400"/>
          </a:xfrm>
        </p:grpSpPr>
        <p:sp>
          <p:nvSpPr>
            <p:cNvPr id="8587" name="Google Shape;8587;p7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70"/>
          <p:cNvGrpSpPr/>
          <p:nvPr/>
        </p:nvGrpSpPr>
        <p:grpSpPr>
          <a:xfrm>
            <a:off x="2638078" y="3883547"/>
            <a:ext cx="1304609" cy="294074"/>
            <a:chOff x="2658741" y="4097347"/>
            <a:chExt cx="1304609" cy="294074"/>
          </a:xfrm>
        </p:grpSpPr>
        <p:grpSp>
          <p:nvGrpSpPr>
            <p:cNvPr id="8593" name="Google Shape;8593;p70"/>
            <p:cNvGrpSpPr/>
            <p:nvPr/>
          </p:nvGrpSpPr>
          <p:grpSpPr>
            <a:xfrm>
              <a:off x="2658741" y="4097347"/>
              <a:ext cx="118572" cy="294074"/>
              <a:chOff x="3343310" y="4475555"/>
              <a:chExt cx="127717" cy="316753"/>
            </a:xfrm>
          </p:grpSpPr>
          <p:sp>
            <p:nvSpPr>
              <p:cNvPr id="8594" name="Google Shape;8594;p7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70"/>
            <p:cNvGrpSpPr/>
            <p:nvPr/>
          </p:nvGrpSpPr>
          <p:grpSpPr>
            <a:xfrm>
              <a:off x="3815519" y="4098388"/>
              <a:ext cx="147831" cy="291991"/>
              <a:chOff x="3527539" y="4476677"/>
              <a:chExt cx="159232" cy="314510"/>
            </a:xfrm>
          </p:grpSpPr>
          <p:sp>
            <p:nvSpPr>
              <p:cNvPr id="8597" name="Google Shape;8597;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70"/>
            <p:cNvGrpSpPr/>
            <p:nvPr/>
          </p:nvGrpSpPr>
          <p:grpSpPr>
            <a:xfrm>
              <a:off x="3511696" y="4098388"/>
              <a:ext cx="147831" cy="291991"/>
              <a:chOff x="3527539" y="4476677"/>
              <a:chExt cx="159232" cy="314510"/>
            </a:xfrm>
          </p:grpSpPr>
          <p:sp>
            <p:nvSpPr>
              <p:cNvPr id="8600" name="Google Shape;8600;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70"/>
            <p:cNvGrpSpPr/>
            <p:nvPr/>
          </p:nvGrpSpPr>
          <p:grpSpPr>
            <a:xfrm>
              <a:off x="3207874" y="4098388"/>
              <a:ext cx="147831" cy="291991"/>
              <a:chOff x="3527539" y="4476677"/>
              <a:chExt cx="159232" cy="314510"/>
            </a:xfrm>
          </p:grpSpPr>
          <p:sp>
            <p:nvSpPr>
              <p:cNvPr id="8603" name="Google Shape;8603;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70"/>
            <p:cNvGrpSpPr/>
            <p:nvPr/>
          </p:nvGrpSpPr>
          <p:grpSpPr>
            <a:xfrm>
              <a:off x="2933305" y="4097347"/>
              <a:ext cx="118572" cy="294074"/>
              <a:chOff x="3343310" y="4475555"/>
              <a:chExt cx="127717" cy="316753"/>
            </a:xfrm>
          </p:grpSpPr>
          <p:sp>
            <p:nvSpPr>
              <p:cNvPr id="8606" name="Google Shape;8606;p7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8" name="Google Shape;8608;p70"/>
          <p:cNvGrpSpPr/>
          <p:nvPr/>
        </p:nvGrpSpPr>
        <p:grpSpPr>
          <a:xfrm>
            <a:off x="4256908" y="1866669"/>
            <a:ext cx="1433821" cy="191501"/>
            <a:chOff x="4273350" y="2080469"/>
            <a:chExt cx="1433821" cy="191501"/>
          </a:xfrm>
        </p:grpSpPr>
        <p:grpSp>
          <p:nvGrpSpPr>
            <p:cNvPr id="8609" name="Google Shape;8609;p70"/>
            <p:cNvGrpSpPr/>
            <p:nvPr/>
          </p:nvGrpSpPr>
          <p:grpSpPr>
            <a:xfrm>
              <a:off x="4273350" y="2080469"/>
              <a:ext cx="1433821" cy="0"/>
              <a:chOff x="5224975" y="2962250"/>
              <a:chExt cx="1544400" cy="0"/>
            </a:xfrm>
          </p:grpSpPr>
          <p:cxnSp>
            <p:nvCxnSpPr>
              <p:cNvPr id="8610" name="Google Shape;8610;p7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11" name="Google Shape;8611;p7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612" name="Google Shape;8612;p70"/>
            <p:cNvGrpSpPr/>
            <p:nvPr/>
          </p:nvGrpSpPr>
          <p:grpSpPr>
            <a:xfrm>
              <a:off x="4273350" y="2271969"/>
              <a:ext cx="1433821" cy="0"/>
              <a:chOff x="5224975" y="2962250"/>
              <a:chExt cx="1544400" cy="0"/>
            </a:xfrm>
          </p:grpSpPr>
          <p:cxnSp>
            <p:nvCxnSpPr>
              <p:cNvPr id="8613" name="Google Shape;8613;p7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14" name="Google Shape;8614;p7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615" name="Google Shape;8615;p70"/>
          <p:cNvGrpSpPr/>
          <p:nvPr/>
        </p:nvGrpSpPr>
        <p:grpSpPr>
          <a:xfrm>
            <a:off x="4258463" y="969236"/>
            <a:ext cx="1430711" cy="743389"/>
            <a:chOff x="5159450" y="1919950"/>
            <a:chExt cx="1541050" cy="862500"/>
          </a:xfrm>
        </p:grpSpPr>
        <p:sp>
          <p:nvSpPr>
            <p:cNvPr id="8616" name="Google Shape;8616;p7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617" name="Google Shape;8617;p70"/>
            <p:cNvGrpSpPr/>
            <p:nvPr/>
          </p:nvGrpSpPr>
          <p:grpSpPr>
            <a:xfrm>
              <a:off x="5159450" y="1919950"/>
              <a:ext cx="1541050" cy="862500"/>
              <a:chOff x="5159450" y="1919950"/>
              <a:chExt cx="1541050" cy="862500"/>
            </a:xfrm>
          </p:grpSpPr>
          <p:cxnSp>
            <p:nvCxnSpPr>
              <p:cNvPr id="8618" name="Google Shape;8618;p7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619" name="Google Shape;8619;p7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620" name="Google Shape;8620;p70"/>
          <p:cNvGrpSpPr/>
          <p:nvPr/>
        </p:nvGrpSpPr>
        <p:grpSpPr>
          <a:xfrm>
            <a:off x="4248577" y="2192564"/>
            <a:ext cx="1450484" cy="1052087"/>
            <a:chOff x="5230575" y="1554475"/>
            <a:chExt cx="2137150" cy="1550150"/>
          </a:xfrm>
        </p:grpSpPr>
        <p:sp>
          <p:nvSpPr>
            <p:cNvPr id="8621" name="Google Shape;8621;p7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70"/>
          <p:cNvGrpSpPr/>
          <p:nvPr/>
        </p:nvGrpSpPr>
        <p:grpSpPr>
          <a:xfrm rot="10800000">
            <a:off x="4265127" y="3284753"/>
            <a:ext cx="1417383" cy="887946"/>
            <a:chOff x="5645403" y="2920021"/>
            <a:chExt cx="2650800" cy="2180614"/>
          </a:xfrm>
        </p:grpSpPr>
        <p:sp>
          <p:nvSpPr>
            <p:cNvPr id="8635" name="Google Shape;8635;p7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36" name="Google Shape;8636;p70"/>
            <p:cNvCxnSpPr>
              <a:stCxn id="863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637" name="Google Shape;8637;p7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38" name="Google Shape;8638;p70"/>
            <p:cNvCxnSpPr>
              <a:endCxn id="863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639" name="Google Shape;8639;p7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40" name="Google Shape;8640;p70"/>
            <p:cNvCxnSpPr>
              <a:stCxn id="863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641" name="Google Shape;8641;p7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42" name="Google Shape;8642;p70"/>
            <p:cNvCxnSpPr>
              <a:endCxn id="864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643" name="Google Shape;8643;p70"/>
          <p:cNvGrpSpPr/>
          <p:nvPr/>
        </p:nvGrpSpPr>
        <p:grpSpPr>
          <a:xfrm>
            <a:off x="7365487" y="2188108"/>
            <a:ext cx="1071743" cy="1021579"/>
            <a:chOff x="7189833" y="2022667"/>
            <a:chExt cx="1251159" cy="1192597"/>
          </a:xfrm>
        </p:grpSpPr>
        <p:sp>
          <p:nvSpPr>
            <p:cNvPr id="8644" name="Google Shape;8644;p7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70"/>
          <p:cNvGrpSpPr/>
          <p:nvPr/>
        </p:nvGrpSpPr>
        <p:grpSpPr>
          <a:xfrm>
            <a:off x="706758" y="2614515"/>
            <a:ext cx="1695374" cy="1560837"/>
            <a:chOff x="727421" y="2828315"/>
            <a:chExt cx="1695374" cy="1560837"/>
          </a:xfrm>
        </p:grpSpPr>
        <p:grpSp>
          <p:nvGrpSpPr>
            <p:cNvPr id="8649" name="Google Shape;8649;p70"/>
            <p:cNvGrpSpPr/>
            <p:nvPr/>
          </p:nvGrpSpPr>
          <p:grpSpPr>
            <a:xfrm>
              <a:off x="819108" y="2882501"/>
              <a:ext cx="103104" cy="1426186"/>
              <a:chOff x="4674013" y="3100904"/>
              <a:chExt cx="122758" cy="1698043"/>
            </a:xfrm>
          </p:grpSpPr>
          <p:sp>
            <p:nvSpPr>
              <p:cNvPr id="8650" name="Google Shape;8650;p7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70"/>
            <p:cNvGrpSpPr/>
            <p:nvPr/>
          </p:nvGrpSpPr>
          <p:grpSpPr>
            <a:xfrm>
              <a:off x="1062475" y="2882501"/>
              <a:ext cx="103104" cy="1426186"/>
              <a:chOff x="4940438" y="3100904"/>
              <a:chExt cx="122758" cy="1698043"/>
            </a:xfrm>
          </p:grpSpPr>
          <p:sp>
            <p:nvSpPr>
              <p:cNvPr id="8658" name="Google Shape;8658;p7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70"/>
            <p:cNvGrpSpPr/>
            <p:nvPr/>
          </p:nvGrpSpPr>
          <p:grpSpPr>
            <a:xfrm>
              <a:off x="1299324" y="2882501"/>
              <a:ext cx="103104" cy="1426186"/>
              <a:chOff x="5206863" y="3100904"/>
              <a:chExt cx="122758" cy="1698043"/>
            </a:xfrm>
          </p:grpSpPr>
          <p:sp>
            <p:nvSpPr>
              <p:cNvPr id="8666" name="Google Shape;8666;p7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70"/>
            <p:cNvGrpSpPr/>
            <p:nvPr/>
          </p:nvGrpSpPr>
          <p:grpSpPr>
            <a:xfrm>
              <a:off x="1786057" y="2882501"/>
              <a:ext cx="103104" cy="1426186"/>
              <a:chOff x="6006138" y="3143629"/>
              <a:chExt cx="122758" cy="1698043"/>
            </a:xfrm>
          </p:grpSpPr>
          <p:sp>
            <p:nvSpPr>
              <p:cNvPr id="8674" name="Google Shape;8674;p7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70"/>
            <p:cNvGrpSpPr/>
            <p:nvPr/>
          </p:nvGrpSpPr>
          <p:grpSpPr>
            <a:xfrm>
              <a:off x="2029422" y="2882501"/>
              <a:ext cx="103104" cy="1426186"/>
              <a:chOff x="6805413" y="3100904"/>
              <a:chExt cx="122758" cy="1698043"/>
            </a:xfrm>
          </p:grpSpPr>
          <p:sp>
            <p:nvSpPr>
              <p:cNvPr id="8682" name="Google Shape;8682;p7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70"/>
            <p:cNvGrpSpPr/>
            <p:nvPr/>
          </p:nvGrpSpPr>
          <p:grpSpPr>
            <a:xfrm>
              <a:off x="727421" y="2828315"/>
              <a:ext cx="1695374" cy="1560837"/>
              <a:chOff x="734799" y="2782450"/>
              <a:chExt cx="1571100" cy="1577400"/>
            </a:xfrm>
          </p:grpSpPr>
          <p:cxnSp>
            <p:nvCxnSpPr>
              <p:cNvPr id="8690" name="Google Shape;8690;p7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691" name="Google Shape;8691;p7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692" name="Google Shape;8692;p70"/>
            <p:cNvGrpSpPr/>
            <p:nvPr/>
          </p:nvGrpSpPr>
          <p:grpSpPr>
            <a:xfrm>
              <a:off x="2272795" y="2882501"/>
              <a:ext cx="103104" cy="1426186"/>
              <a:chOff x="5206863" y="3100904"/>
              <a:chExt cx="122758" cy="1698043"/>
            </a:xfrm>
          </p:grpSpPr>
          <p:sp>
            <p:nvSpPr>
              <p:cNvPr id="8693" name="Google Shape;8693;p7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70"/>
            <p:cNvGrpSpPr/>
            <p:nvPr/>
          </p:nvGrpSpPr>
          <p:grpSpPr>
            <a:xfrm>
              <a:off x="1542694" y="2882501"/>
              <a:ext cx="103104" cy="1426186"/>
              <a:chOff x="6006138" y="3143629"/>
              <a:chExt cx="122758" cy="1698043"/>
            </a:xfrm>
          </p:grpSpPr>
          <p:sp>
            <p:nvSpPr>
              <p:cNvPr id="8701" name="Google Shape;8701;p7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8" name="Google Shape;8708;p70"/>
          <p:cNvGrpSpPr/>
          <p:nvPr/>
        </p:nvGrpSpPr>
        <p:grpSpPr>
          <a:xfrm>
            <a:off x="5915338" y="2192087"/>
            <a:ext cx="1248543" cy="1025319"/>
            <a:chOff x="5183758" y="1210600"/>
            <a:chExt cx="3605380" cy="2960783"/>
          </a:xfrm>
        </p:grpSpPr>
        <p:sp>
          <p:nvSpPr>
            <p:cNvPr id="8709" name="Google Shape;8709;p7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13" name="Google Shape;8713;p7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714" name="Google Shape;8714;p7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715" name="Google Shape;8715;p7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716" name="Google Shape;8716;p7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717" name="Google Shape;8717;p7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70"/>
          <p:cNvGrpSpPr/>
          <p:nvPr/>
        </p:nvGrpSpPr>
        <p:grpSpPr>
          <a:xfrm>
            <a:off x="5772399" y="3330404"/>
            <a:ext cx="2664831" cy="843440"/>
            <a:chOff x="5916567" y="1099697"/>
            <a:chExt cx="2556683" cy="809211"/>
          </a:xfrm>
        </p:grpSpPr>
        <p:sp>
          <p:nvSpPr>
            <p:cNvPr id="8719" name="Google Shape;8719;p7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70"/>
          <p:cNvGrpSpPr/>
          <p:nvPr/>
        </p:nvGrpSpPr>
        <p:grpSpPr>
          <a:xfrm>
            <a:off x="5879940" y="979263"/>
            <a:ext cx="1299851" cy="1023338"/>
            <a:chOff x="5900602" y="1193063"/>
            <a:chExt cx="1299851" cy="1023338"/>
          </a:xfrm>
        </p:grpSpPr>
        <p:grpSp>
          <p:nvGrpSpPr>
            <p:cNvPr id="8728" name="Google Shape;8728;p70"/>
            <p:cNvGrpSpPr/>
            <p:nvPr/>
          </p:nvGrpSpPr>
          <p:grpSpPr>
            <a:xfrm>
              <a:off x="6743564" y="1193063"/>
              <a:ext cx="456889" cy="700379"/>
              <a:chOff x="6743564" y="1193063"/>
              <a:chExt cx="456889" cy="700379"/>
            </a:xfrm>
          </p:grpSpPr>
          <p:grpSp>
            <p:nvGrpSpPr>
              <p:cNvPr id="8729" name="Google Shape;8729;p70"/>
              <p:cNvGrpSpPr/>
              <p:nvPr/>
            </p:nvGrpSpPr>
            <p:grpSpPr>
              <a:xfrm>
                <a:off x="6743564" y="1690731"/>
                <a:ext cx="214402" cy="202710"/>
                <a:chOff x="6743564" y="1690731"/>
                <a:chExt cx="214402" cy="202710"/>
              </a:xfrm>
            </p:grpSpPr>
            <p:sp>
              <p:nvSpPr>
                <p:cNvPr id="8730" name="Google Shape;8730;p7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70"/>
              <p:cNvGrpSpPr/>
              <p:nvPr/>
            </p:nvGrpSpPr>
            <p:grpSpPr>
              <a:xfrm>
                <a:off x="6915505" y="1193063"/>
                <a:ext cx="284947" cy="589637"/>
                <a:chOff x="6915505" y="1193063"/>
                <a:chExt cx="284947" cy="589637"/>
              </a:xfrm>
            </p:grpSpPr>
            <p:sp>
              <p:nvSpPr>
                <p:cNvPr id="8733" name="Google Shape;8733;p7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34" name="Google Shape;8734;p7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735" name="Google Shape;8735;p70"/>
            <p:cNvGrpSpPr/>
            <p:nvPr/>
          </p:nvGrpSpPr>
          <p:grpSpPr>
            <a:xfrm>
              <a:off x="6520337" y="1193063"/>
              <a:ext cx="341815" cy="801589"/>
              <a:chOff x="6520337" y="1193063"/>
              <a:chExt cx="341815" cy="801589"/>
            </a:xfrm>
          </p:grpSpPr>
          <p:grpSp>
            <p:nvGrpSpPr>
              <p:cNvPr id="8736" name="Google Shape;8736;p70"/>
              <p:cNvGrpSpPr/>
              <p:nvPr/>
            </p:nvGrpSpPr>
            <p:grpSpPr>
              <a:xfrm>
                <a:off x="6520337" y="1589527"/>
                <a:ext cx="213950" cy="405125"/>
                <a:chOff x="6520337" y="1589527"/>
                <a:chExt cx="213950" cy="405125"/>
              </a:xfrm>
            </p:grpSpPr>
            <p:sp>
              <p:nvSpPr>
                <p:cNvPr id="8737" name="Google Shape;8737;p7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70"/>
              <p:cNvGrpSpPr/>
              <p:nvPr/>
            </p:nvGrpSpPr>
            <p:grpSpPr>
              <a:xfrm>
                <a:off x="6577204" y="1193063"/>
                <a:ext cx="284947" cy="453562"/>
                <a:chOff x="6577204" y="1193063"/>
                <a:chExt cx="284947" cy="453562"/>
              </a:xfrm>
            </p:grpSpPr>
            <p:sp>
              <p:nvSpPr>
                <p:cNvPr id="8740" name="Google Shape;8740;p7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41" name="Google Shape;8741;p7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742" name="Google Shape;8742;p70"/>
            <p:cNvGrpSpPr/>
            <p:nvPr/>
          </p:nvGrpSpPr>
          <p:grpSpPr>
            <a:xfrm>
              <a:off x="6238903" y="1193063"/>
              <a:ext cx="300475" cy="901782"/>
              <a:chOff x="6238903" y="1193063"/>
              <a:chExt cx="300475" cy="901782"/>
            </a:xfrm>
          </p:grpSpPr>
          <p:grpSp>
            <p:nvGrpSpPr>
              <p:cNvPr id="8743" name="Google Shape;8743;p70"/>
              <p:cNvGrpSpPr/>
              <p:nvPr/>
            </p:nvGrpSpPr>
            <p:grpSpPr>
              <a:xfrm>
                <a:off x="6290865" y="1489315"/>
                <a:ext cx="248514" cy="605530"/>
                <a:chOff x="6290865" y="1489315"/>
                <a:chExt cx="248514" cy="605530"/>
              </a:xfrm>
            </p:grpSpPr>
            <p:sp>
              <p:nvSpPr>
                <p:cNvPr id="8744" name="Google Shape;8744;p7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70"/>
              <p:cNvGrpSpPr/>
              <p:nvPr/>
            </p:nvGrpSpPr>
            <p:grpSpPr>
              <a:xfrm>
                <a:off x="6238903" y="1193063"/>
                <a:ext cx="284947" cy="327512"/>
                <a:chOff x="6238903" y="1193063"/>
                <a:chExt cx="284947" cy="327512"/>
              </a:xfrm>
            </p:grpSpPr>
            <p:sp>
              <p:nvSpPr>
                <p:cNvPr id="8747" name="Google Shape;8747;p7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48" name="Google Shape;8748;p7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749" name="Google Shape;8749;p70"/>
            <p:cNvGrpSpPr/>
            <p:nvPr/>
          </p:nvGrpSpPr>
          <p:grpSpPr>
            <a:xfrm>
              <a:off x="5900602" y="1193063"/>
              <a:ext cx="444345" cy="1023338"/>
              <a:chOff x="5900602" y="1193063"/>
              <a:chExt cx="444345" cy="1023338"/>
            </a:xfrm>
          </p:grpSpPr>
          <p:grpSp>
            <p:nvGrpSpPr>
              <p:cNvPr id="8750" name="Google Shape;8750;p70"/>
              <p:cNvGrpSpPr/>
              <p:nvPr/>
            </p:nvGrpSpPr>
            <p:grpSpPr>
              <a:xfrm>
                <a:off x="6046501" y="1367785"/>
                <a:ext cx="298446" cy="848616"/>
                <a:chOff x="6046501" y="1367785"/>
                <a:chExt cx="298446" cy="848616"/>
              </a:xfrm>
            </p:grpSpPr>
            <p:sp>
              <p:nvSpPr>
                <p:cNvPr id="8751" name="Google Shape;8751;p7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70"/>
              <p:cNvGrpSpPr/>
              <p:nvPr/>
            </p:nvGrpSpPr>
            <p:grpSpPr>
              <a:xfrm>
                <a:off x="5900602" y="1193063"/>
                <a:ext cx="284947" cy="182312"/>
                <a:chOff x="5900602" y="1193063"/>
                <a:chExt cx="284947" cy="182312"/>
              </a:xfrm>
            </p:grpSpPr>
            <p:sp>
              <p:nvSpPr>
                <p:cNvPr id="8754" name="Google Shape;8754;p7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5" name="Google Shape;8755;p7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756" name="Google Shape;8756;p70"/>
          <p:cNvGrpSpPr/>
          <p:nvPr/>
        </p:nvGrpSpPr>
        <p:grpSpPr>
          <a:xfrm>
            <a:off x="7217822" y="979408"/>
            <a:ext cx="1219413" cy="1051365"/>
            <a:chOff x="7287122" y="1165658"/>
            <a:chExt cx="1219413" cy="1051365"/>
          </a:xfrm>
        </p:grpSpPr>
        <p:grpSp>
          <p:nvGrpSpPr>
            <p:cNvPr id="8757" name="Google Shape;8757;p70"/>
            <p:cNvGrpSpPr/>
            <p:nvPr/>
          </p:nvGrpSpPr>
          <p:grpSpPr>
            <a:xfrm>
              <a:off x="7287122" y="1969723"/>
              <a:ext cx="1219413" cy="247300"/>
              <a:chOff x="7287122" y="1969723"/>
              <a:chExt cx="1219413" cy="247300"/>
            </a:xfrm>
          </p:grpSpPr>
          <p:sp>
            <p:nvSpPr>
              <p:cNvPr id="8758" name="Google Shape;8758;p7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9" name="Google Shape;8759;p70"/>
              <p:cNvGrpSpPr/>
              <p:nvPr/>
            </p:nvGrpSpPr>
            <p:grpSpPr>
              <a:xfrm>
                <a:off x="7287122" y="2063892"/>
                <a:ext cx="1151753" cy="73428"/>
                <a:chOff x="7287122" y="2063892"/>
                <a:chExt cx="1151753" cy="73428"/>
              </a:xfrm>
            </p:grpSpPr>
            <p:sp>
              <p:nvSpPr>
                <p:cNvPr id="8760" name="Google Shape;8760;p7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1" name="Google Shape;8761;p7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762" name="Google Shape;8762;p70"/>
            <p:cNvGrpSpPr/>
            <p:nvPr/>
          </p:nvGrpSpPr>
          <p:grpSpPr>
            <a:xfrm>
              <a:off x="7287122" y="1712201"/>
              <a:ext cx="1219403" cy="246767"/>
              <a:chOff x="7287122" y="1712201"/>
              <a:chExt cx="1219403" cy="246767"/>
            </a:xfrm>
          </p:grpSpPr>
          <p:sp>
            <p:nvSpPr>
              <p:cNvPr id="8763" name="Google Shape;8763;p7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4" name="Google Shape;8764;p70"/>
              <p:cNvGrpSpPr/>
              <p:nvPr/>
            </p:nvGrpSpPr>
            <p:grpSpPr>
              <a:xfrm>
                <a:off x="7287122" y="1842861"/>
                <a:ext cx="1005303" cy="73419"/>
                <a:chOff x="7287122" y="1842861"/>
                <a:chExt cx="1005303" cy="73419"/>
              </a:xfrm>
            </p:grpSpPr>
            <p:sp>
              <p:nvSpPr>
                <p:cNvPr id="8765" name="Google Shape;8765;p7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66" name="Google Shape;8766;p7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767" name="Google Shape;8767;p70"/>
            <p:cNvGrpSpPr/>
            <p:nvPr/>
          </p:nvGrpSpPr>
          <p:grpSpPr>
            <a:xfrm>
              <a:off x="7287122" y="1447520"/>
              <a:ext cx="1219403" cy="286667"/>
              <a:chOff x="7287122" y="1447520"/>
              <a:chExt cx="1219403" cy="286667"/>
            </a:xfrm>
          </p:grpSpPr>
          <p:sp>
            <p:nvSpPr>
              <p:cNvPr id="8768" name="Google Shape;8768;p7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9" name="Google Shape;8769;p70"/>
              <p:cNvGrpSpPr/>
              <p:nvPr/>
            </p:nvGrpSpPr>
            <p:grpSpPr>
              <a:xfrm>
                <a:off x="7287122" y="1581977"/>
                <a:ext cx="852803" cy="73428"/>
                <a:chOff x="7287122" y="1581977"/>
                <a:chExt cx="852803" cy="73428"/>
              </a:xfrm>
            </p:grpSpPr>
            <p:sp>
              <p:nvSpPr>
                <p:cNvPr id="8770" name="Google Shape;8770;p7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1" name="Google Shape;8771;p7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772" name="Google Shape;8772;p70"/>
            <p:cNvGrpSpPr/>
            <p:nvPr/>
          </p:nvGrpSpPr>
          <p:grpSpPr>
            <a:xfrm>
              <a:off x="7287122" y="1165658"/>
              <a:ext cx="1219403" cy="344253"/>
              <a:chOff x="7287122" y="1165658"/>
              <a:chExt cx="1219403" cy="344253"/>
            </a:xfrm>
          </p:grpSpPr>
          <p:sp>
            <p:nvSpPr>
              <p:cNvPr id="8773" name="Google Shape;8773;p7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4" name="Google Shape;8774;p70"/>
              <p:cNvGrpSpPr/>
              <p:nvPr/>
            </p:nvGrpSpPr>
            <p:grpSpPr>
              <a:xfrm>
                <a:off x="7287122" y="1341025"/>
                <a:ext cx="695703" cy="73419"/>
                <a:chOff x="7287122" y="1341025"/>
                <a:chExt cx="695703" cy="73419"/>
              </a:xfrm>
            </p:grpSpPr>
            <p:sp>
              <p:nvSpPr>
                <p:cNvPr id="8775" name="Google Shape;8775;p7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6" name="Google Shape;8776;p7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31" name="Shape 231"/>
        <p:cNvGrpSpPr/>
        <p:nvPr/>
      </p:nvGrpSpPr>
      <p:grpSpPr>
        <a:xfrm>
          <a:off x="0" y="0"/>
          <a:ext cx="0" cy="0"/>
          <a:chOff x="0" y="0"/>
          <a:chExt cx="0" cy="0"/>
        </a:xfrm>
      </p:grpSpPr>
      <p:sp>
        <p:nvSpPr>
          <p:cNvPr id="232" name="Google Shape;232;p35"/>
          <p:cNvSpPr txBox="1"/>
          <p:nvPr>
            <p:ph idx="1" type="subTitle"/>
          </p:nvPr>
        </p:nvSpPr>
        <p:spPr>
          <a:xfrm>
            <a:off x="715100" y="2537900"/>
            <a:ext cx="3473700" cy="17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pic>
        <p:nvPicPr>
          <p:cNvPr id="233" name="Google Shape;233;p35"/>
          <p:cNvPicPr preferRelativeResize="0"/>
          <p:nvPr/>
        </p:nvPicPr>
        <p:blipFill rotWithShape="1">
          <a:blip r:embed="rId3">
            <a:alphaModFix/>
          </a:blip>
          <a:srcRect b="30509" l="18519" r="14185" t="2317"/>
          <a:stretch/>
        </p:blipFill>
        <p:spPr>
          <a:xfrm flipH="1">
            <a:off x="5432250" y="355450"/>
            <a:ext cx="2959699" cy="4432599"/>
          </a:xfrm>
          <a:prstGeom prst="rect">
            <a:avLst/>
          </a:prstGeom>
          <a:noFill/>
          <a:ln>
            <a:noFill/>
          </a:ln>
        </p:spPr>
      </p:pic>
      <p:sp>
        <p:nvSpPr>
          <p:cNvPr id="234" name="Google Shape;234;p35"/>
          <p:cNvSpPr txBox="1"/>
          <p:nvPr>
            <p:ph type="title"/>
          </p:nvPr>
        </p:nvSpPr>
        <p:spPr>
          <a:xfrm>
            <a:off x="3145300" y="923750"/>
            <a:ext cx="3116100" cy="1259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OUR COMPANY</a:t>
            </a:r>
            <a:endParaRPr/>
          </a:p>
        </p:txBody>
      </p:sp>
      <p:cxnSp>
        <p:nvCxnSpPr>
          <p:cNvPr id="235" name="Google Shape;235;p35"/>
          <p:cNvCxnSpPr/>
          <p:nvPr/>
        </p:nvCxnSpPr>
        <p:spPr>
          <a:xfrm rot="10800000">
            <a:off x="-36950" y="1220424"/>
            <a:ext cx="4736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80" name="Shape 8780"/>
        <p:cNvGrpSpPr/>
        <p:nvPr/>
      </p:nvGrpSpPr>
      <p:grpSpPr>
        <a:xfrm>
          <a:off x="0" y="0"/>
          <a:ext cx="0" cy="0"/>
          <a:chOff x="0" y="0"/>
          <a:chExt cx="0" cy="0"/>
        </a:xfrm>
      </p:grpSpPr>
      <p:grpSp>
        <p:nvGrpSpPr>
          <p:cNvPr id="8781" name="Google Shape;8781;p71"/>
          <p:cNvGrpSpPr/>
          <p:nvPr/>
        </p:nvGrpSpPr>
        <p:grpSpPr>
          <a:xfrm>
            <a:off x="866243" y="2291587"/>
            <a:ext cx="415546" cy="355053"/>
            <a:chOff x="866243" y="2291587"/>
            <a:chExt cx="415546" cy="355053"/>
          </a:xfrm>
        </p:grpSpPr>
        <p:sp>
          <p:nvSpPr>
            <p:cNvPr id="8782" name="Google Shape;8782;p7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7" name="Google Shape;8787;p71"/>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8" name="Google Shape;8788;p71"/>
          <p:cNvGrpSpPr/>
          <p:nvPr/>
        </p:nvGrpSpPr>
        <p:grpSpPr>
          <a:xfrm>
            <a:off x="1958520" y="2302574"/>
            <a:ext cx="359213" cy="327807"/>
            <a:chOff x="1958520" y="2302574"/>
            <a:chExt cx="359213" cy="327807"/>
          </a:xfrm>
        </p:grpSpPr>
        <p:sp>
          <p:nvSpPr>
            <p:cNvPr id="8789" name="Google Shape;8789;p7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71"/>
          <p:cNvGrpSpPr/>
          <p:nvPr/>
        </p:nvGrpSpPr>
        <p:grpSpPr>
          <a:xfrm>
            <a:off x="2579882" y="2287427"/>
            <a:ext cx="207582" cy="359594"/>
            <a:chOff x="2656082" y="2287427"/>
            <a:chExt cx="207582" cy="359594"/>
          </a:xfrm>
        </p:grpSpPr>
        <p:sp>
          <p:nvSpPr>
            <p:cNvPr id="8793" name="Google Shape;8793;p7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71"/>
          <p:cNvGrpSpPr/>
          <p:nvPr/>
        </p:nvGrpSpPr>
        <p:grpSpPr>
          <a:xfrm>
            <a:off x="3049653" y="2321468"/>
            <a:ext cx="362991" cy="290018"/>
            <a:chOff x="3049653" y="2321468"/>
            <a:chExt cx="362991" cy="290018"/>
          </a:xfrm>
        </p:grpSpPr>
        <p:sp>
          <p:nvSpPr>
            <p:cNvPr id="8798" name="Google Shape;8798;p7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71"/>
          <p:cNvGrpSpPr/>
          <p:nvPr/>
        </p:nvGrpSpPr>
        <p:grpSpPr>
          <a:xfrm>
            <a:off x="3564243" y="2289904"/>
            <a:ext cx="422342" cy="355243"/>
            <a:chOff x="3564243" y="2289904"/>
            <a:chExt cx="422342" cy="355243"/>
          </a:xfrm>
        </p:grpSpPr>
        <p:sp>
          <p:nvSpPr>
            <p:cNvPr id="8803" name="Google Shape;8803;p7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8" name="Google Shape;8808;p71"/>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9" name="Google Shape;8809;p71"/>
          <p:cNvGrpSpPr/>
          <p:nvPr/>
        </p:nvGrpSpPr>
        <p:grpSpPr>
          <a:xfrm>
            <a:off x="4687894" y="2289713"/>
            <a:ext cx="359594" cy="353909"/>
            <a:chOff x="4687894" y="2289713"/>
            <a:chExt cx="359594" cy="353909"/>
          </a:xfrm>
        </p:grpSpPr>
        <p:sp>
          <p:nvSpPr>
            <p:cNvPr id="8810" name="Google Shape;8810;p7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3" name="Google Shape;8813;p71"/>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4" name="Google Shape;8814;p71"/>
          <p:cNvGrpSpPr/>
          <p:nvPr/>
        </p:nvGrpSpPr>
        <p:grpSpPr>
          <a:xfrm>
            <a:off x="6372624" y="2308227"/>
            <a:ext cx="263567" cy="317614"/>
            <a:chOff x="6421399" y="2308227"/>
            <a:chExt cx="263567" cy="317614"/>
          </a:xfrm>
        </p:grpSpPr>
        <p:sp>
          <p:nvSpPr>
            <p:cNvPr id="8815" name="Google Shape;8815;p7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71"/>
          <p:cNvGrpSpPr/>
          <p:nvPr/>
        </p:nvGrpSpPr>
        <p:grpSpPr>
          <a:xfrm>
            <a:off x="6870193" y="2295620"/>
            <a:ext cx="360356" cy="343462"/>
            <a:chOff x="6870193" y="2295620"/>
            <a:chExt cx="360356" cy="343462"/>
          </a:xfrm>
        </p:grpSpPr>
        <p:sp>
          <p:nvSpPr>
            <p:cNvPr id="8820" name="Google Shape;8820;p7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71"/>
          <p:cNvGrpSpPr/>
          <p:nvPr/>
        </p:nvGrpSpPr>
        <p:grpSpPr>
          <a:xfrm>
            <a:off x="7441465" y="2302860"/>
            <a:ext cx="342192" cy="327140"/>
            <a:chOff x="7441465" y="2302860"/>
            <a:chExt cx="342192" cy="327140"/>
          </a:xfrm>
        </p:grpSpPr>
        <p:sp>
          <p:nvSpPr>
            <p:cNvPr id="8823" name="Google Shape;8823;p7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71"/>
          <p:cNvGrpSpPr/>
          <p:nvPr/>
        </p:nvGrpSpPr>
        <p:grpSpPr>
          <a:xfrm>
            <a:off x="7989683" y="2350207"/>
            <a:ext cx="332761" cy="234066"/>
            <a:chOff x="7989683" y="2350207"/>
            <a:chExt cx="332761" cy="234066"/>
          </a:xfrm>
        </p:grpSpPr>
        <p:sp>
          <p:nvSpPr>
            <p:cNvPr id="8826" name="Google Shape;8826;p7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71"/>
          <p:cNvGrpSpPr/>
          <p:nvPr/>
        </p:nvGrpSpPr>
        <p:grpSpPr>
          <a:xfrm>
            <a:off x="5823294" y="2309751"/>
            <a:ext cx="315327" cy="314978"/>
            <a:chOff x="5823294" y="2309751"/>
            <a:chExt cx="315327" cy="314978"/>
          </a:xfrm>
        </p:grpSpPr>
        <p:sp>
          <p:nvSpPr>
            <p:cNvPr id="8833" name="Google Shape;8833;p7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71"/>
          <p:cNvGrpSpPr/>
          <p:nvPr/>
        </p:nvGrpSpPr>
        <p:grpSpPr>
          <a:xfrm>
            <a:off x="2497275" y="2744159"/>
            <a:ext cx="370930" cy="370549"/>
            <a:chOff x="2497275" y="2744159"/>
            <a:chExt cx="370930" cy="370549"/>
          </a:xfrm>
        </p:grpSpPr>
        <p:sp>
          <p:nvSpPr>
            <p:cNvPr id="8851" name="Google Shape;8851;p7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71"/>
          <p:cNvGrpSpPr/>
          <p:nvPr/>
        </p:nvGrpSpPr>
        <p:grpSpPr>
          <a:xfrm>
            <a:off x="860940" y="2746477"/>
            <a:ext cx="371883" cy="365691"/>
            <a:chOff x="860940" y="2746477"/>
            <a:chExt cx="371883" cy="365691"/>
          </a:xfrm>
        </p:grpSpPr>
        <p:sp>
          <p:nvSpPr>
            <p:cNvPr id="8858" name="Google Shape;8858;p7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71"/>
          <p:cNvGrpSpPr/>
          <p:nvPr/>
        </p:nvGrpSpPr>
        <p:grpSpPr>
          <a:xfrm>
            <a:off x="1450836" y="2766258"/>
            <a:ext cx="283985" cy="341080"/>
            <a:chOff x="1493849" y="2775533"/>
            <a:chExt cx="283985" cy="341080"/>
          </a:xfrm>
        </p:grpSpPr>
        <p:sp>
          <p:nvSpPr>
            <p:cNvPr id="8864" name="Google Shape;8864;p7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71"/>
          <p:cNvGrpSpPr/>
          <p:nvPr/>
        </p:nvGrpSpPr>
        <p:grpSpPr>
          <a:xfrm>
            <a:off x="1952836" y="2774422"/>
            <a:ext cx="372835" cy="342573"/>
            <a:chOff x="1952836" y="2774422"/>
            <a:chExt cx="372835" cy="342573"/>
          </a:xfrm>
        </p:grpSpPr>
        <p:sp>
          <p:nvSpPr>
            <p:cNvPr id="8867" name="Google Shape;8867;p7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71"/>
          <p:cNvGrpSpPr/>
          <p:nvPr/>
        </p:nvGrpSpPr>
        <p:grpSpPr>
          <a:xfrm>
            <a:off x="3079916" y="2744477"/>
            <a:ext cx="332729" cy="372518"/>
            <a:chOff x="3079916" y="2744477"/>
            <a:chExt cx="332729" cy="372518"/>
          </a:xfrm>
        </p:grpSpPr>
        <p:sp>
          <p:nvSpPr>
            <p:cNvPr id="8871" name="Google Shape;8871;p7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71"/>
          <p:cNvGrpSpPr/>
          <p:nvPr/>
        </p:nvGrpSpPr>
        <p:grpSpPr>
          <a:xfrm>
            <a:off x="3620576" y="2745525"/>
            <a:ext cx="336889" cy="355592"/>
            <a:chOff x="3620576" y="2745525"/>
            <a:chExt cx="336889" cy="355592"/>
          </a:xfrm>
        </p:grpSpPr>
        <p:sp>
          <p:nvSpPr>
            <p:cNvPr id="8875" name="Google Shape;8875;p7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71"/>
          <p:cNvGrpSpPr/>
          <p:nvPr/>
        </p:nvGrpSpPr>
        <p:grpSpPr>
          <a:xfrm>
            <a:off x="4126815" y="2760704"/>
            <a:ext cx="380393" cy="363118"/>
            <a:chOff x="4126815" y="2760704"/>
            <a:chExt cx="380393" cy="363118"/>
          </a:xfrm>
        </p:grpSpPr>
        <p:sp>
          <p:nvSpPr>
            <p:cNvPr id="8878" name="Google Shape;8878;p7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71"/>
          <p:cNvGrpSpPr/>
          <p:nvPr/>
        </p:nvGrpSpPr>
        <p:grpSpPr>
          <a:xfrm>
            <a:off x="4675986" y="2745684"/>
            <a:ext cx="381346" cy="368644"/>
            <a:chOff x="4675986" y="2745684"/>
            <a:chExt cx="381346" cy="368644"/>
          </a:xfrm>
        </p:grpSpPr>
        <p:sp>
          <p:nvSpPr>
            <p:cNvPr id="8883" name="Google Shape;8883;p7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71"/>
          <p:cNvGrpSpPr/>
          <p:nvPr/>
        </p:nvGrpSpPr>
        <p:grpSpPr>
          <a:xfrm>
            <a:off x="5220616" y="2791061"/>
            <a:ext cx="373185" cy="302466"/>
            <a:chOff x="5220616" y="2791061"/>
            <a:chExt cx="373185" cy="302466"/>
          </a:xfrm>
        </p:grpSpPr>
        <p:sp>
          <p:nvSpPr>
            <p:cNvPr id="8886" name="Google Shape;8886;p7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71"/>
          <p:cNvGrpSpPr/>
          <p:nvPr/>
        </p:nvGrpSpPr>
        <p:grpSpPr>
          <a:xfrm>
            <a:off x="5788661" y="2772517"/>
            <a:ext cx="284366" cy="344097"/>
            <a:chOff x="5864861" y="2772517"/>
            <a:chExt cx="284366" cy="344097"/>
          </a:xfrm>
        </p:grpSpPr>
        <p:sp>
          <p:nvSpPr>
            <p:cNvPr id="8905" name="Google Shape;8905;p7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1" name="Google Shape;8911;p71"/>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2" name="Google Shape;8912;p71"/>
          <p:cNvGrpSpPr/>
          <p:nvPr/>
        </p:nvGrpSpPr>
        <p:grpSpPr>
          <a:xfrm>
            <a:off x="6974158" y="2789537"/>
            <a:ext cx="255247" cy="327458"/>
            <a:chOff x="6974158" y="2789537"/>
            <a:chExt cx="255247" cy="327458"/>
          </a:xfrm>
        </p:grpSpPr>
        <p:sp>
          <p:nvSpPr>
            <p:cNvPr id="8913" name="Google Shape;8913;p7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71"/>
          <p:cNvGrpSpPr/>
          <p:nvPr/>
        </p:nvGrpSpPr>
        <p:grpSpPr>
          <a:xfrm>
            <a:off x="7530697" y="2790299"/>
            <a:ext cx="244291" cy="326314"/>
            <a:chOff x="7530697" y="2790299"/>
            <a:chExt cx="244291" cy="326314"/>
          </a:xfrm>
        </p:grpSpPr>
        <p:sp>
          <p:nvSpPr>
            <p:cNvPr id="8920" name="Google Shape;8920;p7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71"/>
          <p:cNvGrpSpPr/>
          <p:nvPr/>
        </p:nvGrpSpPr>
        <p:grpSpPr>
          <a:xfrm>
            <a:off x="7988191" y="2832248"/>
            <a:ext cx="332348" cy="283985"/>
            <a:chOff x="7988191" y="2832248"/>
            <a:chExt cx="332348" cy="283985"/>
          </a:xfrm>
        </p:grpSpPr>
        <p:sp>
          <p:nvSpPr>
            <p:cNvPr id="8927" name="Google Shape;8927;p7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0" name="Google Shape;8930;p71"/>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71"/>
          <p:cNvGrpSpPr/>
          <p:nvPr/>
        </p:nvGrpSpPr>
        <p:grpSpPr>
          <a:xfrm>
            <a:off x="3588440" y="3258368"/>
            <a:ext cx="364484" cy="262423"/>
            <a:chOff x="3588440" y="3258368"/>
            <a:chExt cx="364484" cy="262423"/>
          </a:xfrm>
        </p:grpSpPr>
        <p:sp>
          <p:nvSpPr>
            <p:cNvPr id="8932" name="Google Shape;8932;p7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8" name="Google Shape;8938;p71"/>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9" name="Google Shape;8939;p71"/>
          <p:cNvGrpSpPr/>
          <p:nvPr/>
        </p:nvGrpSpPr>
        <p:grpSpPr>
          <a:xfrm>
            <a:off x="5765817" y="3227724"/>
            <a:ext cx="364865" cy="324822"/>
            <a:chOff x="5765817" y="3227724"/>
            <a:chExt cx="364865" cy="324822"/>
          </a:xfrm>
        </p:grpSpPr>
        <p:sp>
          <p:nvSpPr>
            <p:cNvPr id="8940" name="Google Shape;8940;p7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71"/>
          <p:cNvGrpSpPr/>
          <p:nvPr/>
        </p:nvGrpSpPr>
        <p:grpSpPr>
          <a:xfrm>
            <a:off x="6228583" y="3237664"/>
            <a:ext cx="446539" cy="303895"/>
            <a:chOff x="6228583" y="3237664"/>
            <a:chExt cx="446539" cy="303895"/>
          </a:xfrm>
        </p:grpSpPr>
        <p:sp>
          <p:nvSpPr>
            <p:cNvPr id="8944" name="Google Shape;8944;p7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71"/>
          <p:cNvGrpSpPr/>
          <p:nvPr/>
        </p:nvGrpSpPr>
        <p:grpSpPr>
          <a:xfrm>
            <a:off x="865862" y="3207306"/>
            <a:ext cx="364484" cy="364897"/>
            <a:chOff x="865862" y="3207306"/>
            <a:chExt cx="364484" cy="364897"/>
          </a:xfrm>
        </p:grpSpPr>
        <p:sp>
          <p:nvSpPr>
            <p:cNvPr id="8962" name="Google Shape;8962;p7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71"/>
          <p:cNvGrpSpPr/>
          <p:nvPr/>
        </p:nvGrpSpPr>
        <p:grpSpPr>
          <a:xfrm>
            <a:off x="1404617" y="3226962"/>
            <a:ext cx="370168" cy="325965"/>
            <a:chOff x="1404617" y="3226962"/>
            <a:chExt cx="370168" cy="325965"/>
          </a:xfrm>
        </p:grpSpPr>
        <p:sp>
          <p:nvSpPr>
            <p:cNvPr id="8977" name="Google Shape;8977;p7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71"/>
          <p:cNvGrpSpPr/>
          <p:nvPr/>
        </p:nvGrpSpPr>
        <p:grpSpPr>
          <a:xfrm>
            <a:off x="1953403" y="3216094"/>
            <a:ext cx="366389" cy="354481"/>
            <a:chOff x="1954741" y="3212419"/>
            <a:chExt cx="366389" cy="354481"/>
          </a:xfrm>
        </p:grpSpPr>
        <p:sp>
          <p:nvSpPr>
            <p:cNvPr id="8987" name="Google Shape;8987;p7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71"/>
          <p:cNvGrpSpPr/>
          <p:nvPr/>
        </p:nvGrpSpPr>
        <p:grpSpPr>
          <a:xfrm>
            <a:off x="3043239" y="3215626"/>
            <a:ext cx="366008" cy="348670"/>
            <a:chOff x="3043239" y="3215626"/>
            <a:chExt cx="366008" cy="348670"/>
          </a:xfrm>
        </p:grpSpPr>
        <p:sp>
          <p:nvSpPr>
            <p:cNvPr id="8995" name="Google Shape;8995;p7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71"/>
          <p:cNvGrpSpPr/>
          <p:nvPr/>
        </p:nvGrpSpPr>
        <p:grpSpPr>
          <a:xfrm>
            <a:off x="4218333" y="3184982"/>
            <a:ext cx="209107" cy="383442"/>
            <a:chOff x="4218333" y="3184982"/>
            <a:chExt cx="209107" cy="383442"/>
          </a:xfrm>
        </p:grpSpPr>
        <p:sp>
          <p:nvSpPr>
            <p:cNvPr id="8998" name="Google Shape;8998;p7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0" name="Google Shape;9000;p71"/>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1" name="Google Shape;9001;p71"/>
          <p:cNvGrpSpPr/>
          <p:nvPr/>
        </p:nvGrpSpPr>
        <p:grpSpPr>
          <a:xfrm>
            <a:off x="6896644" y="3216007"/>
            <a:ext cx="322917" cy="347876"/>
            <a:chOff x="6896644" y="3216007"/>
            <a:chExt cx="322917" cy="347876"/>
          </a:xfrm>
        </p:grpSpPr>
        <p:sp>
          <p:nvSpPr>
            <p:cNvPr id="9002" name="Google Shape;9002;p7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71"/>
          <p:cNvGrpSpPr/>
          <p:nvPr/>
        </p:nvGrpSpPr>
        <p:grpSpPr>
          <a:xfrm>
            <a:off x="7429366" y="3223183"/>
            <a:ext cx="334634" cy="333904"/>
            <a:chOff x="7429366" y="3223183"/>
            <a:chExt cx="334634" cy="333904"/>
          </a:xfrm>
        </p:grpSpPr>
        <p:sp>
          <p:nvSpPr>
            <p:cNvPr id="9010" name="Google Shape;9010;p7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2" name="Google Shape;9012;p71"/>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3" name="Google Shape;9013;p71"/>
          <p:cNvGrpSpPr/>
          <p:nvPr/>
        </p:nvGrpSpPr>
        <p:grpSpPr>
          <a:xfrm>
            <a:off x="5216456" y="3725484"/>
            <a:ext cx="356196" cy="265631"/>
            <a:chOff x="5216456" y="3725484"/>
            <a:chExt cx="356196" cy="265631"/>
          </a:xfrm>
        </p:grpSpPr>
        <p:sp>
          <p:nvSpPr>
            <p:cNvPr id="9014" name="Google Shape;9014;p7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71"/>
          <p:cNvGrpSpPr/>
          <p:nvPr/>
        </p:nvGrpSpPr>
        <p:grpSpPr>
          <a:xfrm>
            <a:off x="6849393" y="3733994"/>
            <a:ext cx="355053" cy="248038"/>
            <a:chOff x="6849393" y="3733994"/>
            <a:chExt cx="355053" cy="248038"/>
          </a:xfrm>
        </p:grpSpPr>
        <p:sp>
          <p:nvSpPr>
            <p:cNvPr id="9017" name="Google Shape;9017;p7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71"/>
          <p:cNvGrpSpPr/>
          <p:nvPr/>
        </p:nvGrpSpPr>
        <p:grpSpPr>
          <a:xfrm>
            <a:off x="7918997" y="3714687"/>
            <a:ext cx="392111" cy="280206"/>
            <a:chOff x="7918997" y="3714687"/>
            <a:chExt cx="392111" cy="280206"/>
          </a:xfrm>
        </p:grpSpPr>
        <p:sp>
          <p:nvSpPr>
            <p:cNvPr id="9023" name="Google Shape;9023;p7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8" name="Google Shape;9028;p71"/>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9" name="Google Shape;9029;p71"/>
          <p:cNvGrpSpPr/>
          <p:nvPr/>
        </p:nvGrpSpPr>
        <p:grpSpPr>
          <a:xfrm>
            <a:off x="1408777" y="3680964"/>
            <a:ext cx="357720" cy="355148"/>
            <a:chOff x="1408777" y="3680964"/>
            <a:chExt cx="357720" cy="355148"/>
          </a:xfrm>
        </p:grpSpPr>
        <p:sp>
          <p:nvSpPr>
            <p:cNvPr id="9030" name="Google Shape;9030;p7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71"/>
          <p:cNvGrpSpPr/>
          <p:nvPr/>
        </p:nvGrpSpPr>
        <p:grpSpPr>
          <a:xfrm>
            <a:off x="1952836" y="3680964"/>
            <a:ext cx="357720" cy="355148"/>
            <a:chOff x="1952836" y="3680964"/>
            <a:chExt cx="357720" cy="355148"/>
          </a:xfrm>
        </p:grpSpPr>
        <p:sp>
          <p:nvSpPr>
            <p:cNvPr id="9036" name="Google Shape;9036;p7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71"/>
          <p:cNvGrpSpPr/>
          <p:nvPr/>
        </p:nvGrpSpPr>
        <p:grpSpPr>
          <a:xfrm>
            <a:off x="2496894" y="3680964"/>
            <a:ext cx="357720" cy="355148"/>
            <a:chOff x="2496894" y="3680964"/>
            <a:chExt cx="357720" cy="355148"/>
          </a:xfrm>
        </p:grpSpPr>
        <p:sp>
          <p:nvSpPr>
            <p:cNvPr id="9042" name="Google Shape;9042;p7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71"/>
          <p:cNvGrpSpPr/>
          <p:nvPr/>
        </p:nvGrpSpPr>
        <p:grpSpPr>
          <a:xfrm>
            <a:off x="3040984" y="3681059"/>
            <a:ext cx="356164" cy="355815"/>
            <a:chOff x="3040984" y="3681059"/>
            <a:chExt cx="356164" cy="355815"/>
          </a:xfrm>
        </p:grpSpPr>
        <p:sp>
          <p:nvSpPr>
            <p:cNvPr id="9048" name="Google Shape;9048;p7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71"/>
          <p:cNvGrpSpPr/>
          <p:nvPr/>
        </p:nvGrpSpPr>
        <p:grpSpPr>
          <a:xfrm>
            <a:off x="3584280" y="3699191"/>
            <a:ext cx="358069" cy="317995"/>
            <a:chOff x="3584280" y="3699191"/>
            <a:chExt cx="358069" cy="317995"/>
          </a:xfrm>
        </p:grpSpPr>
        <p:sp>
          <p:nvSpPr>
            <p:cNvPr id="9052" name="Google Shape;9052;p7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71"/>
          <p:cNvGrpSpPr/>
          <p:nvPr/>
        </p:nvGrpSpPr>
        <p:grpSpPr>
          <a:xfrm>
            <a:off x="4129482" y="3681059"/>
            <a:ext cx="355402" cy="354291"/>
            <a:chOff x="4129482" y="3681059"/>
            <a:chExt cx="355402" cy="354291"/>
          </a:xfrm>
        </p:grpSpPr>
        <p:sp>
          <p:nvSpPr>
            <p:cNvPr id="9057" name="Google Shape;9057;p7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71"/>
          <p:cNvGrpSpPr/>
          <p:nvPr/>
        </p:nvGrpSpPr>
        <p:grpSpPr>
          <a:xfrm>
            <a:off x="4673540" y="3680297"/>
            <a:ext cx="355434" cy="355815"/>
            <a:chOff x="4673540" y="3680297"/>
            <a:chExt cx="355434" cy="355815"/>
          </a:xfrm>
        </p:grpSpPr>
        <p:sp>
          <p:nvSpPr>
            <p:cNvPr id="9062" name="Google Shape;9062;p7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71"/>
          <p:cNvGrpSpPr/>
          <p:nvPr/>
        </p:nvGrpSpPr>
        <p:grpSpPr>
          <a:xfrm>
            <a:off x="5779408" y="3699191"/>
            <a:ext cx="317645" cy="318757"/>
            <a:chOff x="5779408" y="3699191"/>
            <a:chExt cx="317645" cy="318757"/>
          </a:xfrm>
        </p:grpSpPr>
        <p:sp>
          <p:nvSpPr>
            <p:cNvPr id="9066" name="Google Shape;9066;p7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8" name="Google Shape;9068;p71"/>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9" name="Google Shape;9069;p71"/>
          <p:cNvGrpSpPr/>
          <p:nvPr/>
        </p:nvGrpSpPr>
        <p:grpSpPr>
          <a:xfrm>
            <a:off x="7390435" y="3680868"/>
            <a:ext cx="372073" cy="355243"/>
            <a:chOff x="7390435" y="3680868"/>
            <a:chExt cx="372073" cy="355243"/>
          </a:xfrm>
        </p:grpSpPr>
        <p:sp>
          <p:nvSpPr>
            <p:cNvPr id="9070" name="Google Shape;9070;p7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71"/>
          <p:cNvGrpSpPr/>
          <p:nvPr/>
        </p:nvGrpSpPr>
        <p:grpSpPr>
          <a:xfrm>
            <a:off x="1421638" y="4125629"/>
            <a:ext cx="374709" cy="374010"/>
            <a:chOff x="1421638" y="4125629"/>
            <a:chExt cx="374709" cy="374010"/>
          </a:xfrm>
        </p:grpSpPr>
        <p:sp>
          <p:nvSpPr>
            <p:cNvPr id="9077" name="Google Shape;9077;p7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71"/>
          <p:cNvGrpSpPr/>
          <p:nvPr/>
        </p:nvGrpSpPr>
        <p:grpSpPr>
          <a:xfrm>
            <a:off x="1973254" y="4156304"/>
            <a:ext cx="357720" cy="342192"/>
            <a:chOff x="1973254" y="4156304"/>
            <a:chExt cx="357720" cy="342192"/>
          </a:xfrm>
        </p:grpSpPr>
        <p:sp>
          <p:nvSpPr>
            <p:cNvPr id="9080" name="Google Shape;9080;p7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71"/>
          <p:cNvGrpSpPr/>
          <p:nvPr/>
        </p:nvGrpSpPr>
        <p:grpSpPr>
          <a:xfrm>
            <a:off x="2523759" y="4135505"/>
            <a:ext cx="341049" cy="340318"/>
            <a:chOff x="2523759" y="4135505"/>
            <a:chExt cx="341049" cy="340318"/>
          </a:xfrm>
        </p:grpSpPr>
        <p:sp>
          <p:nvSpPr>
            <p:cNvPr id="9087" name="Google Shape;9087;p7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71"/>
          <p:cNvGrpSpPr/>
          <p:nvPr/>
        </p:nvGrpSpPr>
        <p:grpSpPr>
          <a:xfrm>
            <a:off x="3040603" y="4130360"/>
            <a:ext cx="392079" cy="350353"/>
            <a:chOff x="3040603" y="4130360"/>
            <a:chExt cx="392079" cy="350353"/>
          </a:xfrm>
        </p:grpSpPr>
        <p:sp>
          <p:nvSpPr>
            <p:cNvPr id="9090" name="Google Shape;9090;p7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71"/>
          <p:cNvGrpSpPr/>
          <p:nvPr/>
        </p:nvGrpSpPr>
        <p:grpSpPr>
          <a:xfrm>
            <a:off x="3662144" y="4135505"/>
            <a:ext cx="232955" cy="340318"/>
            <a:chOff x="3662144" y="4135505"/>
            <a:chExt cx="232955" cy="340318"/>
          </a:xfrm>
        </p:grpSpPr>
        <p:sp>
          <p:nvSpPr>
            <p:cNvPr id="9101" name="Google Shape;9101;p7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71"/>
          <p:cNvGrpSpPr/>
          <p:nvPr/>
        </p:nvGrpSpPr>
        <p:grpSpPr>
          <a:xfrm>
            <a:off x="4149138" y="4121151"/>
            <a:ext cx="344065" cy="368644"/>
            <a:chOff x="4149138" y="4121151"/>
            <a:chExt cx="344065" cy="368644"/>
          </a:xfrm>
        </p:grpSpPr>
        <p:sp>
          <p:nvSpPr>
            <p:cNvPr id="9106" name="Google Shape;9106;p7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8" name="Google Shape;9118;p71"/>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9" name="Google Shape;9119;p71"/>
          <p:cNvGrpSpPr/>
          <p:nvPr/>
        </p:nvGrpSpPr>
        <p:grpSpPr>
          <a:xfrm>
            <a:off x="5206262" y="4174817"/>
            <a:ext cx="397763" cy="262804"/>
            <a:chOff x="5206262" y="4174817"/>
            <a:chExt cx="397763" cy="262804"/>
          </a:xfrm>
        </p:grpSpPr>
        <p:sp>
          <p:nvSpPr>
            <p:cNvPr id="9120" name="Google Shape;9120;p7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71"/>
          <p:cNvGrpSpPr/>
          <p:nvPr/>
        </p:nvGrpSpPr>
        <p:grpSpPr>
          <a:xfrm>
            <a:off x="5727616" y="4204699"/>
            <a:ext cx="440505" cy="290018"/>
            <a:chOff x="5727616" y="4204699"/>
            <a:chExt cx="440505" cy="290018"/>
          </a:xfrm>
        </p:grpSpPr>
        <p:sp>
          <p:nvSpPr>
            <p:cNvPr id="9128" name="Google Shape;9128;p7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71"/>
          <p:cNvGrpSpPr/>
          <p:nvPr/>
        </p:nvGrpSpPr>
        <p:grpSpPr>
          <a:xfrm>
            <a:off x="6410063" y="4135124"/>
            <a:ext cx="159950" cy="364516"/>
            <a:chOff x="6410063" y="4135124"/>
            <a:chExt cx="159950" cy="364516"/>
          </a:xfrm>
        </p:grpSpPr>
        <p:sp>
          <p:nvSpPr>
            <p:cNvPr id="9137" name="Google Shape;9137;p7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71"/>
          <p:cNvGrpSpPr/>
          <p:nvPr/>
        </p:nvGrpSpPr>
        <p:grpSpPr>
          <a:xfrm>
            <a:off x="6924652" y="4135505"/>
            <a:ext cx="214378" cy="364135"/>
            <a:chOff x="6924652" y="4135505"/>
            <a:chExt cx="214378" cy="364135"/>
          </a:xfrm>
        </p:grpSpPr>
        <p:sp>
          <p:nvSpPr>
            <p:cNvPr id="9142" name="Google Shape;9142;p7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71"/>
          <p:cNvGrpSpPr/>
          <p:nvPr/>
        </p:nvGrpSpPr>
        <p:grpSpPr>
          <a:xfrm>
            <a:off x="7384751" y="4147984"/>
            <a:ext cx="380012" cy="351274"/>
            <a:chOff x="7384751" y="4147984"/>
            <a:chExt cx="380012" cy="351274"/>
          </a:xfrm>
        </p:grpSpPr>
        <p:sp>
          <p:nvSpPr>
            <p:cNvPr id="9147" name="Google Shape;9147;p71"/>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1"/>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1"/>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1"/>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1"/>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2" name="Google Shape;9152;p71"/>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153" name="Google Shape;9153;p7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7" name="Shape 9157"/>
        <p:cNvGrpSpPr/>
        <p:nvPr/>
      </p:nvGrpSpPr>
      <p:grpSpPr>
        <a:xfrm>
          <a:off x="0" y="0"/>
          <a:ext cx="0" cy="0"/>
          <a:chOff x="0" y="0"/>
          <a:chExt cx="0" cy="0"/>
        </a:xfrm>
      </p:grpSpPr>
      <p:grpSp>
        <p:nvGrpSpPr>
          <p:cNvPr id="9158" name="Google Shape;9158;p72"/>
          <p:cNvGrpSpPr/>
          <p:nvPr/>
        </p:nvGrpSpPr>
        <p:grpSpPr>
          <a:xfrm>
            <a:off x="1989449" y="4101269"/>
            <a:ext cx="374774" cy="346073"/>
            <a:chOff x="1989449" y="4282269"/>
            <a:chExt cx="374774" cy="346073"/>
          </a:xfrm>
        </p:grpSpPr>
        <p:sp>
          <p:nvSpPr>
            <p:cNvPr id="9159" name="Google Shape;9159;p7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72"/>
          <p:cNvGrpSpPr/>
          <p:nvPr/>
        </p:nvGrpSpPr>
        <p:grpSpPr>
          <a:xfrm>
            <a:off x="2487439" y="4099740"/>
            <a:ext cx="198775" cy="348972"/>
            <a:chOff x="2487439" y="4280740"/>
            <a:chExt cx="198775" cy="348972"/>
          </a:xfrm>
        </p:grpSpPr>
        <p:sp>
          <p:nvSpPr>
            <p:cNvPr id="9165" name="Google Shape;9165;p7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72"/>
          <p:cNvGrpSpPr/>
          <p:nvPr/>
        </p:nvGrpSpPr>
        <p:grpSpPr>
          <a:xfrm>
            <a:off x="2810958" y="4092923"/>
            <a:ext cx="353145" cy="361873"/>
            <a:chOff x="2810958" y="4273923"/>
            <a:chExt cx="353145" cy="361873"/>
          </a:xfrm>
        </p:grpSpPr>
        <p:sp>
          <p:nvSpPr>
            <p:cNvPr id="9170" name="Google Shape;9170;p7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72"/>
          <p:cNvGrpSpPr/>
          <p:nvPr/>
        </p:nvGrpSpPr>
        <p:grpSpPr>
          <a:xfrm>
            <a:off x="6275635" y="4101651"/>
            <a:ext cx="209383" cy="366778"/>
            <a:chOff x="6275635" y="4282651"/>
            <a:chExt cx="209383" cy="366778"/>
          </a:xfrm>
        </p:grpSpPr>
        <p:sp>
          <p:nvSpPr>
            <p:cNvPr id="9178" name="Google Shape;9178;p7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72"/>
          <p:cNvGrpSpPr/>
          <p:nvPr/>
        </p:nvGrpSpPr>
        <p:grpSpPr>
          <a:xfrm>
            <a:off x="6701186" y="4102033"/>
            <a:ext cx="280292" cy="366396"/>
            <a:chOff x="6701186" y="4283033"/>
            <a:chExt cx="280292" cy="366396"/>
          </a:xfrm>
        </p:grpSpPr>
        <p:sp>
          <p:nvSpPr>
            <p:cNvPr id="9181" name="Google Shape;9181;p7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72"/>
          <p:cNvGrpSpPr/>
          <p:nvPr/>
        </p:nvGrpSpPr>
        <p:grpSpPr>
          <a:xfrm>
            <a:off x="2609571" y="3643958"/>
            <a:ext cx="373627" cy="347347"/>
            <a:chOff x="2609571" y="3824958"/>
            <a:chExt cx="373627" cy="347347"/>
          </a:xfrm>
        </p:grpSpPr>
        <p:sp>
          <p:nvSpPr>
            <p:cNvPr id="9184" name="Google Shape;9184;p7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6" name="Google Shape;9186;p7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7" name="Google Shape;9187;p72"/>
          <p:cNvGrpSpPr/>
          <p:nvPr/>
        </p:nvGrpSpPr>
        <p:grpSpPr>
          <a:xfrm>
            <a:off x="916127" y="3626056"/>
            <a:ext cx="221902" cy="380795"/>
            <a:chOff x="916127" y="3807056"/>
            <a:chExt cx="221902" cy="380795"/>
          </a:xfrm>
        </p:grpSpPr>
        <p:sp>
          <p:nvSpPr>
            <p:cNvPr id="9188" name="Google Shape;9188;p7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2" name="Google Shape;9192;p7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4" name="Google Shape;9194;p72"/>
          <p:cNvGrpSpPr/>
          <p:nvPr/>
        </p:nvGrpSpPr>
        <p:grpSpPr>
          <a:xfrm>
            <a:off x="3513010" y="3635134"/>
            <a:ext cx="362223" cy="361108"/>
            <a:chOff x="3513010" y="3816134"/>
            <a:chExt cx="362223" cy="361108"/>
          </a:xfrm>
        </p:grpSpPr>
        <p:sp>
          <p:nvSpPr>
            <p:cNvPr id="9195" name="Google Shape;9195;p7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72"/>
          <p:cNvGrpSpPr/>
          <p:nvPr/>
        </p:nvGrpSpPr>
        <p:grpSpPr>
          <a:xfrm>
            <a:off x="3950316" y="3639307"/>
            <a:ext cx="369805" cy="353782"/>
            <a:chOff x="3950316" y="3820307"/>
            <a:chExt cx="369805" cy="353782"/>
          </a:xfrm>
        </p:grpSpPr>
        <p:sp>
          <p:nvSpPr>
            <p:cNvPr id="9200" name="Google Shape;9200;p7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72"/>
          <p:cNvGrpSpPr/>
          <p:nvPr/>
        </p:nvGrpSpPr>
        <p:grpSpPr>
          <a:xfrm>
            <a:off x="1761909" y="3630961"/>
            <a:ext cx="307974" cy="371716"/>
            <a:chOff x="1761909" y="3811961"/>
            <a:chExt cx="307974" cy="371716"/>
          </a:xfrm>
        </p:grpSpPr>
        <p:sp>
          <p:nvSpPr>
            <p:cNvPr id="9205" name="Google Shape;9205;p7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72"/>
          <p:cNvGrpSpPr/>
          <p:nvPr/>
        </p:nvGrpSpPr>
        <p:grpSpPr>
          <a:xfrm>
            <a:off x="5373342" y="3627935"/>
            <a:ext cx="231395" cy="353145"/>
            <a:chOff x="5373342" y="3808935"/>
            <a:chExt cx="231395" cy="353145"/>
          </a:xfrm>
        </p:grpSpPr>
        <p:sp>
          <p:nvSpPr>
            <p:cNvPr id="9216" name="Google Shape;9216;p7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5" name="Google Shape;9225;p7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6" name="Google Shape;9226;p72"/>
          <p:cNvGrpSpPr/>
          <p:nvPr/>
        </p:nvGrpSpPr>
        <p:grpSpPr>
          <a:xfrm>
            <a:off x="5833775" y="3628445"/>
            <a:ext cx="235185" cy="352253"/>
            <a:chOff x="5833775" y="3809445"/>
            <a:chExt cx="235185" cy="352253"/>
          </a:xfrm>
        </p:grpSpPr>
        <p:sp>
          <p:nvSpPr>
            <p:cNvPr id="9227" name="Google Shape;9227;p7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72"/>
          <p:cNvGrpSpPr/>
          <p:nvPr/>
        </p:nvGrpSpPr>
        <p:grpSpPr>
          <a:xfrm>
            <a:off x="4942472" y="3628318"/>
            <a:ext cx="238976" cy="352762"/>
            <a:chOff x="4942472" y="3809318"/>
            <a:chExt cx="238976" cy="352762"/>
          </a:xfrm>
        </p:grpSpPr>
        <p:sp>
          <p:nvSpPr>
            <p:cNvPr id="9231" name="Google Shape;9231;p7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72"/>
          <p:cNvGrpSpPr/>
          <p:nvPr/>
        </p:nvGrpSpPr>
        <p:grpSpPr>
          <a:xfrm>
            <a:off x="6266525" y="3626788"/>
            <a:ext cx="260223" cy="353527"/>
            <a:chOff x="6266525" y="3807788"/>
            <a:chExt cx="260223" cy="353527"/>
          </a:xfrm>
        </p:grpSpPr>
        <p:sp>
          <p:nvSpPr>
            <p:cNvPr id="9239" name="Google Shape;9239;p7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3" name="Google Shape;9243;p7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4" name="Google Shape;9244;p72"/>
          <p:cNvGrpSpPr/>
          <p:nvPr/>
        </p:nvGrpSpPr>
        <p:grpSpPr>
          <a:xfrm>
            <a:off x="7184363" y="3628604"/>
            <a:ext cx="202184" cy="352762"/>
            <a:chOff x="7184363" y="3809604"/>
            <a:chExt cx="202184" cy="352762"/>
          </a:xfrm>
        </p:grpSpPr>
        <p:sp>
          <p:nvSpPr>
            <p:cNvPr id="9245" name="Google Shape;9245;p7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72"/>
          <p:cNvGrpSpPr/>
          <p:nvPr/>
        </p:nvGrpSpPr>
        <p:grpSpPr>
          <a:xfrm>
            <a:off x="7571624" y="3627935"/>
            <a:ext cx="292047" cy="352762"/>
            <a:chOff x="7571624" y="3808935"/>
            <a:chExt cx="292047" cy="352762"/>
          </a:xfrm>
        </p:grpSpPr>
        <p:sp>
          <p:nvSpPr>
            <p:cNvPr id="9248" name="Google Shape;9248;p7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72"/>
          <p:cNvGrpSpPr/>
          <p:nvPr/>
        </p:nvGrpSpPr>
        <p:grpSpPr>
          <a:xfrm>
            <a:off x="2174559" y="3175116"/>
            <a:ext cx="364135" cy="359930"/>
            <a:chOff x="2174559" y="3356116"/>
            <a:chExt cx="364135" cy="359930"/>
          </a:xfrm>
        </p:grpSpPr>
        <p:sp>
          <p:nvSpPr>
            <p:cNvPr id="9255" name="Google Shape;9255;p7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72"/>
          <p:cNvGrpSpPr/>
          <p:nvPr/>
        </p:nvGrpSpPr>
        <p:grpSpPr>
          <a:xfrm>
            <a:off x="1731934" y="3174639"/>
            <a:ext cx="368371" cy="361554"/>
            <a:chOff x="1731934" y="3355639"/>
            <a:chExt cx="368371" cy="361554"/>
          </a:xfrm>
        </p:grpSpPr>
        <p:sp>
          <p:nvSpPr>
            <p:cNvPr id="9258" name="Google Shape;9258;p7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72"/>
          <p:cNvGrpSpPr/>
          <p:nvPr/>
        </p:nvGrpSpPr>
        <p:grpSpPr>
          <a:xfrm>
            <a:off x="3990517" y="3173173"/>
            <a:ext cx="279559" cy="363402"/>
            <a:chOff x="3990517" y="3354173"/>
            <a:chExt cx="279559" cy="363402"/>
          </a:xfrm>
        </p:grpSpPr>
        <p:sp>
          <p:nvSpPr>
            <p:cNvPr id="9261" name="Google Shape;9261;p7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72"/>
          <p:cNvGrpSpPr/>
          <p:nvPr/>
        </p:nvGrpSpPr>
        <p:grpSpPr>
          <a:xfrm>
            <a:off x="3497847" y="3236374"/>
            <a:ext cx="379680" cy="237606"/>
            <a:chOff x="3497847" y="3417374"/>
            <a:chExt cx="379680" cy="237606"/>
          </a:xfrm>
        </p:grpSpPr>
        <p:sp>
          <p:nvSpPr>
            <p:cNvPr id="9265" name="Google Shape;9265;p7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72"/>
          <p:cNvGrpSpPr/>
          <p:nvPr/>
        </p:nvGrpSpPr>
        <p:grpSpPr>
          <a:xfrm>
            <a:off x="2612597" y="3186075"/>
            <a:ext cx="376271" cy="337982"/>
            <a:chOff x="2612597" y="3367075"/>
            <a:chExt cx="376271" cy="337982"/>
          </a:xfrm>
        </p:grpSpPr>
        <p:sp>
          <p:nvSpPr>
            <p:cNvPr id="9270" name="Google Shape;9270;p7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72"/>
          <p:cNvGrpSpPr/>
          <p:nvPr/>
        </p:nvGrpSpPr>
        <p:grpSpPr>
          <a:xfrm>
            <a:off x="3071914" y="3183431"/>
            <a:ext cx="343652" cy="342505"/>
            <a:chOff x="3071914" y="3364431"/>
            <a:chExt cx="343652" cy="342505"/>
          </a:xfrm>
        </p:grpSpPr>
        <p:sp>
          <p:nvSpPr>
            <p:cNvPr id="9273" name="Google Shape;9273;p7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72"/>
          <p:cNvGrpSpPr/>
          <p:nvPr/>
        </p:nvGrpSpPr>
        <p:grpSpPr>
          <a:xfrm>
            <a:off x="897141" y="3178875"/>
            <a:ext cx="257962" cy="352762"/>
            <a:chOff x="897141" y="3359875"/>
            <a:chExt cx="257962" cy="352762"/>
          </a:xfrm>
        </p:grpSpPr>
        <p:sp>
          <p:nvSpPr>
            <p:cNvPr id="9279" name="Google Shape;9279;p7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72"/>
          <p:cNvGrpSpPr/>
          <p:nvPr/>
        </p:nvGrpSpPr>
        <p:grpSpPr>
          <a:xfrm>
            <a:off x="1333682" y="3163330"/>
            <a:ext cx="271213" cy="383088"/>
            <a:chOff x="1333682" y="3344330"/>
            <a:chExt cx="271213" cy="383088"/>
          </a:xfrm>
        </p:grpSpPr>
        <p:sp>
          <p:nvSpPr>
            <p:cNvPr id="9288" name="Google Shape;9288;p7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72"/>
          <p:cNvGrpSpPr/>
          <p:nvPr/>
        </p:nvGrpSpPr>
        <p:grpSpPr>
          <a:xfrm>
            <a:off x="6664394" y="3165974"/>
            <a:ext cx="353113" cy="351998"/>
            <a:chOff x="6664394" y="3346974"/>
            <a:chExt cx="353113" cy="351998"/>
          </a:xfrm>
        </p:grpSpPr>
        <p:sp>
          <p:nvSpPr>
            <p:cNvPr id="9300" name="Google Shape;9300;p7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72"/>
          <p:cNvGrpSpPr/>
          <p:nvPr/>
        </p:nvGrpSpPr>
        <p:grpSpPr>
          <a:xfrm>
            <a:off x="849741" y="1778307"/>
            <a:ext cx="399398" cy="375443"/>
            <a:chOff x="849741" y="1959307"/>
            <a:chExt cx="399398" cy="375443"/>
          </a:xfrm>
        </p:grpSpPr>
        <p:sp>
          <p:nvSpPr>
            <p:cNvPr id="9306" name="Google Shape;9306;p7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72"/>
          <p:cNvGrpSpPr/>
          <p:nvPr/>
        </p:nvGrpSpPr>
        <p:grpSpPr>
          <a:xfrm>
            <a:off x="1284212" y="1782766"/>
            <a:ext cx="379489" cy="366046"/>
            <a:chOff x="1284212" y="1963766"/>
            <a:chExt cx="379489" cy="366046"/>
          </a:xfrm>
        </p:grpSpPr>
        <p:sp>
          <p:nvSpPr>
            <p:cNvPr id="9309" name="Google Shape;9309;p7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1" name="Google Shape;9311;p72"/>
          <p:cNvGrpSpPr/>
          <p:nvPr/>
        </p:nvGrpSpPr>
        <p:grpSpPr>
          <a:xfrm>
            <a:off x="3037766" y="1788564"/>
            <a:ext cx="370219" cy="354928"/>
            <a:chOff x="3037766" y="1969564"/>
            <a:chExt cx="370219" cy="354928"/>
          </a:xfrm>
        </p:grpSpPr>
        <p:sp>
          <p:nvSpPr>
            <p:cNvPr id="9312" name="Google Shape;9312;p7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72"/>
          <p:cNvGrpSpPr/>
          <p:nvPr/>
        </p:nvGrpSpPr>
        <p:grpSpPr>
          <a:xfrm>
            <a:off x="3982553" y="1790730"/>
            <a:ext cx="304566" cy="350501"/>
            <a:chOff x="3982553" y="1971730"/>
            <a:chExt cx="304566" cy="350501"/>
          </a:xfrm>
        </p:grpSpPr>
        <p:sp>
          <p:nvSpPr>
            <p:cNvPr id="9317" name="Google Shape;9317;p7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72"/>
          <p:cNvGrpSpPr/>
          <p:nvPr/>
        </p:nvGrpSpPr>
        <p:grpSpPr>
          <a:xfrm>
            <a:off x="2567841" y="1813124"/>
            <a:ext cx="399812" cy="306477"/>
            <a:chOff x="2567841" y="1994124"/>
            <a:chExt cx="399812" cy="306477"/>
          </a:xfrm>
        </p:grpSpPr>
        <p:sp>
          <p:nvSpPr>
            <p:cNvPr id="9320" name="Google Shape;9320;p7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72"/>
          <p:cNvGrpSpPr/>
          <p:nvPr/>
        </p:nvGrpSpPr>
        <p:grpSpPr>
          <a:xfrm>
            <a:off x="2212084" y="1779358"/>
            <a:ext cx="324698" cy="372863"/>
            <a:chOff x="2212084" y="1960358"/>
            <a:chExt cx="324698" cy="372863"/>
          </a:xfrm>
        </p:grpSpPr>
        <p:sp>
          <p:nvSpPr>
            <p:cNvPr id="9324" name="Google Shape;9324;p7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72"/>
          <p:cNvGrpSpPr/>
          <p:nvPr/>
        </p:nvGrpSpPr>
        <p:grpSpPr>
          <a:xfrm>
            <a:off x="1805901" y="1779358"/>
            <a:ext cx="284847" cy="373627"/>
            <a:chOff x="1805901" y="1960358"/>
            <a:chExt cx="284847" cy="373627"/>
          </a:xfrm>
        </p:grpSpPr>
        <p:sp>
          <p:nvSpPr>
            <p:cNvPr id="9328" name="Google Shape;9328;p7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0" name="Google Shape;9330;p7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3" name="Google Shape;9333;p72"/>
          <p:cNvGrpSpPr/>
          <p:nvPr/>
        </p:nvGrpSpPr>
        <p:grpSpPr>
          <a:xfrm>
            <a:off x="6656812" y="1848388"/>
            <a:ext cx="368690" cy="245793"/>
            <a:chOff x="6656812" y="2029388"/>
            <a:chExt cx="368690" cy="245793"/>
          </a:xfrm>
        </p:grpSpPr>
        <p:sp>
          <p:nvSpPr>
            <p:cNvPr id="9334" name="Google Shape;9334;p7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72"/>
          <p:cNvGrpSpPr/>
          <p:nvPr/>
        </p:nvGrpSpPr>
        <p:grpSpPr>
          <a:xfrm>
            <a:off x="4869651" y="1831218"/>
            <a:ext cx="376654" cy="281566"/>
            <a:chOff x="4869651" y="2012218"/>
            <a:chExt cx="376654" cy="281566"/>
          </a:xfrm>
        </p:grpSpPr>
        <p:sp>
          <p:nvSpPr>
            <p:cNvPr id="9345" name="Google Shape;9345;p7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72"/>
          <p:cNvGrpSpPr/>
          <p:nvPr/>
        </p:nvGrpSpPr>
        <p:grpSpPr>
          <a:xfrm>
            <a:off x="5306224" y="1831313"/>
            <a:ext cx="367925" cy="281694"/>
            <a:chOff x="5306224" y="2012313"/>
            <a:chExt cx="367925" cy="281694"/>
          </a:xfrm>
        </p:grpSpPr>
        <p:sp>
          <p:nvSpPr>
            <p:cNvPr id="9350" name="Google Shape;9350;p7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2" name="Google Shape;9352;p7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3" name="Google Shape;9353;p72"/>
          <p:cNvGrpSpPr/>
          <p:nvPr/>
        </p:nvGrpSpPr>
        <p:grpSpPr>
          <a:xfrm>
            <a:off x="6195998" y="1802102"/>
            <a:ext cx="368308" cy="338746"/>
            <a:chOff x="6195998" y="1983102"/>
            <a:chExt cx="368308" cy="338746"/>
          </a:xfrm>
        </p:grpSpPr>
        <p:sp>
          <p:nvSpPr>
            <p:cNvPr id="9354" name="Google Shape;9354;p7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72"/>
          <p:cNvGrpSpPr/>
          <p:nvPr/>
        </p:nvGrpSpPr>
        <p:grpSpPr>
          <a:xfrm>
            <a:off x="7542031" y="1830835"/>
            <a:ext cx="369072" cy="280037"/>
            <a:chOff x="7542031" y="2011835"/>
            <a:chExt cx="369072" cy="280037"/>
          </a:xfrm>
        </p:grpSpPr>
        <p:sp>
          <p:nvSpPr>
            <p:cNvPr id="9358" name="Google Shape;9358;p7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72"/>
          <p:cNvGrpSpPr/>
          <p:nvPr/>
        </p:nvGrpSpPr>
        <p:grpSpPr>
          <a:xfrm>
            <a:off x="8010427" y="3167503"/>
            <a:ext cx="278795" cy="351615"/>
            <a:chOff x="8010427" y="3348503"/>
            <a:chExt cx="278795" cy="351615"/>
          </a:xfrm>
        </p:grpSpPr>
        <p:sp>
          <p:nvSpPr>
            <p:cNvPr id="9368" name="Google Shape;9368;p7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2" name="Google Shape;9372;p7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3" name="Google Shape;9373;p72"/>
          <p:cNvGrpSpPr/>
          <p:nvPr/>
        </p:nvGrpSpPr>
        <p:grpSpPr>
          <a:xfrm>
            <a:off x="7141900" y="3168204"/>
            <a:ext cx="281057" cy="351010"/>
            <a:chOff x="7141900" y="3349204"/>
            <a:chExt cx="281057" cy="351010"/>
          </a:xfrm>
        </p:grpSpPr>
        <p:sp>
          <p:nvSpPr>
            <p:cNvPr id="9374" name="Google Shape;9374;p7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72"/>
          <p:cNvGrpSpPr/>
          <p:nvPr/>
        </p:nvGrpSpPr>
        <p:grpSpPr>
          <a:xfrm>
            <a:off x="5314188" y="3169032"/>
            <a:ext cx="363752" cy="353113"/>
            <a:chOff x="5314188" y="3350032"/>
            <a:chExt cx="363752" cy="353113"/>
          </a:xfrm>
        </p:grpSpPr>
        <p:sp>
          <p:nvSpPr>
            <p:cNvPr id="9378" name="Google Shape;9378;p7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72"/>
          <p:cNvGrpSpPr/>
          <p:nvPr/>
        </p:nvGrpSpPr>
        <p:grpSpPr>
          <a:xfrm>
            <a:off x="5829984" y="3169032"/>
            <a:ext cx="220755" cy="352348"/>
            <a:chOff x="5829984" y="3350032"/>
            <a:chExt cx="220755" cy="352348"/>
          </a:xfrm>
        </p:grpSpPr>
        <p:sp>
          <p:nvSpPr>
            <p:cNvPr id="9381" name="Google Shape;9381;p7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72"/>
          <p:cNvGrpSpPr/>
          <p:nvPr/>
        </p:nvGrpSpPr>
        <p:grpSpPr>
          <a:xfrm>
            <a:off x="4882170" y="3168841"/>
            <a:ext cx="358464" cy="352316"/>
            <a:chOff x="4882170" y="3349841"/>
            <a:chExt cx="358464" cy="352316"/>
          </a:xfrm>
        </p:grpSpPr>
        <p:sp>
          <p:nvSpPr>
            <p:cNvPr id="9386" name="Google Shape;9386;p7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8" name="Google Shape;9388;p7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0" name="Google Shape;9390;p72"/>
          <p:cNvGrpSpPr/>
          <p:nvPr/>
        </p:nvGrpSpPr>
        <p:grpSpPr>
          <a:xfrm>
            <a:off x="3044965" y="2254220"/>
            <a:ext cx="400194" cy="324316"/>
            <a:chOff x="3044965" y="2435220"/>
            <a:chExt cx="400194" cy="324316"/>
          </a:xfrm>
        </p:grpSpPr>
        <p:sp>
          <p:nvSpPr>
            <p:cNvPr id="9391" name="Google Shape;9391;p7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72"/>
          <p:cNvGrpSpPr/>
          <p:nvPr/>
        </p:nvGrpSpPr>
        <p:grpSpPr>
          <a:xfrm>
            <a:off x="6203579" y="3167981"/>
            <a:ext cx="351615" cy="350373"/>
            <a:chOff x="6203579" y="3348981"/>
            <a:chExt cx="351615" cy="350373"/>
          </a:xfrm>
        </p:grpSpPr>
        <p:sp>
          <p:nvSpPr>
            <p:cNvPr id="9395" name="Google Shape;9395;p7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72"/>
          <p:cNvGrpSpPr/>
          <p:nvPr/>
        </p:nvGrpSpPr>
        <p:grpSpPr>
          <a:xfrm>
            <a:off x="4878379" y="2292892"/>
            <a:ext cx="367161" cy="287523"/>
            <a:chOff x="4878379" y="2473892"/>
            <a:chExt cx="367161" cy="287523"/>
          </a:xfrm>
        </p:grpSpPr>
        <p:sp>
          <p:nvSpPr>
            <p:cNvPr id="9401" name="Google Shape;9401;p7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72"/>
          <p:cNvGrpSpPr/>
          <p:nvPr/>
        </p:nvGrpSpPr>
        <p:grpSpPr>
          <a:xfrm>
            <a:off x="1325719" y="2706689"/>
            <a:ext cx="290581" cy="372481"/>
            <a:chOff x="1325719" y="2887689"/>
            <a:chExt cx="290581" cy="372481"/>
          </a:xfrm>
        </p:grpSpPr>
        <p:sp>
          <p:nvSpPr>
            <p:cNvPr id="9407" name="Google Shape;9407;p7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9" name="Google Shape;9409;p7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0" name="Google Shape;9410;p72"/>
          <p:cNvGrpSpPr/>
          <p:nvPr/>
        </p:nvGrpSpPr>
        <p:grpSpPr>
          <a:xfrm>
            <a:off x="3510335" y="2711499"/>
            <a:ext cx="360726" cy="361204"/>
            <a:chOff x="3510335" y="2892499"/>
            <a:chExt cx="360726" cy="361204"/>
          </a:xfrm>
        </p:grpSpPr>
        <p:sp>
          <p:nvSpPr>
            <p:cNvPr id="9411" name="Google Shape;9411;p7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72"/>
          <p:cNvGrpSpPr/>
          <p:nvPr/>
        </p:nvGrpSpPr>
        <p:grpSpPr>
          <a:xfrm>
            <a:off x="3086313" y="2696049"/>
            <a:ext cx="320143" cy="392581"/>
            <a:chOff x="3086313" y="2877049"/>
            <a:chExt cx="320143" cy="392581"/>
          </a:xfrm>
        </p:grpSpPr>
        <p:sp>
          <p:nvSpPr>
            <p:cNvPr id="9417" name="Google Shape;9417;p7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9" name="Google Shape;9429;p7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0" name="Google Shape;9430;p72"/>
          <p:cNvGrpSpPr/>
          <p:nvPr/>
        </p:nvGrpSpPr>
        <p:grpSpPr>
          <a:xfrm>
            <a:off x="861113" y="2704746"/>
            <a:ext cx="333809" cy="373277"/>
            <a:chOff x="861113" y="2885746"/>
            <a:chExt cx="333809" cy="373277"/>
          </a:xfrm>
        </p:grpSpPr>
        <p:sp>
          <p:nvSpPr>
            <p:cNvPr id="9431" name="Google Shape;9431;p7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4" name="Google Shape;9434;p7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6" name="Google Shape;9436;p72"/>
          <p:cNvGrpSpPr/>
          <p:nvPr/>
        </p:nvGrpSpPr>
        <p:grpSpPr>
          <a:xfrm>
            <a:off x="1297654" y="1323481"/>
            <a:ext cx="349354" cy="362223"/>
            <a:chOff x="1297654" y="1504481"/>
            <a:chExt cx="349354" cy="362223"/>
          </a:xfrm>
        </p:grpSpPr>
        <p:sp>
          <p:nvSpPr>
            <p:cNvPr id="9437" name="Google Shape;9437;p7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0" name="Google Shape;9440;p7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1" name="Google Shape;9441;p72"/>
          <p:cNvGrpSpPr/>
          <p:nvPr/>
        </p:nvGrpSpPr>
        <p:grpSpPr>
          <a:xfrm>
            <a:off x="852385" y="1329916"/>
            <a:ext cx="353145" cy="351998"/>
            <a:chOff x="852385" y="1510916"/>
            <a:chExt cx="353145" cy="351998"/>
          </a:xfrm>
        </p:grpSpPr>
        <p:sp>
          <p:nvSpPr>
            <p:cNvPr id="9442" name="Google Shape;9442;p7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72"/>
          <p:cNvGrpSpPr/>
          <p:nvPr/>
        </p:nvGrpSpPr>
        <p:grpSpPr>
          <a:xfrm>
            <a:off x="1745217" y="1334471"/>
            <a:ext cx="343269" cy="342505"/>
            <a:chOff x="1745217" y="1515471"/>
            <a:chExt cx="343269" cy="342505"/>
          </a:xfrm>
        </p:grpSpPr>
        <p:sp>
          <p:nvSpPr>
            <p:cNvPr id="9446" name="Google Shape;9446;p7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0" name="Google Shape;9450;p7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1" name="Google Shape;9451;p72"/>
          <p:cNvGrpSpPr/>
          <p:nvPr/>
        </p:nvGrpSpPr>
        <p:grpSpPr>
          <a:xfrm>
            <a:off x="3042703" y="1348137"/>
            <a:ext cx="411535" cy="315587"/>
            <a:chOff x="3042703" y="1529137"/>
            <a:chExt cx="411535" cy="315587"/>
          </a:xfrm>
        </p:grpSpPr>
        <p:sp>
          <p:nvSpPr>
            <p:cNvPr id="9452" name="Google Shape;9452;p7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72"/>
          <p:cNvGrpSpPr/>
          <p:nvPr/>
        </p:nvGrpSpPr>
        <p:grpSpPr>
          <a:xfrm>
            <a:off x="2629289" y="1363682"/>
            <a:ext cx="350501" cy="284497"/>
            <a:chOff x="2629289" y="1544682"/>
            <a:chExt cx="350501" cy="284497"/>
          </a:xfrm>
        </p:grpSpPr>
        <p:sp>
          <p:nvSpPr>
            <p:cNvPr id="9463" name="Google Shape;9463;p7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72"/>
          <p:cNvGrpSpPr/>
          <p:nvPr/>
        </p:nvGrpSpPr>
        <p:grpSpPr>
          <a:xfrm>
            <a:off x="5305077" y="1321633"/>
            <a:ext cx="367893" cy="365218"/>
            <a:chOff x="5305077" y="1502633"/>
            <a:chExt cx="367893" cy="365218"/>
          </a:xfrm>
        </p:grpSpPr>
        <p:sp>
          <p:nvSpPr>
            <p:cNvPr id="9469" name="Google Shape;9469;p7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72"/>
          <p:cNvGrpSpPr/>
          <p:nvPr/>
        </p:nvGrpSpPr>
        <p:grpSpPr>
          <a:xfrm>
            <a:off x="7100170" y="1319117"/>
            <a:ext cx="368308" cy="367033"/>
            <a:chOff x="7100170" y="1500117"/>
            <a:chExt cx="368308" cy="367033"/>
          </a:xfrm>
        </p:grpSpPr>
        <p:sp>
          <p:nvSpPr>
            <p:cNvPr id="9472" name="Google Shape;9472;p7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5" name="Google Shape;9485;p7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6" name="Google Shape;9486;p72"/>
          <p:cNvGrpSpPr/>
          <p:nvPr/>
        </p:nvGrpSpPr>
        <p:grpSpPr>
          <a:xfrm>
            <a:off x="6649231" y="1319021"/>
            <a:ext cx="390287" cy="367065"/>
            <a:chOff x="6649231" y="1500021"/>
            <a:chExt cx="390287" cy="367065"/>
          </a:xfrm>
        </p:grpSpPr>
        <p:sp>
          <p:nvSpPr>
            <p:cNvPr id="9487" name="Google Shape;9487;p7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9" name="Google Shape;9499;p72"/>
          <p:cNvGrpSpPr/>
          <p:nvPr/>
        </p:nvGrpSpPr>
        <p:grpSpPr>
          <a:xfrm>
            <a:off x="5746938" y="1362503"/>
            <a:ext cx="387261" cy="280356"/>
            <a:chOff x="5746938" y="1543503"/>
            <a:chExt cx="387261" cy="280356"/>
          </a:xfrm>
        </p:grpSpPr>
        <p:sp>
          <p:nvSpPr>
            <p:cNvPr id="9500" name="Google Shape;9500;p7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72"/>
          <p:cNvGrpSpPr/>
          <p:nvPr/>
        </p:nvGrpSpPr>
        <p:grpSpPr>
          <a:xfrm>
            <a:off x="6196730" y="1344346"/>
            <a:ext cx="369072" cy="317467"/>
            <a:chOff x="6196730" y="1525346"/>
            <a:chExt cx="369072" cy="317467"/>
          </a:xfrm>
        </p:grpSpPr>
        <p:sp>
          <p:nvSpPr>
            <p:cNvPr id="9503" name="Google Shape;9503;p7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72"/>
          <p:cNvGrpSpPr/>
          <p:nvPr/>
        </p:nvGrpSpPr>
        <p:grpSpPr>
          <a:xfrm>
            <a:off x="4940592" y="1319690"/>
            <a:ext cx="246558" cy="367161"/>
            <a:chOff x="4940592" y="1500690"/>
            <a:chExt cx="246558" cy="367161"/>
          </a:xfrm>
        </p:grpSpPr>
        <p:sp>
          <p:nvSpPr>
            <p:cNvPr id="9507" name="Google Shape;9507;p7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72"/>
          <p:cNvGrpSpPr/>
          <p:nvPr/>
        </p:nvGrpSpPr>
        <p:grpSpPr>
          <a:xfrm>
            <a:off x="7964906" y="1318894"/>
            <a:ext cx="380858" cy="367575"/>
            <a:chOff x="7964906" y="1499894"/>
            <a:chExt cx="380858" cy="367575"/>
          </a:xfrm>
        </p:grpSpPr>
        <p:sp>
          <p:nvSpPr>
            <p:cNvPr id="9512" name="Google Shape;9512;p7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5" name="Google Shape;9515;p7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6" name="Google Shape;9516;p72"/>
          <p:cNvGrpSpPr/>
          <p:nvPr/>
        </p:nvGrpSpPr>
        <p:grpSpPr>
          <a:xfrm>
            <a:off x="8007400" y="2721278"/>
            <a:ext cx="285230" cy="355597"/>
            <a:chOff x="8007400" y="2902278"/>
            <a:chExt cx="285230" cy="355597"/>
          </a:xfrm>
        </p:grpSpPr>
        <p:sp>
          <p:nvSpPr>
            <p:cNvPr id="9517" name="Google Shape;9517;p7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72"/>
          <p:cNvGrpSpPr/>
          <p:nvPr/>
        </p:nvGrpSpPr>
        <p:grpSpPr>
          <a:xfrm>
            <a:off x="6219124" y="2721788"/>
            <a:ext cx="318231" cy="355470"/>
            <a:chOff x="6219124" y="2902788"/>
            <a:chExt cx="318231" cy="355470"/>
          </a:xfrm>
        </p:grpSpPr>
        <p:sp>
          <p:nvSpPr>
            <p:cNvPr id="9520" name="Google Shape;9520;p7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72"/>
          <p:cNvGrpSpPr/>
          <p:nvPr/>
        </p:nvGrpSpPr>
        <p:grpSpPr>
          <a:xfrm>
            <a:off x="4969421" y="2721852"/>
            <a:ext cx="185109" cy="355406"/>
            <a:chOff x="4969421" y="2902852"/>
            <a:chExt cx="185109" cy="355406"/>
          </a:xfrm>
        </p:grpSpPr>
        <p:sp>
          <p:nvSpPr>
            <p:cNvPr id="9524" name="Google Shape;9524;p7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0" name="Google Shape;9530;p7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2" name="Google Shape;9532;p72"/>
          <p:cNvGrpSpPr/>
          <p:nvPr/>
        </p:nvGrpSpPr>
        <p:grpSpPr>
          <a:xfrm>
            <a:off x="6685259" y="2721852"/>
            <a:ext cx="311414" cy="355406"/>
            <a:chOff x="6685259" y="2902852"/>
            <a:chExt cx="311414" cy="355406"/>
          </a:xfrm>
        </p:grpSpPr>
        <p:sp>
          <p:nvSpPr>
            <p:cNvPr id="9533" name="Google Shape;9533;p7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72"/>
          <p:cNvGrpSpPr/>
          <p:nvPr/>
        </p:nvGrpSpPr>
        <p:grpSpPr>
          <a:xfrm>
            <a:off x="5309250" y="2722170"/>
            <a:ext cx="359579" cy="355852"/>
            <a:chOff x="5309250" y="2903170"/>
            <a:chExt cx="359579" cy="355852"/>
          </a:xfrm>
        </p:grpSpPr>
        <p:sp>
          <p:nvSpPr>
            <p:cNvPr id="9537" name="Google Shape;9537;p7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72"/>
          <p:cNvGrpSpPr/>
          <p:nvPr/>
        </p:nvGrpSpPr>
        <p:grpSpPr>
          <a:xfrm>
            <a:off x="2199565" y="2240172"/>
            <a:ext cx="312179" cy="353431"/>
            <a:chOff x="2199565" y="2421172"/>
            <a:chExt cx="312179" cy="353431"/>
          </a:xfrm>
        </p:grpSpPr>
        <p:sp>
          <p:nvSpPr>
            <p:cNvPr id="9541" name="Google Shape;9541;p7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72"/>
          <p:cNvGrpSpPr/>
          <p:nvPr/>
        </p:nvGrpSpPr>
        <p:grpSpPr>
          <a:xfrm>
            <a:off x="1750887" y="2244727"/>
            <a:ext cx="320143" cy="343269"/>
            <a:chOff x="1750887" y="2425727"/>
            <a:chExt cx="320143" cy="343269"/>
          </a:xfrm>
        </p:grpSpPr>
        <p:sp>
          <p:nvSpPr>
            <p:cNvPr id="9544" name="Google Shape;9544;p7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72"/>
          <p:cNvGrpSpPr/>
          <p:nvPr/>
        </p:nvGrpSpPr>
        <p:grpSpPr>
          <a:xfrm>
            <a:off x="1298037" y="2244727"/>
            <a:ext cx="338364" cy="342887"/>
            <a:chOff x="1298037" y="2425727"/>
            <a:chExt cx="338364" cy="342887"/>
          </a:xfrm>
        </p:grpSpPr>
        <p:sp>
          <p:nvSpPr>
            <p:cNvPr id="9547" name="Google Shape;9547;p7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1" name="Google Shape;9551;p7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2" name="Google Shape;9552;p72"/>
          <p:cNvGrpSpPr/>
          <p:nvPr/>
        </p:nvGrpSpPr>
        <p:grpSpPr>
          <a:xfrm>
            <a:off x="3974207" y="2248009"/>
            <a:ext cx="320143" cy="338491"/>
            <a:chOff x="3974207" y="2429009"/>
            <a:chExt cx="320143" cy="338491"/>
          </a:xfrm>
        </p:grpSpPr>
        <p:sp>
          <p:nvSpPr>
            <p:cNvPr id="9553" name="Google Shape;9553;p7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72"/>
          <p:cNvGrpSpPr/>
          <p:nvPr/>
        </p:nvGrpSpPr>
        <p:grpSpPr>
          <a:xfrm>
            <a:off x="2623237" y="2250047"/>
            <a:ext cx="355024" cy="332630"/>
            <a:chOff x="2623237" y="2431047"/>
            <a:chExt cx="355024" cy="332630"/>
          </a:xfrm>
        </p:grpSpPr>
        <p:sp>
          <p:nvSpPr>
            <p:cNvPr id="9556" name="Google Shape;9556;p7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72"/>
          <p:cNvGrpSpPr/>
          <p:nvPr/>
        </p:nvGrpSpPr>
        <p:grpSpPr>
          <a:xfrm>
            <a:off x="6657194" y="2253073"/>
            <a:ext cx="375507" cy="367925"/>
            <a:chOff x="6657194" y="2434073"/>
            <a:chExt cx="375507" cy="367925"/>
          </a:xfrm>
        </p:grpSpPr>
        <p:sp>
          <p:nvSpPr>
            <p:cNvPr id="9561" name="Google Shape;9561;p7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72"/>
          <p:cNvGrpSpPr/>
          <p:nvPr/>
        </p:nvGrpSpPr>
        <p:grpSpPr>
          <a:xfrm>
            <a:off x="7101317" y="2260655"/>
            <a:ext cx="367925" cy="352380"/>
            <a:chOff x="7101317" y="2441655"/>
            <a:chExt cx="367925" cy="352380"/>
          </a:xfrm>
        </p:grpSpPr>
        <p:sp>
          <p:nvSpPr>
            <p:cNvPr id="9565" name="Google Shape;9565;p7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72"/>
          <p:cNvGrpSpPr/>
          <p:nvPr/>
        </p:nvGrpSpPr>
        <p:grpSpPr>
          <a:xfrm>
            <a:off x="5756399" y="2253456"/>
            <a:ext cx="367925" cy="367161"/>
            <a:chOff x="5756399" y="2434456"/>
            <a:chExt cx="367925" cy="367161"/>
          </a:xfrm>
        </p:grpSpPr>
        <p:sp>
          <p:nvSpPr>
            <p:cNvPr id="9568" name="Google Shape;9568;p7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5" name="Google Shape;9575;p7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7" name="Google Shape;9577;p72"/>
          <p:cNvGrpSpPr/>
          <p:nvPr/>
        </p:nvGrpSpPr>
        <p:grpSpPr>
          <a:xfrm>
            <a:off x="7964906" y="2253073"/>
            <a:ext cx="373627" cy="367925"/>
            <a:chOff x="7964906" y="2434073"/>
            <a:chExt cx="373627" cy="367925"/>
          </a:xfrm>
        </p:grpSpPr>
        <p:sp>
          <p:nvSpPr>
            <p:cNvPr id="9578" name="Google Shape;9578;p7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72"/>
          <p:cNvGrpSpPr/>
          <p:nvPr/>
        </p:nvGrpSpPr>
        <p:grpSpPr>
          <a:xfrm>
            <a:off x="6194086" y="2256737"/>
            <a:ext cx="369837" cy="360471"/>
            <a:chOff x="6194086" y="2437737"/>
            <a:chExt cx="369837" cy="360471"/>
          </a:xfrm>
        </p:grpSpPr>
        <p:sp>
          <p:nvSpPr>
            <p:cNvPr id="9581" name="Google Shape;9581;p7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3" name="Google Shape;9583;p72"/>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584" name="Google Shape;9584;p72"/>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88" name="Shape 9588"/>
        <p:cNvGrpSpPr/>
        <p:nvPr/>
      </p:nvGrpSpPr>
      <p:grpSpPr>
        <a:xfrm>
          <a:off x="0" y="0"/>
          <a:ext cx="0" cy="0"/>
          <a:chOff x="0" y="0"/>
          <a:chExt cx="0" cy="0"/>
        </a:xfrm>
      </p:grpSpPr>
      <p:grpSp>
        <p:nvGrpSpPr>
          <p:cNvPr id="9589" name="Google Shape;9589;p73"/>
          <p:cNvGrpSpPr/>
          <p:nvPr/>
        </p:nvGrpSpPr>
        <p:grpSpPr>
          <a:xfrm>
            <a:off x="3541011" y="1334344"/>
            <a:ext cx="350166" cy="349434"/>
            <a:chOff x="3541011" y="1508594"/>
            <a:chExt cx="350166" cy="349434"/>
          </a:xfrm>
        </p:grpSpPr>
        <p:sp>
          <p:nvSpPr>
            <p:cNvPr id="9590" name="Google Shape;9590;p7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73"/>
          <p:cNvGrpSpPr/>
          <p:nvPr/>
        </p:nvGrpSpPr>
        <p:grpSpPr>
          <a:xfrm>
            <a:off x="3122257" y="1334344"/>
            <a:ext cx="294850" cy="349434"/>
            <a:chOff x="3122257" y="1508594"/>
            <a:chExt cx="294850" cy="349434"/>
          </a:xfrm>
        </p:grpSpPr>
        <p:sp>
          <p:nvSpPr>
            <p:cNvPr id="9604" name="Google Shape;9604;p7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3"/>
          <p:cNvGrpSpPr/>
          <p:nvPr/>
        </p:nvGrpSpPr>
        <p:grpSpPr>
          <a:xfrm>
            <a:off x="910723" y="1333962"/>
            <a:ext cx="251660" cy="350166"/>
            <a:chOff x="910723" y="1508212"/>
            <a:chExt cx="251660" cy="350166"/>
          </a:xfrm>
        </p:grpSpPr>
        <p:sp>
          <p:nvSpPr>
            <p:cNvPr id="9610" name="Google Shape;9610;p7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73"/>
          <p:cNvGrpSpPr/>
          <p:nvPr/>
        </p:nvGrpSpPr>
        <p:grpSpPr>
          <a:xfrm>
            <a:off x="1308631" y="1333580"/>
            <a:ext cx="350166" cy="350198"/>
            <a:chOff x="1308631" y="1507830"/>
            <a:chExt cx="350166" cy="350198"/>
          </a:xfrm>
        </p:grpSpPr>
        <p:sp>
          <p:nvSpPr>
            <p:cNvPr id="9628" name="Google Shape;9628;p7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73"/>
          <p:cNvGrpSpPr/>
          <p:nvPr/>
        </p:nvGrpSpPr>
        <p:grpSpPr>
          <a:xfrm>
            <a:off x="1756921" y="1335489"/>
            <a:ext cx="345997" cy="345997"/>
            <a:chOff x="1756921" y="1509739"/>
            <a:chExt cx="345997" cy="345997"/>
          </a:xfrm>
        </p:grpSpPr>
        <p:sp>
          <p:nvSpPr>
            <p:cNvPr id="9633" name="Google Shape;9633;p7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73"/>
          <p:cNvGrpSpPr/>
          <p:nvPr/>
        </p:nvGrpSpPr>
        <p:grpSpPr>
          <a:xfrm>
            <a:off x="2216956" y="1336253"/>
            <a:ext cx="318721" cy="345615"/>
            <a:chOff x="2216956" y="1510503"/>
            <a:chExt cx="318721" cy="345615"/>
          </a:xfrm>
        </p:grpSpPr>
        <p:sp>
          <p:nvSpPr>
            <p:cNvPr id="9651" name="Google Shape;9651;p7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73"/>
          <p:cNvGrpSpPr/>
          <p:nvPr/>
        </p:nvGrpSpPr>
        <p:grpSpPr>
          <a:xfrm>
            <a:off x="3988156" y="1394211"/>
            <a:ext cx="349052" cy="230049"/>
            <a:chOff x="3988156" y="1568461"/>
            <a:chExt cx="349052" cy="230049"/>
          </a:xfrm>
        </p:grpSpPr>
        <p:sp>
          <p:nvSpPr>
            <p:cNvPr id="9657" name="Google Shape;9657;p7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73"/>
          <p:cNvGrpSpPr/>
          <p:nvPr/>
        </p:nvGrpSpPr>
        <p:grpSpPr>
          <a:xfrm>
            <a:off x="2633037" y="1325623"/>
            <a:ext cx="379002" cy="366112"/>
            <a:chOff x="2633037" y="1499873"/>
            <a:chExt cx="379002" cy="366112"/>
          </a:xfrm>
        </p:grpSpPr>
        <p:sp>
          <p:nvSpPr>
            <p:cNvPr id="9665" name="Google Shape;9665;p7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3"/>
          <p:cNvGrpSpPr/>
          <p:nvPr/>
        </p:nvGrpSpPr>
        <p:grpSpPr>
          <a:xfrm>
            <a:off x="6675256" y="1341919"/>
            <a:ext cx="327823" cy="357009"/>
            <a:chOff x="6675256" y="1516169"/>
            <a:chExt cx="327823" cy="357009"/>
          </a:xfrm>
        </p:grpSpPr>
        <p:sp>
          <p:nvSpPr>
            <p:cNvPr id="9672" name="Google Shape;9672;p7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73"/>
          <p:cNvGrpSpPr/>
          <p:nvPr/>
        </p:nvGrpSpPr>
        <p:grpSpPr>
          <a:xfrm>
            <a:off x="8020159" y="1342301"/>
            <a:ext cx="300897" cy="356627"/>
            <a:chOff x="8020159" y="1516551"/>
            <a:chExt cx="300897" cy="356627"/>
          </a:xfrm>
        </p:grpSpPr>
        <p:sp>
          <p:nvSpPr>
            <p:cNvPr id="9682" name="Google Shape;9682;p7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73"/>
          <p:cNvGrpSpPr/>
          <p:nvPr/>
        </p:nvGrpSpPr>
        <p:grpSpPr>
          <a:xfrm>
            <a:off x="5377363" y="1341919"/>
            <a:ext cx="257357" cy="356627"/>
            <a:chOff x="5377363" y="1516169"/>
            <a:chExt cx="257357" cy="356627"/>
          </a:xfrm>
        </p:grpSpPr>
        <p:sp>
          <p:nvSpPr>
            <p:cNvPr id="9688" name="Google Shape;9688;p7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73"/>
          <p:cNvGrpSpPr/>
          <p:nvPr/>
        </p:nvGrpSpPr>
        <p:grpSpPr>
          <a:xfrm>
            <a:off x="4880567" y="1361620"/>
            <a:ext cx="356245" cy="317607"/>
            <a:chOff x="4880567" y="1535870"/>
            <a:chExt cx="356245" cy="317607"/>
          </a:xfrm>
        </p:grpSpPr>
        <p:sp>
          <p:nvSpPr>
            <p:cNvPr id="9706" name="Google Shape;9706;p7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73"/>
          <p:cNvGrpSpPr/>
          <p:nvPr/>
        </p:nvGrpSpPr>
        <p:grpSpPr>
          <a:xfrm>
            <a:off x="5771483" y="1341537"/>
            <a:ext cx="357359" cy="357391"/>
            <a:chOff x="5771483" y="1515787"/>
            <a:chExt cx="357359" cy="357391"/>
          </a:xfrm>
        </p:grpSpPr>
        <p:sp>
          <p:nvSpPr>
            <p:cNvPr id="9712" name="Google Shape;9712;p7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73"/>
          <p:cNvGrpSpPr/>
          <p:nvPr/>
        </p:nvGrpSpPr>
        <p:grpSpPr>
          <a:xfrm>
            <a:off x="7121669" y="1359360"/>
            <a:ext cx="321362" cy="321362"/>
            <a:chOff x="7121669" y="1533610"/>
            <a:chExt cx="321362" cy="321362"/>
          </a:xfrm>
        </p:grpSpPr>
        <p:sp>
          <p:nvSpPr>
            <p:cNvPr id="9717" name="Google Shape;9717;p7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73"/>
          <p:cNvGrpSpPr/>
          <p:nvPr/>
        </p:nvGrpSpPr>
        <p:grpSpPr>
          <a:xfrm>
            <a:off x="7562766" y="1340614"/>
            <a:ext cx="327059" cy="360192"/>
            <a:chOff x="7562766" y="1514864"/>
            <a:chExt cx="327059" cy="360192"/>
          </a:xfrm>
        </p:grpSpPr>
        <p:sp>
          <p:nvSpPr>
            <p:cNvPr id="9722" name="Google Shape;9722;p7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6" name="Google Shape;9726;p73"/>
          <p:cNvGrpSpPr/>
          <p:nvPr/>
        </p:nvGrpSpPr>
        <p:grpSpPr>
          <a:xfrm>
            <a:off x="6221229" y="1324423"/>
            <a:ext cx="361636" cy="362183"/>
            <a:chOff x="6259175" y="1559008"/>
            <a:chExt cx="271743" cy="272093"/>
          </a:xfrm>
        </p:grpSpPr>
        <p:sp>
          <p:nvSpPr>
            <p:cNvPr id="9727" name="Google Shape;9727;p7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4" name="Google Shape;9744;p73"/>
          <p:cNvGrpSpPr/>
          <p:nvPr/>
        </p:nvGrpSpPr>
        <p:grpSpPr>
          <a:xfrm>
            <a:off x="6671087" y="1835054"/>
            <a:ext cx="332757" cy="281833"/>
            <a:chOff x="6671087" y="2009304"/>
            <a:chExt cx="332757" cy="281833"/>
          </a:xfrm>
        </p:grpSpPr>
        <p:sp>
          <p:nvSpPr>
            <p:cNvPr id="9745" name="Google Shape;9745;p7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7" name="Google Shape;9747;p7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8" name="Google Shape;9748;p73"/>
          <p:cNvGrpSpPr/>
          <p:nvPr/>
        </p:nvGrpSpPr>
        <p:grpSpPr>
          <a:xfrm>
            <a:off x="2201806" y="1802335"/>
            <a:ext cx="349784" cy="349434"/>
            <a:chOff x="2201806" y="1976585"/>
            <a:chExt cx="349784" cy="349434"/>
          </a:xfrm>
        </p:grpSpPr>
        <p:sp>
          <p:nvSpPr>
            <p:cNvPr id="9749" name="Google Shape;9749;p7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73"/>
          <p:cNvGrpSpPr/>
          <p:nvPr/>
        </p:nvGrpSpPr>
        <p:grpSpPr>
          <a:xfrm>
            <a:off x="3094217" y="1802335"/>
            <a:ext cx="350198" cy="350548"/>
            <a:chOff x="3094217" y="1976585"/>
            <a:chExt cx="350198" cy="350548"/>
          </a:xfrm>
        </p:grpSpPr>
        <p:sp>
          <p:nvSpPr>
            <p:cNvPr id="9754" name="Google Shape;9754;p7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7" name="Google Shape;9767;p7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8" name="Google Shape;9768;p73"/>
          <p:cNvGrpSpPr/>
          <p:nvPr/>
        </p:nvGrpSpPr>
        <p:grpSpPr>
          <a:xfrm>
            <a:off x="3979435" y="1802335"/>
            <a:ext cx="345265" cy="349848"/>
            <a:chOff x="3979435" y="1976585"/>
            <a:chExt cx="345265" cy="349848"/>
          </a:xfrm>
        </p:grpSpPr>
        <p:sp>
          <p:nvSpPr>
            <p:cNvPr id="9769" name="Google Shape;9769;p7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73"/>
          <p:cNvGrpSpPr/>
          <p:nvPr/>
        </p:nvGrpSpPr>
        <p:grpSpPr>
          <a:xfrm>
            <a:off x="3576626" y="1801571"/>
            <a:ext cx="284251" cy="351694"/>
            <a:chOff x="3576626" y="1975821"/>
            <a:chExt cx="284251" cy="351694"/>
          </a:xfrm>
        </p:grpSpPr>
        <p:sp>
          <p:nvSpPr>
            <p:cNvPr id="9787" name="Google Shape;9787;p7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73"/>
          <p:cNvGrpSpPr/>
          <p:nvPr/>
        </p:nvGrpSpPr>
        <p:grpSpPr>
          <a:xfrm>
            <a:off x="2722090" y="2715912"/>
            <a:ext cx="238770" cy="371841"/>
            <a:chOff x="2722090" y="2890162"/>
            <a:chExt cx="238770" cy="371841"/>
          </a:xfrm>
        </p:grpSpPr>
        <p:sp>
          <p:nvSpPr>
            <p:cNvPr id="9791" name="Google Shape;9791;p7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4" name="Google Shape;9794;p7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5" name="Google Shape;9795;p73"/>
          <p:cNvGrpSpPr/>
          <p:nvPr/>
        </p:nvGrpSpPr>
        <p:grpSpPr>
          <a:xfrm>
            <a:off x="6216367" y="1795906"/>
            <a:ext cx="361147" cy="361147"/>
            <a:chOff x="6216367" y="1970156"/>
            <a:chExt cx="361147" cy="361147"/>
          </a:xfrm>
        </p:grpSpPr>
        <p:sp>
          <p:nvSpPr>
            <p:cNvPr id="9796" name="Google Shape;9796;p7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73"/>
          <p:cNvGrpSpPr/>
          <p:nvPr/>
        </p:nvGrpSpPr>
        <p:grpSpPr>
          <a:xfrm>
            <a:off x="1289311" y="2751972"/>
            <a:ext cx="408156" cy="299783"/>
            <a:chOff x="1289311" y="2926222"/>
            <a:chExt cx="408156" cy="299783"/>
          </a:xfrm>
        </p:grpSpPr>
        <p:sp>
          <p:nvSpPr>
            <p:cNvPr id="9801" name="Google Shape;9801;p7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73"/>
          <p:cNvGrpSpPr/>
          <p:nvPr/>
        </p:nvGrpSpPr>
        <p:grpSpPr>
          <a:xfrm>
            <a:off x="7978465" y="1795142"/>
            <a:ext cx="361147" cy="360797"/>
            <a:chOff x="7978465" y="1969392"/>
            <a:chExt cx="361147" cy="360797"/>
          </a:xfrm>
        </p:grpSpPr>
        <p:sp>
          <p:nvSpPr>
            <p:cNvPr id="9804" name="Google Shape;9804;p7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3" name="Google Shape;9813;p7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4" name="Google Shape;9814;p73"/>
          <p:cNvGrpSpPr/>
          <p:nvPr/>
        </p:nvGrpSpPr>
        <p:grpSpPr>
          <a:xfrm>
            <a:off x="854261" y="2734563"/>
            <a:ext cx="377474" cy="335748"/>
            <a:chOff x="854261" y="2908813"/>
            <a:chExt cx="377474" cy="335748"/>
          </a:xfrm>
        </p:grpSpPr>
        <p:sp>
          <p:nvSpPr>
            <p:cNvPr id="9815" name="Google Shape;9815;p7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73"/>
          <p:cNvGrpSpPr/>
          <p:nvPr/>
        </p:nvGrpSpPr>
        <p:grpSpPr>
          <a:xfrm>
            <a:off x="1749728" y="2720527"/>
            <a:ext cx="386927" cy="363438"/>
            <a:chOff x="1749728" y="2894777"/>
            <a:chExt cx="386927" cy="363438"/>
          </a:xfrm>
        </p:grpSpPr>
        <p:sp>
          <p:nvSpPr>
            <p:cNvPr id="9821" name="Google Shape;9821;p7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73"/>
          <p:cNvGrpSpPr/>
          <p:nvPr/>
        </p:nvGrpSpPr>
        <p:grpSpPr>
          <a:xfrm>
            <a:off x="7098912" y="1795142"/>
            <a:ext cx="359651" cy="361560"/>
            <a:chOff x="7098912" y="1969392"/>
            <a:chExt cx="359651" cy="361560"/>
          </a:xfrm>
        </p:grpSpPr>
        <p:sp>
          <p:nvSpPr>
            <p:cNvPr id="9829" name="Google Shape;9829;p7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2" name="Google Shape;9842;p7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3" name="Google Shape;9843;p73"/>
          <p:cNvGrpSpPr/>
          <p:nvPr/>
        </p:nvGrpSpPr>
        <p:grpSpPr>
          <a:xfrm>
            <a:off x="5352728" y="1815989"/>
            <a:ext cx="327091" cy="322508"/>
            <a:chOff x="5352728" y="1990239"/>
            <a:chExt cx="327091" cy="322508"/>
          </a:xfrm>
        </p:grpSpPr>
        <p:sp>
          <p:nvSpPr>
            <p:cNvPr id="9844" name="Google Shape;9844;p7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73"/>
          <p:cNvGrpSpPr/>
          <p:nvPr/>
        </p:nvGrpSpPr>
        <p:grpSpPr>
          <a:xfrm>
            <a:off x="7538896" y="1795906"/>
            <a:ext cx="361147" cy="361529"/>
            <a:chOff x="7538896" y="1970156"/>
            <a:chExt cx="361147" cy="361529"/>
          </a:xfrm>
        </p:grpSpPr>
        <p:sp>
          <p:nvSpPr>
            <p:cNvPr id="9848" name="Google Shape;9848;p7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73"/>
          <p:cNvGrpSpPr/>
          <p:nvPr/>
        </p:nvGrpSpPr>
        <p:grpSpPr>
          <a:xfrm>
            <a:off x="4896099" y="1796670"/>
            <a:ext cx="358155" cy="358123"/>
            <a:chOff x="4896099" y="1970920"/>
            <a:chExt cx="358155" cy="358123"/>
          </a:xfrm>
        </p:grpSpPr>
        <p:sp>
          <p:nvSpPr>
            <p:cNvPr id="9855" name="Google Shape;9855;p7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73"/>
          <p:cNvGrpSpPr/>
          <p:nvPr/>
        </p:nvGrpSpPr>
        <p:grpSpPr>
          <a:xfrm>
            <a:off x="4048787" y="2802769"/>
            <a:ext cx="283488" cy="198604"/>
            <a:chOff x="4048787" y="2977019"/>
            <a:chExt cx="283488" cy="198604"/>
          </a:xfrm>
        </p:grpSpPr>
        <p:sp>
          <p:nvSpPr>
            <p:cNvPr id="9859" name="Google Shape;9859;p7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73"/>
          <p:cNvGrpSpPr/>
          <p:nvPr/>
        </p:nvGrpSpPr>
        <p:grpSpPr>
          <a:xfrm>
            <a:off x="4054103" y="2255941"/>
            <a:ext cx="218687" cy="349052"/>
            <a:chOff x="4054103" y="2430191"/>
            <a:chExt cx="218687" cy="349052"/>
          </a:xfrm>
        </p:grpSpPr>
        <p:sp>
          <p:nvSpPr>
            <p:cNvPr id="9866" name="Google Shape;9866;p7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73"/>
          <p:cNvGrpSpPr/>
          <p:nvPr/>
        </p:nvGrpSpPr>
        <p:grpSpPr>
          <a:xfrm>
            <a:off x="2185128" y="2253299"/>
            <a:ext cx="382758" cy="356595"/>
            <a:chOff x="2185128" y="2427549"/>
            <a:chExt cx="382758" cy="356595"/>
          </a:xfrm>
        </p:grpSpPr>
        <p:sp>
          <p:nvSpPr>
            <p:cNvPr id="9869" name="Google Shape;9869;p7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73"/>
          <p:cNvGrpSpPr/>
          <p:nvPr/>
        </p:nvGrpSpPr>
        <p:grpSpPr>
          <a:xfrm>
            <a:off x="3539102" y="2253299"/>
            <a:ext cx="355099" cy="355481"/>
            <a:chOff x="3539102" y="2427549"/>
            <a:chExt cx="355099" cy="355481"/>
          </a:xfrm>
        </p:grpSpPr>
        <p:sp>
          <p:nvSpPr>
            <p:cNvPr id="9874" name="Google Shape;9874;p7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73"/>
          <p:cNvGrpSpPr/>
          <p:nvPr/>
        </p:nvGrpSpPr>
        <p:grpSpPr>
          <a:xfrm>
            <a:off x="2656907" y="2265043"/>
            <a:ext cx="332757" cy="332343"/>
            <a:chOff x="2656907" y="2439293"/>
            <a:chExt cx="332757" cy="332343"/>
          </a:xfrm>
        </p:grpSpPr>
        <p:sp>
          <p:nvSpPr>
            <p:cNvPr id="9877" name="Google Shape;9877;p7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73"/>
          <p:cNvGrpSpPr/>
          <p:nvPr/>
        </p:nvGrpSpPr>
        <p:grpSpPr>
          <a:xfrm>
            <a:off x="1731523" y="2248366"/>
            <a:ext cx="399435" cy="365698"/>
            <a:chOff x="1731523" y="2422616"/>
            <a:chExt cx="399435" cy="365698"/>
          </a:xfrm>
        </p:grpSpPr>
        <p:sp>
          <p:nvSpPr>
            <p:cNvPr id="9885" name="Google Shape;9885;p7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73"/>
          <p:cNvGrpSpPr/>
          <p:nvPr/>
        </p:nvGrpSpPr>
        <p:grpSpPr>
          <a:xfrm>
            <a:off x="3097241" y="2259314"/>
            <a:ext cx="344883" cy="343387"/>
            <a:chOff x="3097241" y="2433564"/>
            <a:chExt cx="344883" cy="343387"/>
          </a:xfrm>
        </p:grpSpPr>
        <p:sp>
          <p:nvSpPr>
            <p:cNvPr id="9889" name="Google Shape;9889;p7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73"/>
          <p:cNvGrpSpPr/>
          <p:nvPr/>
        </p:nvGrpSpPr>
        <p:grpSpPr>
          <a:xfrm>
            <a:off x="1278299" y="2265043"/>
            <a:ext cx="410829" cy="332343"/>
            <a:chOff x="1278299" y="2439293"/>
            <a:chExt cx="410829" cy="332343"/>
          </a:xfrm>
        </p:grpSpPr>
        <p:sp>
          <p:nvSpPr>
            <p:cNvPr id="9899" name="Google Shape;9899;p7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73"/>
          <p:cNvGrpSpPr/>
          <p:nvPr/>
        </p:nvGrpSpPr>
        <p:grpSpPr>
          <a:xfrm>
            <a:off x="2661459" y="1840751"/>
            <a:ext cx="322508" cy="273494"/>
            <a:chOff x="2661459" y="2015001"/>
            <a:chExt cx="322508" cy="273494"/>
          </a:xfrm>
        </p:grpSpPr>
        <p:sp>
          <p:nvSpPr>
            <p:cNvPr id="9908" name="Google Shape;9908;p7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73"/>
          <p:cNvGrpSpPr/>
          <p:nvPr/>
        </p:nvGrpSpPr>
        <p:grpSpPr>
          <a:xfrm>
            <a:off x="870939" y="2265043"/>
            <a:ext cx="331993" cy="331993"/>
            <a:chOff x="870939" y="2439293"/>
            <a:chExt cx="331993" cy="331993"/>
          </a:xfrm>
        </p:grpSpPr>
        <p:sp>
          <p:nvSpPr>
            <p:cNvPr id="9911" name="Google Shape;9911;p7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73"/>
          <p:cNvGrpSpPr/>
          <p:nvPr/>
        </p:nvGrpSpPr>
        <p:grpSpPr>
          <a:xfrm>
            <a:off x="6644957" y="2282103"/>
            <a:ext cx="371395" cy="278904"/>
            <a:chOff x="6644957" y="2456353"/>
            <a:chExt cx="371395" cy="278904"/>
          </a:xfrm>
        </p:grpSpPr>
        <p:sp>
          <p:nvSpPr>
            <p:cNvPr id="9928" name="Google Shape;9928;p7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73"/>
          <p:cNvGrpSpPr/>
          <p:nvPr/>
        </p:nvGrpSpPr>
        <p:grpSpPr>
          <a:xfrm>
            <a:off x="5388757" y="2240409"/>
            <a:ext cx="260349" cy="362292"/>
            <a:chOff x="5388757" y="2414659"/>
            <a:chExt cx="260349" cy="362292"/>
          </a:xfrm>
        </p:grpSpPr>
        <p:sp>
          <p:nvSpPr>
            <p:cNvPr id="9934" name="Google Shape;9934;p7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3"/>
          <p:cNvGrpSpPr/>
          <p:nvPr/>
        </p:nvGrpSpPr>
        <p:grpSpPr>
          <a:xfrm>
            <a:off x="3567142" y="2731507"/>
            <a:ext cx="348288" cy="340331"/>
            <a:chOff x="3567142" y="2905757"/>
            <a:chExt cx="348288" cy="340331"/>
          </a:xfrm>
        </p:grpSpPr>
        <p:sp>
          <p:nvSpPr>
            <p:cNvPr id="9955" name="Google Shape;9955;p7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73"/>
          <p:cNvGrpSpPr/>
          <p:nvPr/>
        </p:nvGrpSpPr>
        <p:grpSpPr>
          <a:xfrm>
            <a:off x="870939" y="1801571"/>
            <a:ext cx="332375" cy="350071"/>
            <a:chOff x="870939" y="1975821"/>
            <a:chExt cx="332375" cy="350071"/>
          </a:xfrm>
        </p:grpSpPr>
        <p:sp>
          <p:nvSpPr>
            <p:cNvPr id="9961" name="Google Shape;9961;p7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73"/>
          <p:cNvGrpSpPr/>
          <p:nvPr/>
        </p:nvGrpSpPr>
        <p:grpSpPr>
          <a:xfrm>
            <a:off x="7967103" y="2240791"/>
            <a:ext cx="355863" cy="361911"/>
            <a:chOff x="7967103" y="2415041"/>
            <a:chExt cx="355863" cy="361911"/>
          </a:xfrm>
        </p:grpSpPr>
        <p:sp>
          <p:nvSpPr>
            <p:cNvPr id="9966" name="Google Shape;9966;p7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73"/>
          <p:cNvGrpSpPr/>
          <p:nvPr/>
        </p:nvGrpSpPr>
        <p:grpSpPr>
          <a:xfrm>
            <a:off x="7529411" y="2240409"/>
            <a:ext cx="355863" cy="362292"/>
            <a:chOff x="7529411" y="2414659"/>
            <a:chExt cx="355863" cy="362292"/>
          </a:xfrm>
        </p:grpSpPr>
        <p:sp>
          <p:nvSpPr>
            <p:cNvPr id="9978" name="Google Shape;9978;p7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73"/>
          <p:cNvGrpSpPr/>
          <p:nvPr/>
        </p:nvGrpSpPr>
        <p:grpSpPr>
          <a:xfrm>
            <a:off x="5733194" y="2257468"/>
            <a:ext cx="446826" cy="327059"/>
            <a:chOff x="5733194" y="2431718"/>
            <a:chExt cx="446826" cy="327059"/>
          </a:xfrm>
        </p:grpSpPr>
        <p:sp>
          <p:nvSpPr>
            <p:cNvPr id="9991" name="Google Shape;9991;p7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73"/>
          <p:cNvGrpSpPr/>
          <p:nvPr/>
        </p:nvGrpSpPr>
        <p:grpSpPr>
          <a:xfrm>
            <a:off x="4876780" y="2243814"/>
            <a:ext cx="407774" cy="356627"/>
            <a:chOff x="4876780" y="2418064"/>
            <a:chExt cx="407774" cy="356627"/>
          </a:xfrm>
        </p:grpSpPr>
        <p:sp>
          <p:nvSpPr>
            <p:cNvPr id="9995" name="Google Shape;9995;p7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73"/>
          <p:cNvGrpSpPr/>
          <p:nvPr/>
        </p:nvGrpSpPr>
        <p:grpSpPr>
          <a:xfrm>
            <a:off x="7070872" y="2236621"/>
            <a:ext cx="398321" cy="371013"/>
            <a:chOff x="7070872" y="2410871"/>
            <a:chExt cx="398321" cy="371013"/>
          </a:xfrm>
        </p:grpSpPr>
        <p:sp>
          <p:nvSpPr>
            <p:cNvPr id="10004" name="Google Shape;10004;p7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8" name="Google Shape;10008;p7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9" name="Google Shape;10009;p73"/>
          <p:cNvGrpSpPr/>
          <p:nvPr/>
        </p:nvGrpSpPr>
        <p:grpSpPr>
          <a:xfrm>
            <a:off x="5318259" y="2807861"/>
            <a:ext cx="371013" cy="220787"/>
            <a:chOff x="5318259" y="2982111"/>
            <a:chExt cx="371013" cy="220787"/>
          </a:xfrm>
        </p:grpSpPr>
        <p:sp>
          <p:nvSpPr>
            <p:cNvPr id="10010" name="Google Shape;10010;p7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73"/>
          <p:cNvGrpSpPr/>
          <p:nvPr/>
        </p:nvGrpSpPr>
        <p:grpSpPr>
          <a:xfrm>
            <a:off x="7073928" y="2731507"/>
            <a:ext cx="371395" cy="371809"/>
            <a:chOff x="7073928" y="2905757"/>
            <a:chExt cx="371395" cy="371809"/>
          </a:xfrm>
        </p:grpSpPr>
        <p:sp>
          <p:nvSpPr>
            <p:cNvPr id="10019" name="Google Shape;10019;p7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73"/>
          <p:cNvGrpSpPr/>
          <p:nvPr/>
        </p:nvGrpSpPr>
        <p:grpSpPr>
          <a:xfrm>
            <a:off x="6188327" y="2781158"/>
            <a:ext cx="371395" cy="272857"/>
            <a:chOff x="6188327" y="2955408"/>
            <a:chExt cx="371395" cy="272857"/>
          </a:xfrm>
        </p:grpSpPr>
        <p:sp>
          <p:nvSpPr>
            <p:cNvPr id="10023" name="Google Shape;10023;p7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73"/>
          <p:cNvGrpSpPr/>
          <p:nvPr/>
        </p:nvGrpSpPr>
        <p:grpSpPr>
          <a:xfrm>
            <a:off x="7521454" y="2731889"/>
            <a:ext cx="359651" cy="371013"/>
            <a:chOff x="7521454" y="2906139"/>
            <a:chExt cx="359651" cy="371013"/>
          </a:xfrm>
        </p:grpSpPr>
        <p:sp>
          <p:nvSpPr>
            <p:cNvPr id="10026" name="Google Shape;10026;p7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73"/>
          <p:cNvGrpSpPr/>
          <p:nvPr/>
        </p:nvGrpSpPr>
        <p:grpSpPr>
          <a:xfrm>
            <a:off x="5782845" y="2732271"/>
            <a:ext cx="301661" cy="371013"/>
            <a:chOff x="5782845" y="2906521"/>
            <a:chExt cx="301661" cy="371013"/>
          </a:xfrm>
        </p:grpSpPr>
        <p:sp>
          <p:nvSpPr>
            <p:cNvPr id="10032" name="Google Shape;10032;p7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73"/>
          <p:cNvGrpSpPr/>
          <p:nvPr/>
        </p:nvGrpSpPr>
        <p:grpSpPr>
          <a:xfrm>
            <a:off x="6630539" y="2743252"/>
            <a:ext cx="371777" cy="349434"/>
            <a:chOff x="6630539" y="2917502"/>
            <a:chExt cx="371777" cy="349434"/>
          </a:xfrm>
        </p:grpSpPr>
        <p:sp>
          <p:nvSpPr>
            <p:cNvPr id="10036" name="Google Shape;10036;p7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73"/>
          <p:cNvGrpSpPr/>
          <p:nvPr/>
        </p:nvGrpSpPr>
        <p:grpSpPr>
          <a:xfrm>
            <a:off x="2171474" y="3194979"/>
            <a:ext cx="408156" cy="343737"/>
            <a:chOff x="2171474" y="3369229"/>
            <a:chExt cx="408156" cy="343737"/>
          </a:xfrm>
        </p:grpSpPr>
        <p:sp>
          <p:nvSpPr>
            <p:cNvPr id="10044" name="Google Shape;10044;p7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73"/>
          <p:cNvGrpSpPr/>
          <p:nvPr/>
        </p:nvGrpSpPr>
        <p:grpSpPr>
          <a:xfrm>
            <a:off x="4891198" y="2750858"/>
            <a:ext cx="334634" cy="334634"/>
            <a:chOff x="4891198" y="2925108"/>
            <a:chExt cx="334634" cy="334634"/>
          </a:xfrm>
        </p:grpSpPr>
        <p:sp>
          <p:nvSpPr>
            <p:cNvPr id="10049" name="Google Shape;10049;p7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73"/>
          <p:cNvGrpSpPr/>
          <p:nvPr/>
        </p:nvGrpSpPr>
        <p:grpSpPr>
          <a:xfrm>
            <a:off x="7976174" y="2750858"/>
            <a:ext cx="334666" cy="334634"/>
            <a:chOff x="7976174" y="2925108"/>
            <a:chExt cx="334666" cy="334634"/>
          </a:xfrm>
        </p:grpSpPr>
        <p:sp>
          <p:nvSpPr>
            <p:cNvPr id="10058" name="Google Shape;10058;p7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73"/>
          <p:cNvGrpSpPr/>
          <p:nvPr/>
        </p:nvGrpSpPr>
        <p:grpSpPr>
          <a:xfrm>
            <a:off x="3091957" y="3199881"/>
            <a:ext cx="354717" cy="332757"/>
            <a:chOff x="3091957" y="3374131"/>
            <a:chExt cx="354717" cy="332757"/>
          </a:xfrm>
        </p:grpSpPr>
        <p:sp>
          <p:nvSpPr>
            <p:cNvPr id="10068" name="Google Shape;10068;p7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73"/>
          <p:cNvGrpSpPr/>
          <p:nvPr/>
        </p:nvGrpSpPr>
        <p:grpSpPr>
          <a:xfrm>
            <a:off x="3988156" y="3205960"/>
            <a:ext cx="353954" cy="318880"/>
            <a:chOff x="3988156" y="3380210"/>
            <a:chExt cx="353954" cy="318880"/>
          </a:xfrm>
        </p:grpSpPr>
        <p:sp>
          <p:nvSpPr>
            <p:cNvPr id="10075" name="Google Shape;10075;p7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73"/>
          <p:cNvGrpSpPr/>
          <p:nvPr/>
        </p:nvGrpSpPr>
        <p:grpSpPr>
          <a:xfrm>
            <a:off x="3541011" y="3193070"/>
            <a:ext cx="348257" cy="346188"/>
            <a:chOff x="3541011" y="3367320"/>
            <a:chExt cx="348257" cy="346188"/>
          </a:xfrm>
        </p:grpSpPr>
        <p:sp>
          <p:nvSpPr>
            <p:cNvPr id="10081" name="Google Shape;10081;p7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73"/>
          <p:cNvGrpSpPr/>
          <p:nvPr/>
        </p:nvGrpSpPr>
        <p:grpSpPr>
          <a:xfrm>
            <a:off x="1314678" y="3183967"/>
            <a:ext cx="334666" cy="365348"/>
            <a:chOff x="1314678" y="3358217"/>
            <a:chExt cx="334666" cy="365348"/>
          </a:xfrm>
        </p:grpSpPr>
        <p:sp>
          <p:nvSpPr>
            <p:cNvPr id="10086" name="Google Shape;10086;p7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73"/>
          <p:cNvGrpSpPr/>
          <p:nvPr/>
        </p:nvGrpSpPr>
        <p:grpSpPr>
          <a:xfrm>
            <a:off x="1748582" y="3198385"/>
            <a:ext cx="359269" cy="335780"/>
            <a:chOff x="1748582" y="3372635"/>
            <a:chExt cx="359269" cy="335780"/>
          </a:xfrm>
        </p:grpSpPr>
        <p:sp>
          <p:nvSpPr>
            <p:cNvPr id="10092" name="Google Shape;10092;p7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3" name="Google Shape;10093;p73"/>
            <p:cNvGrpSpPr/>
            <p:nvPr/>
          </p:nvGrpSpPr>
          <p:grpSpPr>
            <a:xfrm>
              <a:off x="1748582" y="3372635"/>
              <a:ext cx="333520" cy="335780"/>
              <a:chOff x="1748582" y="3372635"/>
              <a:chExt cx="333520" cy="335780"/>
            </a:xfrm>
          </p:grpSpPr>
          <p:sp>
            <p:nvSpPr>
              <p:cNvPr id="10094" name="Google Shape;10094;p7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7" name="Google Shape;10097;p73"/>
          <p:cNvGrpSpPr/>
          <p:nvPr/>
        </p:nvGrpSpPr>
        <p:grpSpPr>
          <a:xfrm>
            <a:off x="2640993" y="3183585"/>
            <a:ext cx="365348" cy="364966"/>
            <a:chOff x="2640993" y="3357835"/>
            <a:chExt cx="365348" cy="364966"/>
          </a:xfrm>
        </p:grpSpPr>
        <p:sp>
          <p:nvSpPr>
            <p:cNvPr id="10098" name="Google Shape;10098;p7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73"/>
          <p:cNvGrpSpPr/>
          <p:nvPr/>
        </p:nvGrpSpPr>
        <p:grpSpPr>
          <a:xfrm>
            <a:off x="4886264" y="3191924"/>
            <a:ext cx="350548" cy="350198"/>
            <a:chOff x="4886264" y="3366174"/>
            <a:chExt cx="350548" cy="350198"/>
          </a:xfrm>
        </p:grpSpPr>
        <p:sp>
          <p:nvSpPr>
            <p:cNvPr id="10109" name="Google Shape;10109;p7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3"/>
          <p:cNvGrpSpPr/>
          <p:nvPr/>
        </p:nvGrpSpPr>
        <p:grpSpPr>
          <a:xfrm>
            <a:off x="5331913" y="3239697"/>
            <a:ext cx="347143" cy="254684"/>
            <a:chOff x="5331913" y="3413947"/>
            <a:chExt cx="347143" cy="254684"/>
          </a:xfrm>
        </p:grpSpPr>
        <p:sp>
          <p:nvSpPr>
            <p:cNvPr id="10123" name="Google Shape;10123;p7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73"/>
          <p:cNvGrpSpPr/>
          <p:nvPr/>
        </p:nvGrpSpPr>
        <p:grpSpPr>
          <a:xfrm>
            <a:off x="5776798" y="3235528"/>
            <a:ext cx="346379" cy="264518"/>
            <a:chOff x="5776798" y="3409778"/>
            <a:chExt cx="346379" cy="264518"/>
          </a:xfrm>
        </p:grpSpPr>
        <p:sp>
          <p:nvSpPr>
            <p:cNvPr id="10130" name="Google Shape;10130;p7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73"/>
          <p:cNvGrpSpPr/>
          <p:nvPr/>
        </p:nvGrpSpPr>
        <p:grpSpPr>
          <a:xfrm>
            <a:off x="7108015" y="3222255"/>
            <a:ext cx="344883" cy="290299"/>
            <a:chOff x="7108015" y="3396505"/>
            <a:chExt cx="344883" cy="290299"/>
          </a:xfrm>
        </p:grpSpPr>
        <p:sp>
          <p:nvSpPr>
            <p:cNvPr id="10137" name="Google Shape;10137;p7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3"/>
          <p:cNvGrpSpPr/>
          <p:nvPr/>
        </p:nvGrpSpPr>
        <p:grpSpPr>
          <a:xfrm>
            <a:off x="7551754" y="3216558"/>
            <a:ext cx="344883" cy="301311"/>
            <a:chOff x="7551754" y="3390808"/>
            <a:chExt cx="344883" cy="301311"/>
          </a:xfrm>
        </p:grpSpPr>
        <p:sp>
          <p:nvSpPr>
            <p:cNvPr id="10142" name="Google Shape;10142;p7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73"/>
          <p:cNvGrpSpPr/>
          <p:nvPr/>
        </p:nvGrpSpPr>
        <p:grpSpPr>
          <a:xfrm>
            <a:off x="6707084" y="3213153"/>
            <a:ext cx="261145" cy="308504"/>
            <a:chOff x="6707084" y="3387403"/>
            <a:chExt cx="261145" cy="308504"/>
          </a:xfrm>
        </p:grpSpPr>
        <p:sp>
          <p:nvSpPr>
            <p:cNvPr id="10154" name="Google Shape;10154;p7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73"/>
          <p:cNvGrpSpPr/>
          <p:nvPr/>
        </p:nvGrpSpPr>
        <p:grpSpPr>
          <a:xfrm>
            <a:off x="848978" y="4123387"/>
            <a:ext cx="377824" cy="324418"/>
            <a:chOff x="848978" y="4297637"/>
            <a:chExt cx="377824" cy="324418"/>
          </a:xfrm>
        </p:grpSpPr>
        <p:sp>
          <p:nvSpPr>
            <p:cNvPr id="10159" name="Google Shape;10159;p7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73"/>
          <p:cNvGrpSpPr/>
          <p:nvPr/>
        </p:nvGrpSpPr>
        <p:grpSpPr>
          <a:xfrm>
            <a:off x="1754279" y="4112343"/>
            <a:ext cx="351439" cy="345965"/>
            <a:chOff x="1754279" y="4286593"/>
            <a:chExt cx="351439" cy="345965"/>
          </a:xfrm>
        </p:grpSpPr>
        <p:sp>
          <p:nvSpPr>
            <p:cNvPr id="10162" name="Google Shape;10162;p7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73"/>
          <p:cNvGrpSpPr/>
          <p:nvPr/>
        </p:nvGrpSpPr>
        <p:grpSpPr>
          <a:xfrm>
            <a:off x="3996113" y="4116926"/>
            <a:ext cx="336512" cy="335048"/>
            <a:chOff x="3996113" y="4291176"/>
            <a:chExt cx="336512" cy="335048"/>
          </a:xfrm>
        </p:grpSpPr>
        <p:sp>
          <p:nvSpPr>
            <p:cNvPr id="10168" name="Google Shape;10168;p7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1" name="Google Shape;10171;p7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2" name="Google Shape;10172;p73"/>
          <p:cNvGrpSpPr/>
          <p:nvPr/>
        </p:nvGrpSpPr>
        <p:grpSpPr>
          <a:xfrm>
            <a:off x="2179081" y="4111261"/>
            <a:ext cx="397525" cy="348670"/>
            <a:chOff x="2179081" y="4285511"/>
            <a:chExt cx="397525" cy="348670"/>
          </a:xfrm>
        </p:grpSpPr>
        <p:sp>
          <p:nvSpPr>
            <p:cNvPr id="10173" name="Google Shape;10173;p7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73"/>
          <p:cNvGrpSpPr/>
          <p:nvPr/>
        </p:nvGrpSpPr>
        <p:grpSpPr>
          <a:xfrm>
            <a:off x="3584201" y="4120746"/>
            <a:ext cx="267574" cy="329415"/>
            <a:chOff x="3584201" y="4294996"/>
            <a:chExt cx="267574" cy="329415"/>
          </a:xfrm>
        </p:grpSpPr>
        <p:sp>
          <p:nvSpPr>
            <p:cNvPr id="10176" name="Google Shape;10176;p7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73"/>
          <p:cNvGrpSpPr/>
          <p:nvPr/>
        </p:nvGrpSpPr>
        <p:grpSpPr>
          <a:xfrm>
            <a:off x="3082855" y="4121478"/>
            <a:ext cx="375946" cy="327823"/>
            <a:chOff x="3082855" y="4295728"/>
            <a:chExt cx="375946" cy="327823"/>
          </a:xfrm>
        </p:grpSpPr>
        <p:sp>
          <p:nvSpPr>
            <p:cNvPr id="10181" name="Google Shape;10181;p7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73"/>
          <p:cNvGrpSpPr/>
          <p:nvPr/>
        </p:nvGrpSpPr>
        <p:grpSpPr>
          <a:xfrm>
            <a:off x="2749016" y="4116926"/>
            <a:ext cx="150831" cy="336926"/>
            <a:chOff x="2749016" y="4291176"/>
            <a:chExt cx="150831" cy="336926"/>
          </a:xfrm>
        </p:grpSpPr>
        <p:sp>
          <p:nvSpPr>
            <p:cNvPr id="10193" name="Google Shape;10193;p7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73"/>
          <p:cNvGrpSpPr/>
          <p:nvPr/>
        </p:nvGrpSpPr>
        <p:grpSpPr>
          <a:xfrm>
            <a:off x="7127716" y="4105182"/>
            <a:ext cx="248254" cy="361942"/>
            <a:chOff x="7127716" y="4279432"/>
            <a:chExt cx="248254" cy="361942"/>
          </a:xfrm>
        </p:grpSpPr>
        <p:sp>
          <p:nvSpPr>
            <p:cNvPr id="10198" name="Google Shape;10198;p7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73"/>
          <p:cNvGrpSpPr/>
          <p:nvPr/>
        </p:nvGrpSpPr>
        <p:grpSpPr>
          <a:xfrm>
            <a:off x="7565408" y="4105182"/>
            <a:ext cx="248255" cy="361942"/>
            <a:chOff x="7565408" y="4279432"/>
            <a:chExt cx="248255" cy="361942"/>
          </a:xfrm>
        </p:grpSpPr>
        <p:sp>
          <p:nvSpPr>
            <p:cNvPr id="10208" name="Google Shape;10208;p7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73"/>
          <p:cNvGrpSpPr/>
          <p:nvPr/>
        </p:nvGrpSpPr>
        <p:grpSpPr>
          <a:xfrm>
            <a:off x="6264109" y="4105182"/>
            <a:ext cx="225498" cy="361560"/>
            <a:chOff x="6264109" y="4279432"/>
            <a:chExt cx="225498" cy="361560"/>
          </a:xfrm>
        </p:grpSpPr>
        <p:sp>
          <p:nvSpPr>
            <p:cNvPr id="10217" name="Google Shape;10217;p7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73"/>
          <p:cNvGrpSpPr/>
          <p:nvPr/>
        </p:nvGrpSpPr>
        <p:grpSpPr>
          <a:xfrm>
            <a:off x="7929578" y="4110115"/>
            <a:ext cx="395266" cy="351312"/>
            <a:chOff x="7929578" y="4284365"/>
            <a:chExt cx="395266" cy="351312"/>
          </a:xfrm>
        </p:grpSpPr>
        <p:sp>
          <p:nvSpPr>
            <p:cNvPr id="10220" name="Google Shape;10220;p7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73"/>
          <p:cNvGrpSpPr/>
          <p:nvPr/>
        </p:nvGrpSpPr>
        <p:grpSpPr>
          <a:xfrm>
            <a:off x="6595502" y="4149527"/>
            <a:ext cx="426315" cy="332826"/>
            <a:chOff x="6639652" y="4323777"/>
            <a:chExt cx="426315" cy="332826"/>
          </a:xfrm>
        </p:grpSpPr>
        <p:sp>
          <p:nvSpPr>
            <p:cNvPr id="10225" name="Google Shape;10225;p7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73"/>
          <p:cNvGrpSpPr/>
          <p:nvPr/>
        </p:nvGrpSpPr>
        <p:grpSpPr>
          <a:xfrm>
            <a:off x="5357662" y="4123387"/>
            <a:ext cx="287275" cy="326296"/>
            <a:chOff x="5357662" y="4297637"/>
            <a:chExt cx="287275" cy="326296"/>
          </a:xfrm>
        </p:grpSpPr>
        <p:sp>
          <p:nvSpPr>
            <p:cNvPr id="10236" name="Google Shape;10236;p7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73"/>
          <p:cNvGrpSpPr/>
          <p:nvPr/>
        </p:nvGrpSpPr>
        <p:grpSpPr>
          <a:xfrm>
            <a:off x="5774124" y="4120300"/>
            <a:ext cx="331611" cy="331674"/>
            <a:chOff x="5774124" y="4294550"/>
            <a:chExt cx="331611" cy="331674"/>
          </a:xfrm>
        </p:grpSpPr>
        <p:sp>
          <p:nvSpPr>
            <p:cNvPr id="10242" name="Google Shape;10242;p7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73"/>
          <p:cNvGrpSpPr/>
          <p:nvPr/>
        </p:nvGrpSpPr>
        <p:grpSpPr>
          <a:xfrm>
            <a:off x="4890434" y="4113139"/>
            <a:ext cx="345997" cy="346029"/>
            <a:chOff x="4890434" y="4287389"/>
            <a:chExt cx="345997" cy="346029"/>
          </a:xfrm>
        </p:grpSpPr>
        <p:sp>
          <p:nvSpPr>
            <p:cNvPr id="10245" name="Google Shape;10245;p7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73"/>
          <p:cNvGrpSpPr/>
          <p:nvPr/>
        </p:nvGrpSpPr>
        <p:grpSpPr>
          <a:xfrm>
            <a:off x="2165809" y="3636809"/>
            <a:ext cx="422542" cy="342973"/>
            <a:chOff x="2165809" y="3811059"/>
            <a:chExt cx="422542" cy="342973"/>
          </a:xfrm>
        </p:grpSpPr>
        <p:sp>
          <p:nvSpPr>
            <p:cNvPr id="10253" name="Google Shape;10253;p7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1" name="Google Shape;10271;p7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2" name="Google Shape;10272;p73"/>
          <p:cNvGrpSpPr/>
          <p:nvPr/>
        </p:nvGrpSpPr>
        <p:grpSpPr>
          <a:xfrm>
            <a:off x="903530" y="3631875"/>
            <a:ext cx="264550" cy="353222"/>
            <a:chOff x="903530" y="3806125"/>
            <a:chExt cx="264550" cy="353222"/>
          </a:xfrm>
        </p:grpSpPr>
        <p:sp>
          <p:nvSpPr>
            <p:cNvPr id="10273" name="Google Shape;10273;p7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73"/>
          <p:cNvGrpSpPr/>
          <p:nvPr/>
        </p:nvGrpSpPr>
        <p:grpSpPr>
          <a:xfrm>
            <a:off x="850092" y="3178684"/>
            <a:ext cx="369517" cy="375660"/>
            <a:chOff x="850092" y="3352934"/>
            <a:chExt cx="369517" cy="375660"/>
          </a:xfrm>
        </p:grpSpPr>
        <p:sp>
          <p:nvSpPr>
            <p:cNvPr id="10278" name="Google Shape;10278;p7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73"/>
          <p:cNvGrpSpPr/>
          <p:nvPr/>
        </p:nvGrpSpPr>
        <p:grpSpPr>
          <a:xfrm>
            <a:off x="2611458" y="3642124"/>
            <a:ext cx="426329" cy="332375"/>
            <a:chOff x="2611458" y="3816374"/>
            <a:chExt cx="426329" cy="332375"/>
          </a:xfrm>
        </p:grpSpPr>
        <p:sp>
          <p:nvSpPr>
            <p:cNvPr id="10284" name="Google Shape;10284;p7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4" name="Google Shape;10294;p7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5" name="Google Shape;10295;p73"/>
          <p:cNvGrpSpPr/>
          <p:nvPr/>
        </p:nvGrpSpPr>
        <p:grpSpPr>
          <a:xfrm>
            <a:off x="4019984" y="3631143"/>
            <a:ext cx="293704" cy="353954"/>
            <a:chOff x="4019984" y="3805393"/>
            <a:chExt cx="293704" cy="353954"/>
          </a:xfrm>
        </p:grpSpPr>
        <p:sp>
          <p:nvSpPr>
            <p:cNvPr id="10296" name="Google Shape;10296;p7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73"/>
          <p:cNvGrpSpPr/>
          <p:nvPr/>
        </p:nvGrpSpPr>
        <p:grpSpPr>
          <a:xfrm>
            <a:off x="8006505" y="3215794"/>
            <a:ext cx="323654" cy="303189"/>
            <a:chOff x="8006505" y="3390044"/>
            <a:chExt cx="323654" cy="303189"/>
          </a:xfrm>
        </p:grpSpPr>
        <p:sp>
          <p:nvSpPr>
            <p:cNvPr id="10299" name="Google Shape;10299;p7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73"/>
          <p:cNvGrpSpPr/>
          <p:nvPr/>
        </p:nvGrpSpPr>
        <p:grpSpPr>
          <a:xfrm>
            <a:off x="1299146" y="3632257"/>
            <a:ext cx="367990" cy="351312"/>
            <a:chOff x="1299146" y="3806507"/>
            <a:chExt cx="367990" cy="351312"/>
          </a:xfrm>
        </p:grpSpPr>
        <p:sp>
          <p:nvSpPr>
            <p:cNvPr id="10306" name="Google Shape;10306;p7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8" name="Google Shape;10308;p7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9" name="Google Shape;10309;p73"/>
          <p:cNvGrpSpPr/>
          <p:nvPr/>
        </p:nvGrpSpPr>
        <p:grpSpPr>
          <a:xfrm>
            <a:off x="3095745" y="3631143"/>
            <a:ext cx="352840" cy="354717"/>
            <a:chOff x="3095745" y="3805393"/>
            <a:chExt cx="352840" cy="354717"/>
          </a:xfrm>
        </p:grpSpPr>
        <p:sp>
          <p:nvSpPr>
            <p:cNvPr id="10310" name="Google Shape;10310;p7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73"/>
          <p:cNvGrpSpPr/>
          <p:nvPr/>
        </p:nvGrpSpPr>
        <p:grpSpPr>
          <a:xfrm>
            <a:off x="7550258" y="3658420"/>
            <a:ext cx="371395" cy="301279"/>
            <a:chOff x="7550258" y="3832670"/>
            <a:chExt cx="371395" cy="301279"/>
          </a:xfrm>
        </p:grpSpPr>
        <p:sp>
          <p:nvSpPr>
            <p:cNvPr id="10317" name="Google Shape;10317;p7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5" name="Google Shape;10335;p7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6" name="Google Shape;10336;p73"/>
          <p:cNvGrpSpPr/>
          <p:nvPr/>
        </p:nvGrpSpPr>
        <p:grpSpPr>
          <a:xfrm>
            <a:off x="6659725" y="3633785"/>
            <a:ext cx="367608" cy="350548"/>
            <a:chOff x="6659725" y="3808035"/>
            <a:chExt cx="367608" cy="350548"/>
          </a:xfrm>
        </p:grpSpPr>
        <p:sp>
          <p:nvSpPr>
            <p:cNvPr id="10337" name="Google Shape;10337;p7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73"/>
          <p:cNvGrpSpPr/>
          <p:nvPr/>
        </p:nvGrpSpPr>
        <p:grpSpPr>
          <a:xfrm>
            <a:off x="6219391" y="3642506"/>
            <a:ext cx="356627" cy="334252"/>
            <a:chOff x="6219391" y="3816756"/>
            <a:chExt cx="356627" cy="334252"/>
          </a:xfrm>
        </p:grpSpPr>
        <p:sp>
          <p:nvSpPr>
            <p:cNvPr id="10340" name="Google Shape;10340;p7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73"/>
          <p:cNvGrpSpPr/>
          <p:nvPr/>
        </p:nvGrpSpPr>
        <p:grpSpPr>
          <a:xfrm>
            <a:off x="5778676" y="3652722"/>
            <a:ext cx="349052" cy="313055"/>
            <a:chOff x="5778676" y="3826972"/>
            <a:chExt cx="349052" cy="313055"/>
          </a:xfrm>
        </p:grpSpPr>
        <p:sp>
          <p:nvSpPr>
            <p:cNvPr id="10345" name="Google Shape;10345;p7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73"/>
          <p:cNvGrpSpPr/>
          <p:nvPr/>
        </p:nvGrpSpPr>
        <p:grpSpPr>
          <a:xfrm>
            <a:off x="5355784" y="3660297"/>
            <a:ext cx="299019" cy="297905"/>
            <a:chOff x="5355784" y="3834547"/>
            <a:chExt cx="299019" cy="297905"/>
          </a:xfrm>
        </p:grpSpPr>
        <p:sp>
          <p:nvSpPr>
            <p:cNvPr id="10351" name="Google Shape;10351;p7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73"/>
          <p:cNvGrpSpPr/>
          <p:nvPr/>
        </p:nvGrpSpPr>
        <p:grpSpPr>
          <a:xfrm>
            <a:off x="8036455" y="3633021"/>
            <a:ext cx="292176" cy="353985"/>
            <a:chOff x="8036455" y="3807271"/>
            <a:chExt cx="292176" cy="353985"/>
          </a:xfrm>
        </p:grpSpPr>
        <p:sp>
          <p:nvSpPr>
            <p:cNvPr id="10356" name="Google Shape;10356;p7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8" name="Google Shape;10358;p73"/>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359" name="Google Shape;10359;p73"/>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360" name="Google Shape;10360;p73"/>
          <p:cNvGrpSpPr/>
          <p:nvPr/>
        </p:nvGrpSpPr>
        <p:grpSpPr>
          <a:xfrm>
            <a:off x="4874902" y="3634549"/>
            <a:ext cx="345615" cy="350835"/>
            <a:chOff x="4874902" y="3808799"/>
            <a:chExt cx="345615" cy="350835"/>
          </a:xfrm>
        </p:grpSpPr>
        <p:sp>
          <p:nvSpPr>
            <p:cNvPr id="10361" name="Google Shape;10361;p7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81" name="Shape 10381"/>
        <p:cNvGrpSpPr/>
        <p:nvPr/>
      </p:nvGrpSpPr>
      <p:grpSpPr>
        <a:xfrm>
          <a:off x="0" y="0"/>
          <a:ext cx="0" cy="0"/>
          <a:chOff x="0" y="0"/>
          <a:chExt cx="0" cy="0"/>
        </a:xfrm>
      </p:grpSpPr>
      <p:grpSp>
        <p:nvGrpSpPr>
          <p:cNvPr id="10382" name="Google Shape;10382;p74"/>
          <p:cNvGrpSpPr/>
          <p:nvPr/>
        </p:nvGrpSpPr>
        <p:grpSpPr>
          <a:xfrm>
            <a:off x="2704005" y="4083381"/>
            <a:ext cx="342144" cy="362704"/>
            <a:chOff x="2704005" y="4258781"/>
            <a:chExt cx="342144" cy="362704"/>
          </a:xfrm>
        </p:grpSpPr>
        <p:sp>
          <p:nvSpPr>
            <p:cNvPr id="10383" name="Google Shape;10383;p7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74"/>
          <p:cNvGrpSpPr/>
          <p:nvPr/>
        </p:nvGrpSpPr>
        <p:grpSpPr>
          <a:xfrm>
            <a:off x="2157462" y="4083096"/>
            <a:ext cx="347435" cy="363370"/>
            <a:chOff x="2157462" y="4258496"/>
            <a:chExt cx="347435" cy="363370"/>
          </a:xfrm>
        </p:grpSpPr>
        <p:sp>
          <p:nvSpPr>
            <p:cNvPr id="10391" name="Google Shape;10391;p7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4"/>
          <p:cNvGrpSpPr/>
          <p:nvPr/>
        </p:nvGrpSpPr>
        <p:grpSpPr>
          <a:xfrm>
            <a:off x="4010963" y="3588381"/>
            <a:ext cx="343665" cy="363211"/>
            <a:chOff x="4010963" y="3763781"/>
            <a:chExt cx="343665" cy="363211"/>
          </a:xfrm>
        </p:grpSpPr>
        <p:sp>
          <p:nvSpPr>
            <p:cNvPr id="10395" name="Google Shape;10395;p7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74"/>
          <p:cNvGrpSpPr/>
          <p:nvPr/>
        </p:nvGrpSpPr>
        <p:grpSpPr>
          <a:xfrm>
            <a:off x="2214042" y="3635109"/>
            <a:ext cx="368153" cy="311193"/>
            <a:chOff x="2214042" y="3810509"/>
            <a:chExt cx="368153" cy="311193"/>
          </a:xfrm>
        </p:grpSpPr>
        <p:sp>
          <p:nvSpPr>
            <p:cNvPr id="10401" name="Google Shape;10401;p7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74"/>
          <p:cNvGrpSpPr/>
          <p:nvPr/>
        </p:nvGrpSpPr>
        <p:grpSpPr>
          <a:xfrm>
            <a:off x="1768938" y="3606819"/>
            <a:ext cx="367805" cy="367773"/>
            <a:chOff x="1768938" y="3782219"/>
            <a:chExt cx="367805" cy="367773"/>
          </a:xfrm>
        </p:grpSpPr>
        <p:sp>
          <p:nvSpPr>
            <p:cNvPr id="10404" name="Google Shape;10404;p7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74"/>
          <p:cNvGrpSpPr/>
          <p:nvPr/>
        </p:nvGrpSpPr>
        <p:grpSpPr>
          <a:xfrm>
            <a:off x="2681385" y="3623039"/>
            <a:ext cx="325544" cy="327413"/>
            <a:chOff x="2681385" y="3798439"/>
            <a:chExt cx="325544" cy="327413"/>
          </a:xfrm>
        </p:grpSpPr>
        <p:sp>
          <p:nvSpPr>
            <p:cNvPr id="10410" name="Google Shape;10410;p7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74"/>
          <p:cNvGrpSpPr/>
          <p:nvPr/>
        </p:nvGrpSpPr>
        <p:grpSpPr>
          <a:xfrm>
            <a:off x="6243928" y="4088102"/>
            <a:ext cx="274254" cy="350824"/>
            <a:chOff x="6243928" y="4263502"/>
            <a:chExt cx="274254" cy="350824"/>
          </a:xfrm>
        </p:grpSpPr>
        <p:sp>
          <p:nvSpPr>
            <p:cNvPr id="10418" name="Google Shape;10418;p7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74"/>
          <p:cNvGrpSpPr/>
          <p:nvPr/>
        </p:nvGrpSpPr>
        <p:grpSpPr>
          <a:xfrm>
            <a:off x="3560600" y="3587938"/>
            <a:ext cx="352345" cy="363655"/>
            <a:chOff x="3560600" y="3763338"/>
            <a:chExt cx="352345" cy="363655"/>
          </a:xfrm>
        </p:grpSpPr>
        <p:sp>
          <p:nvSpPr>
            <p:cNvPr id="10427" name="Google Shape;10427;p7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74"/>
          <p:cNvGrpSpPr/>
          <p:nvPr/>
        </p:nvGrpSpPr>
        <p:grpSpPr>
          <a:xfrm>
            <a:off x="5790556" y="4085852"/>
            <a:ext cx="279513" cy="356083"/>
            <a:chOff x="5790556" y="4261252"/>
            <a:chExt cx="279513" cy="356083"/>
          </a:xfrm>
        </p:grpSpPr>
        <p:sp>
          <p:nvSpPr>
            <p:cNvPr id="10431" name="Google Shape;10431;p7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8" name="Google Shape;10438;p74"/>
          <p:cNvGrpSpPr/>
          <p:nvPr/>
        </p:nvGrpSpPr>
        <p:grpSpPr>
          <a:xfrm>
            <a:off x="5341333" y="4085852"/>
            <a:ext cx="278752" cy="356463"/>
            <a:chOff x="5341333" y="4261252"/>
            <a:chExt cx="278752" cy="356463"/>
          </a:xfrm>
        </p:grpSpPr>
        <p:sp>
          <p:nvSpPr>
            <p:cNvPr id="10439" name="Google Shape;10439;p7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6" name="Google Shape;10446;p7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7" name="Google Shape;10447;p74"/>
          <p:cNvGrpSpPr/>
          <p:nvPr/>
        </p:nvGrpSpPr>
        <p:grpSpPr>
          <a:xfrm>
            <a:off x="3103646" y="3590676"/>
            <a:ext cx="360233" cy="362451"/>
            <a:chOff x="3107608" y="3763401"/>
            <a:chExt cx="360233" cy="362451"/>
          </a:xfrm>
        </p:grpSpPr>
        <p:sp>
          <p:nvSpPr>
            <p:cNvPr id="10448" name="Google Shape;10448;p7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74"/>
          <p:cNvGrpSpPr/>
          <p:nvPr/>
        </p:nvGrpSpPr>
        <p:grpSpPr>
          <a:xfrm>
            <a:off x="889343" y="3625827"/>
            <a:ext cx="351585" cy="339705"/>
            <a:chOff x="889343" y="3801227"/>
            <a:chExt cx="351585" cy="339705"/>
          </a:xfrm>
        </p:grpSpPr>
        <p:sp>
          <p:nvSpPr>
            <p:cNvPr id="10452" name="Google Shape;10452;p7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74"/>
          <p:cNvGrpSpPr/>
          <p:nvPr/>
        </p:nvGrpSpPr>
        <p:grpSpPr>
          <a:xfrm>
            <a:off x="4896609" y="4085472"/>
            <a:ext cx="278784" cy="355323"/>
            <a:chOff x="4896609" y="4260872"/>
            <a:chExt cx="278784" cy="355323"/>
          </a:xfrm>
        </p:grpSpPr>
        <p:sp>
          <p:nvSpPr>
            <p:cNvPr id="10458" name="Google Shape;10458;p7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4"/>
          <p:cNvGrpSpPr/>
          <p:nvPr/>
        </p:nvGrpSpPr>
        <p:grpSpPr>
          <a:xfrm>
            <a:off x="7598438" y="4090731"/>
            <a:ext cx="260283" cy="345914"/>
            <a:chOff x="7598438" y="4266131"/>
            <a:chExt cx="260283" cy="345914"/>
          </a:xfrm>
        </p:grpSpPr>
        <p:sp>
          <p:nvSpPr>
            <p:cNvPr id="10465" name="Google Shape;10465;p7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74"/>
          <p:cNvGrpSpPr/>
          <p:nvPr/>
        </p:nvGrpSpPr>
        <p:grpSpPr>
          <a:xfrm>
            <a:off x="1767069" y="3184746"/>
            <a:ext cx="286324" cy="348163"/>
            <a:chOff x="1767069" y="3360146"/>
            <a:chExt cx="286324" cy="348163"/>
          </a:xfrm>
        </p:grpSpPr>
        <p:sp>
          <p:nvSpPr>
            <p:cNvPr id="10473" name="Google Shape;10473;p7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74"/>
          <p:cNvGrpSpPr/>
          <p:nvPr/>
        </p:nvGrpSpPr>
        <p:grpSpPr>
          <a:xfrm>
            <a:off x="7149944" y="4090731"/>
            <a:ext cx="260283" cy="345914"/>
            <a:chOff x="7149944" y="4266131"/>
            <a:chExt cx="260283" cy="345914"/>
          </a:xfrm>
        </p:grpSpPr>
        <p:sp>
          <p:nvSpPr>
            <p:cNvPr id="10481" name="Google Shape;10481;p7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74"/>
          <p:cNvGrpSpPr/>
          <p:nvPr/>
        </p:nvGrpSpPr>
        <p:grpSpPr>
          <a:xfrm>
            <a:off x="6695051" y="4083951"/>
            <a:ext cx="270104" cy="360233"/>
            <a:chOff x="6695051" y="4259351"/>
            <a:chExt cx="270104" cy="360233"/>
          </a:xfrm>
        </p:grpSpPr>
        <p:sp>
          <p:nvSpPr>
            <p:cNvPr id="10488" name="Google Shape;10488;p7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74"/>
          <p:cNvGrpSpPr/>
          <p:nvPr/>
        </p:nvGrpSpPr>
        <p:grpSpPr>
          <a:xfrm>
            <a:off x="8047661" y="4082051"/>
            <a:ext cx="277263" cy="362514"/>
            <a:chOff x="8047661" y="4257451"/>
            <a:chExt cx="277263" cy="362514"/>
          </a:xfrm>
        </p:grpSpPr>
        <p:sp>
          <p:nvSpPr>
            <p:cNvPr id="10493" name="Google Shape;10493;p7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74"/>
          <p:cNvGrpSpPr/>
          <p:nvPr/>
        </p:nvGrpSpPr>
        <p:grpSpPr>
          <a:xfrm>
            <a:off x="6248078" y="3609068"/>
            <a:ext cx="277263" cy="356115"/>
            <a:chOff x="6248078" y="3784468"/>
            <a:chExt cx="277263" cy="356115"/>
          </a:xfrm>
        </p:grpSpPr>
        <p:sp>
          <p:nvSpPr>
            <p:cNvPr id="10498" name="Google Shape;10498;p7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74"/>
          <p:cNvGrpSpPr/>
          <p:nvPr/>
        </p:nvGrpSpPr>
        <p:grpSpPr>
          <a:xfrm>
            <a:off x="5800725" y="3610589"/>
            <a:ext cx="277644" cy="354594"/>
            <a:chOff x="5800725" y="3785989"/>
            <a:chExt cx="277644" cy="354594"/>
          </a:xfrm>
        </p:grpSpPr>
        <p:sp>
          <p:nvSpPr>
            <p:cNvPr id="10504" name="Google Shape;10504;p7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74"/>
          <p:cNvGrpSpPr/>
          <p:nvPr/>
        </p:nvGrpSpPr>
        <p:grpSpPr>
          <a:xfrm>
            <a:off x="2206122" y="3185348"/>
            <a:ext cx="308183" cy="347561"/>
            <a:chOff x="2206122" y="3360748"/>
            <a:chExt cx="308183" cy="347561"/>
          </a:xfrm>
        </p:grpSpPr>
        <p:sp>
          <p:nvSpPr>
            <p:cNvPr id="10512" name="Google Shape;10512;p7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74"/>
          <p:cNvGrpSpPr/>
          <p:nvPr/>
        </p:nvGrpSpPr>
        <p:grpSpPr>
          <a:xfrm>
            <a:off x="5353403" y="3610209"/>
            <a:ext cx="277992" cy="354974"/>
            <a:chOff x="5353403" y="3785609"/>
            <a:chExt cx="277992" cy="354974"/>
          </a:xfrm>
        </p:grpSpPr>
        <p:sp>
          <p:nvSpPr>
            <p:cNvPr id="10518" name="Google Shape;10518;p7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74"/>
          <p:cNvGrpSpPr/>
          <p:nvPr/>
        </p:nvGrpSpPr>
        <p:grpSpPr>
          <a:xfrm>
            <a:off x="4896229" y="3610589"/>
            <a:ext cx="278784" cy="354594"/>
            <a:chOff x="4896229" y="3785989"/>
            <a:chExt cx="278784" cy="354594"/>
          </a:xfrm>
        </p:grpSpPr>
        <p:sp>
          <p:nvSpPr>
            <p:cNvPr id="10525" name="Google Shape;10525;p7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74"/>
          <p:cNvGrpSpPr/>
          <p:nvPr/>
        </p:nvGrpSpPr>
        <p:grpSpPr>
          <a:xfrm>
            <a:off x="7592387" y="3612458"/>
            <a:ext cx="273874" cy="351204"/>
            <a:chOff x="7592387" y="3787858"/>
            <a:chExt cx="273874" cy="351204"/>
          </a:xfrm>
        </p:grpSpPr>
        <p:sp>
          <p:nvSpPr>
            <p:cNvPr id="10532" name="Google Shape;10532;p7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74"/>
          <p:cNvGrpSpPr/>
          <p:nvPr/>
        </p:nvGrpSpPr>
        <p:grpSpPr>
          <a:xfrm>
            <a:off x="7145794" y="3612458"/>
            <a:ext cx="274254" cy="350444"/>
            <a:chOff x="7145794" y="3787858"/>
            <a:chExt cx="274254" cy="350444"/>
          </a:xfrm>
        </p:grpSpPr>
        <p:sp>
          <p:nvSpPr>
            <p:cNvPr id="10537" name="Google Shape;10537;p7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74"/>
          <p:cNvGrpSpPr/>
          <p:nvPr/>
        </p:nvGrpSpPr>
        <p:grpSpPr>
          <a:xfrm>
            <a:off x="8054060" y="3611698"/>
            <a:ext cx="266334" cy="353834"/>
            <a:chOff x="8054060" y="3787098"/>
            <a:chExt cx="266334" cy="353834"/>
          </a:xfrm>
        </p:grpSpPr>
        <p:sp>
          <p:nvSpPr>
            <p:cNvPr id="10544" name="Google Shape;10544;p7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74"/>
          <p:cNvGrpSpPr/>
          <p:nvPr/>
        </p:nvGrpSpPr>
        <p:grpSpPr>
          <a:xfrm>
            <a:off x="6702211" y="3607199"/>
            <a:ext cx="270104" cy="361754"/>
            <a:chOff x="6702211" y="3782599"/>
            <a:chExt cx="270104" cy="361754"/>
          </a:xfrm>
        </p:grpSpPr>
        <p:sp>
          <p:nvSpPr>
            <p:cNvPr id="10549" name="Google Shape;10549;p7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74"/>
          <p:cNvGrpSpPr/>
          <p:nvPr/>
        </p:nvGrpSpPr>
        <p:grpSpPr>
          <a:xfrm>
            <a:off x="3516886" y="3263327"/>
            <a:ext cx="391854" cy="269922"/>
            <a:chOff x="3516850" y="3406526"/>
            <a:chExt cx="369674" cy="254644"/>
          </a:xfrm>
        </p:grpSpPr>
        <p:sp>
          <p:nvSpPr>
            <p:cNvPr id="10555" name="Google Shape;10555;p7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74"/>
          <p:cNvGrpSpPr/>
          <p:nvPr/>
        </p:nvGrpSpPr>
        <p:grpSpPr>
          <a:xfrm>
            <a:off x="1310655" y="3185127"/>
            <a:ext cx="306314" cy="347403"/>
            <a:chOff x="1310655" y="3360527"/>
            <a:chExt cx="306314" cy="347403"/>
          </a:xfrm>
        </p:grpSpPr>
        <p:sp>
          <p:nvSpPr>
            <p:cNvPr id="10560" name="Google Shape;10560;p7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74"/>
          <p:cNvGrpSpPr/>
          <p:nvPr/>
        </p:nvGrpSpPr>
        <p:grpSpPr>
          <a:xfrm>
            <a:off x="3119678" y="3184746"/>
            <a:ext cx="269343" cy="348543"/>
            <a:chOff x="3119678" y="3360146"/>
            <a:chExt cx="269343" cy="348543"/>
          </a:xfrm>
        </p:grpSpPr>
        <p:sp>
          <p:nvSpPr>
            <p:cNvPr id="10566" name="Google Shape;10566;p7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74"/>
          <p:cNvGrpSpPr/>
          <p:nvPr/>
        </p:nvGrpSpPr>
        <p:grpSpPr>
          <a:xfrm>
            <a:off x="3967213" y="3181547"/>
            <a:ext cx="368185" cy="354753"/>
            <a:chOff x="3967213" y="3356947"/>
            <a:chExt cx="368185" cy="354753"/>
          </a:xfrm>
        </p:grpSpPr>
        <p:sp>
          <p:nvSpPr>
            <p:cNvPr id="10574" name="Google Shape;10574;p7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74"/>
          <p:cNvGrpSpPr/>
          <p:nvPr/>
        </p:nvGrpSpPr>
        <p:grpSpPr>
          <a:xfrm>
            <a:off x="871254" y="3184746"/>
            <a:ext cx="285183" cy="347023"/>
            <a:chOff x="871254" y="3360146"/>
            <a:chExt cx="285183" cy="347023"/>
          </a:xfrm>
        </p:grpSpPr>
        <p:sp>
          <p:nvSpPr>
            <p:cNvPr id="10580" name="Google Shape;10580;p7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74"/>
          <p:cNvGrpSpPr/>
          <p:nvPr/>
        </p:nvGrpSpPr>
        <p:grpSpPr>
          <a:xfrm>
            <a:off x="2665165" y="3184746"/>
            <a:ext cx="281794" cy="349684"/>
            <a:chOff x="2665165" y="3360146"/>
            <a:chExt cx="281794" cy="349684"/>
          </a:xfrm>
        </p:grpSpPr>
        <p:sp>
          <p:nvSpPr>
            <p:cNvPr id="10585" name="Google Shape;10585;p7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0" name="Google Shape;10590;p74"/>
          <p:cNvGrpSpPr/>
          <p:nvPr/>
        </p:nvGrpSpPr>
        <p:grpSpPr>
          <a:xfrm>
            <a:off x="7156344" y="3172296"/>
            <a:ext cx="264465" cy="353074"/>
            <a:chOff x="7156344" y="3347696"/>
            <a:chExt cx="264465" cy="353074"/>
          </a:xfrm>
        </p:grpSpPr>
        <p:sp>
          <p:nvSpPr>
            <p:cNvPr id="10591" name="Google Shape;10591;p7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74"/>
          <p:cNvGrpSpPr/>
          <p:nvPr/>
        </p:nvGrpSpPr>
        <p:grpSpPr>
          <a:xfrm>
            <a:off x="6703732" y="3171536"/>
            <a:ext cx="264813" cy="352693"/>
            <a:chOff x="6703732" y="3346936"/>
            <a:chExt cx="264813" cy="352693"/>
          </a:xfrm>
        </p:grpSpPr>
        <p:sp>
          <p:nvSpPr>
            <p:cNvPr id="10597" name="Google Shape;10597;p7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74"/>
          <p:cNvGrpSpPr/>
          <p:nvPr/>
        </p:nvGrpSpPr>
        <p:grpSpPr>
          <a:xfrm>
            <a:off x="6252228" y="3171536"/>
            <a:ext cx="265193" cy="352693"/>
            <a:chOff x="6252228" y="3346936"/>
            <a:chExt cx="265193" cy="352693"/>
          </a:xfrm>
        </p:grpSpPr>
        <p:sp>
          <p:nvSpPr>
            <p:cNvPr id="10603" name="Google Shape;10603;p7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74"/>
          <p:cNvGrpSpPr/>
          <p:nvPr/>
        </p:nvGrpSpPr>
        <p:grpSpPr>
          <a:xfrm>
            <a:off x="5801105" y="3172296"/>
            <a:ext cx="264813" cy="351933"/>
            <a:chOff x="5801105" y="3347696"/>
            <a:chExt cx="264813" cy="351933"/>
          </a:xfrm>
        </p:grpSpPr>
        <p:sp>
          <p:nvSpPr>
            <p:cNvPr id="10607" name="Google Shape;10607;p7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74"/>
          <p:cNvGrpSpPr/>
          <p:nvPr/>
        </p:nvGrpSpPr>
        <p:grpSpPr>
          <a:xfrm>
            <a:off x="5349253" y="3171536"/>
            <a:ext cx="265922" cy="352693"/>
            <a:chOff x="5349253" y="3346936"/>
            <a:chExt cx="265922" cy="352693"/>
          </a:xfrm>
        </p:grpSpPr>
        <p:sp>
          <p:nvSpPr>
            <p:cNvPr id="10612" name="Google Shape;10612;p7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74"/>
          <p:cNvGrpSpPr/>
          <p:nvPr/>
        </p:nvGrpSpPr>
        <p:grpSpPr>
          <a:xfrm>
            <a:off x="4907159" y="3171536"/>
            <a:ext cx="264845" cy="354214"/>
            <a:chOff x="4907159" y="3346936"/>
            <a:chExt cx="264845" cy="354214"/>
          </a:xfrm>
        </p:grpSpPr>
        <p:sp>
          <p:nvSpPr>
            <p:cNvPr id="10619" name="Google Shape;10619;p7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74"/>
          <p:cNvGrpSpPr/>
          <p:nvPr/>
        </p:nvGrpSpPr>
        <p:grpSpPr>
          <a:xfrm>
            <a:off x="8048421" y="3159086"/>
            <a:ext cx="276503" cy="369674"/>
            <a:chOff x="8048421" y="3334486"/>
            <a:chExt cx="276503" cy="369674"/>
          </a:xfrm>
        </p:grpSpPr>
        <p:sp>
          <p:nvSpPr>
            <p:cNvPr id="10622" name="Google Shape;10622;p7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74"/>
          <p:cNvGrpSpPr/>
          <p:nvPr/>
        </p:nvGrpSpPr>
        <p:grpSpPr>
          <a:xfrm>
            <a:off x="7575787" y="3154555"/>
            <a:ext cx="295384" cy="376834"/>
            <a:chOff x="7575787" y="3329955"/>
            <a:chExt cx="295384" cy="376834"/>
          </a:xfrm>
        </p:grpSpPr>
        <p:sp>
          <p:nvSpPr>
            <p:cNvPr id="10629" name="Google Shape;10629;p7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74"/>
          <p:cNvGrpSpPr/>
          <p:nvPr/>
        </p:nvGrpSpPr>
        <p:grpSpPr>
          <a:xfrm>
            <a:off x="864062" y="2709103"/>
            <a:ext cx="264084" cy="347783"/>
            <a:chOff x="864062" y="2884503"/>
            <a:chExt cx="264084" cy="347783"/>
          </a:xfrm>
        </p:grpSpPr>
        <p:sp>
          <p:nvSpPr>
            <p:cNvPr id="10636" name="Google Shape;10636;p7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74"/>
          <p:cNvGrpSpPr/>
          <p:nvPr/>
        </p:nvGrpSpPr>
        <p:grpSpPr>
          <a:xfrm>
            <a:off x="3978523" y="2709261"/>
            <a:ext cx="348955" cy="346516"/>
            <a:chOff x="3978523" y="2884661"/>
            <a:chExt cx="348955" cy="346516"/>
          </a:xfrm>
        </p:grpSpPr>
        <p:sp>
          <p:nvSpPr>
            <p:cNvPr id="10647" name="Google Shape;10647;p7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74"/>
          <p:cNvGrpSpPr/>
          <p:nvPr/>
        </p:nvGrpSpPr>
        <p:grpSpPr>
          <a:xfrm>
            <a:off x="3527780" y="2709863"/>
            <a:ext cx="347435" cy="345534"/>
            <a:chOff x="3527780" y="2885263"/>
            <a:chExt cx="347435" cy="345534"/>
          </a:xfrm>
        </p:grpSpPr>
        <p:sp>
          <p:nvSpPr>
            <p:cNvPr id="10656" name="Google Shape;10656;p7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74"/>
          <p:cNvGrpSpPr/>
          <p:nvPr/>
        </p:nvGrpSpPr>
        <p:grpSpPr>
          <a:xfrm>
            <a:off x="2239671" y="2709103"/>
            <a:ext cx="218053" cy="348543"/>
            <a:chOff x="2239671" y="2884503"/>
            <a:chExt cx="218053" cy="348543"/>
          </a:xfrm>
        </p:grpSpPr>
        <p:sp>
          <p:nvSpPr>
            <p:cNvPr id="10680" name="Google Shape;10680;p7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74"/>
          <p:cNvGrpSpPr/>
          <p:nvPr/>
        </p:nvGrpSpPr>
        <p:grpSpPr>
          <a:xfrm>
            <a:off x="2691555" y="2709103"/>
            <a:ext cx="215044" cy="348924"/>
            <a:chOff x="2691555" y="2884503"/>
            <a:chExt cx="215044" cy="348924"/>
          </a:xfrm>
        </p:grpSpPr>
        <p:sp>
          <p:nvSpPr>
            <p:cNvPr id="10686" name="Google Shape;10686;p7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74"/>
          <p:cNvGrpSpPr/>
          <p:nvPr/>
        </p:nvGrpSpPr>
        <p:grpSpPr>
          <a:xfrm>
            <a:off x="1770459" y="2709103"/>
            <a:ext cx="254644" cy="348828"/>
            <a:chOff x="1770459" y="2884503"/>
            <a:chExt cx="254644" cy="348828"/>
          </a:xfrm>
        </p:grpSpPr>
        <p:sp>
          <p:nvSpPr>
            <p:cNvPr id="10690" name="Google Shape;10690;p7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74"/>
          <p:cNvGrpSpPr/>
          <p:nvPr/>
        </p:nvGrpSpPr>
        <p:grpSpPr>
          <a:xfrm>
            <a:off x="1317466" y="2709483"/>
            <a:ext cx="258382" cy="348543"/>
            <a:chOff x="1317466" y="2884883"/>
            <a:chExt cx="258382" cy="348543"/>
          </a:xfrm>
        </p:grpSpPr>
        <p:sp>
          <p:nvSpPr>
            <p:cNvPr id="10699" name="Google Shape;10699;p7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74"/>
          <p:cNvGrpSpPr/>
          <p:nvPr/>
        </p:nvGrpSpPr>
        <p:grpSpPr>
          <a:xfrm>
            <a:off x="3121167" y="2709483"/>
            <a:ext cx="258414" cy="348543"/>
            <a:chOff x="3121167" y="2884883"/>
            <a:chExt cx="258414" cy="348543"/>
          </a:xfrm>
        </p:grpSpPr>
        <p:sp>
          <p:nvSpPr>
            <p:cNvPr id="10708" name="Google Shape;10708;p7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74"/>
          <p:cNvGrpSpPr/>
          <p:nvPr/>
        </p:nvGrpSpPr>
        <p:grpSpPr>
          <a:xfrm>
            <a:off x="4899999" y="2706695"/>
            <a:ext cx="271244" cy="346801"/>
            <a:chOff x="4899999" y="2882095"/>
            <a:chExt cx="271244" cy="346801"/>
          </a:xfrm>
        </p:grpSpPr>
        <p:sp>
          <p:nvSpPr>
            <p:cNvPr id="10717" name="Google Shape;10717;p7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74"/>
          <p:cNvGrpSpPr/>
          <p:nvPr/>
        </p:nvGrpSpPr>
        <p:grpSpPr>
          <a:xfrm>
            <a:off x="7162775" y="2705713"/>
            <a:ext cx="259523" cy="346294"/>
            <a:chOff x="7162775" y="2881113"/>
            <a:chExt cx="259523" cy="346294"/>
          </a:xfrm>
        </p:grpSpPr>
        <p:sp>
          <p:nvSpPr>
            <p:cNvPr id="10728" name="Google Shape;10728;p7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74"/>
          <p:cNvGrpSpPr/>
          <p:nvPr/>
        </p:nvGrpSpPr>
        <p:grpSpPr>
          <a:xfrm>
            <a:off x="6709751" y="2706442"/>
            <a:ext cx="261075" cy="347815"/>
            <a:chOff x="6709751" y="2881842"/>
            <a:chExt cx="261075" cy="347815"/>
          </a:xfrm>
        </p:grpSpPr>
        <p:sp>
          <p:nvSpPr>
            <p:cNvPr id="10735" name="Google Shape;10735;p7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74"/>
          <p:cNvGrpSpPr/>
          <p:nvPr/>
        </p:nvGrpSpPr>
        <p:grpSpPr>
          <a:xfrm>
            <a:off x="5807156" y="2705713"/>
            <a:ext cx="261043" cy="348163"/>
            <a:chOff x="5807156" y="2881113"/>
            <a:chExt cx="261043" cy="348163"/>
          </a:xfrm>
        </p:grpSpPr>
        <p:sp>
          <p:nvSpPr>
            <p:cNvPr id="10742" name="Google Shape;10742;p7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74"/>
          <p:cNvGrpSpPr/>
          <p:nvPr/>
        </p:nvGrpSpPr>
        <p:grpSpPr>
          <a:xfrm>
            <a:off x="5355653" y="2706093"/>
            <a:ext cx="262184" cy="346643"/>
            <a:chOff x="5355653" y="2881493"/>
            <a:chExt cx="262184" cy="346643"/>
          </a:xfrm>
        </p:grpSpPr>
        <p:sp>
          <p:nvSpPr>
            <p:cNvPr id="10748" name="Google Shape;10748;p7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74"/>
          <p:cNvGrpSpPr/>
          <p:nvPr/>
        </p:nvGrpSpPr>
        <p:grpSpPr>
          <a:xfrm>
            <a:off x="8055961" y="2706442"/>
            <a:ext cx="260283" cy="345914"/>
            <a:chOff x="8055961" y="2881842"/>
            <a:chExt cx="260283" cy="345914"/>
          </a:xfrm>
        </p:grpSpPr>
        <p:sp>
          <p:nvSpPr>
            <p:cNvPr id="10754" name="Google Shape;10754;p7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74"/>
          <p:cNvGrpSpPr/>
          <p:nvPr/>
        </p:nvGrpSpPr>
        <p:grpSpPr>
          <a:xfrm>
            <a:off x="7609368" y="2718512"/>
            <a:ext cx="264813" cy="353105"/>
            <a:chOff x="7609368" y="2893912"/>
            <a:chExt cx="264813" cy="353105"/>
          </a:xfrm>
        </p:grpSpPr>
        <p:sp>
          <p:nvSpPr>
            <p:cNvPr id="10759" name="Google Shape;10759;p7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74"/>
          <p:cNvGrpSpPr/>
          <p:nvPr/>
        </p:nvGrpSpPr>
        <p:grpSpPr>
          <a:xfrm>
            <a:off x="6248458" y="2694372"/>
            <a:ext cx="270864" cy="360645"/>
            <a:chOff x="6248458" y="2869772"/>
            <a:chExt cx="270864" cy="360645"/>
          </a:xfrm>
        </p:grpSpPr>
        <p:sp>
          <p:nvSpPr>
            <p:cNvPr id="10766" name="Google Shape;10766;p7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74"/>
          <p:cNvGrpSpPr/>
          <p:nvPr/>
        </p:nvGrpSpPr>
        <p:grpSpPr>
          <a:xfrm>
            <a:off x="3075928" y="2270398"/>
            <a:ext cx="363243" cy="300675"/>
            <a:chOff x="3075928" y="2445798"/>
            <a:chExt cx="363243" cy="300675"/>
          </a:xfrm>
        </p:grpSpPr>
        <p:sp>
          <p:nvSpPr>
            <p:cNvPr id="10772" name="Google Shape;10772;p7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74"/>
          <p:cNvGrpSpPr/>
          <p:nvPr/>
        </p:nvGrpSpPr>
        <p:grpSpPr>
          <a:xfrm>
            <a:off x="2633105" y="2256459"/>
            <a:ext cx="363243" cy="328585"/>
            <a:chOff x="2633105" y="2431859"/>
            <a:chExt cx="363243" cy="328585"/>
          </a:xfrm>
        </p:grpSpPr>
        <p:sp>
          <p:nvSpPr>
            <p:cNvPr id="10784" name="Google Shape;10784;p7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74"/>
          <p:cNvGrpSpPr/>
          <p:nvPr/>
        </p:nvGrpSpPr>
        <p:grpSpPr>
          <a:xfrm>
            <a:off x="2189142" y="2245910"/>
            <a:ext cx="365904" cy="350064"/>
            <a:chOff x="2189142" y="2421310"/>
            <a:chExt cx="365904" cy="350064"/>
          </a:xfrm>
        </p:grpSpPr>
        <p:sp>
          <p:nvSpPr>
            <p:cNvPr id="10793" name="Google Shape;10793;p7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2" name="Google Shape;10802;p7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3" name="Google Shape;10803;p74"/>
          <p:cNvGrpSpPr/>
          <p:nvPr/>
        </p:nvGrpSpPr>
        <p:grpSpPr>
          <a:xfrm>
            <a:off x="3961923" y="2310917"/>
            <a:ext cx="364415" cy="220936"/>
            <a:chOff x="3961923" y="2486317"/>
            <a:chExt cx="364415" cy="220936"/>
          </a:xfrm>
        </p:grpSpPr>
        <p:sp>
          <p:nvSpPr>
            <p:cNvPr id="10804" name="Google Shape;10804;p7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8" name="Google Shape;10808;p7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9" name="Google Shape;10809;p74"/>
          <p:cNvGrpSpPr/>
          <p:nvPr/>
        </p:nvGrpSpPr>
        <p:grpSpPr>
          <a:xfrm>
            <a:off x="1303876" y="2243977"/>
            <a:ext cx="363275" cy="354626"/>
            <a:chOff x="1303876" y="2419377"/>
            <a:chExt cx="363275" cy="354626"/>
          </a:xfrm>
        </p:grpSpPr>
        <p:sp>
          <p:nvSpPr>
            <p:cNvPr id="10810" name="Google Shape;10810;p7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74"/>
          <p:cNvGrpSpPr/>
          <p:nvPr/>
        </p:nvGrpSpPr>
        <p:grpSpPr>
          <a:xfrm>
            <a:off x="861053" y="2239510"/>
            <a:ext cx="362134" cy="363623"/>
            <a:chOff x="861053" y="2414910"/>
            <a:chExt cx="362134" cy="363623"/>
          </a:xfrm>
        </p:grpSpPr>
        <p:sp>
          <p:nvSpPr>
            <p:cNvPr id="10819" name="Google Shape;10819;p7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74"/>
          <p:cNvGrpSpPr/>
          <p:nvPr/>
        </p:nvGrpSpPr>
        <p:grpSpPr>
          <a:xfrm>
            <a:off x="7594288" y="2239859"/>
            <a:ext cx="279513" cy="355735"/>
            <a:chOff x="7594288" y="2415259"/>
            <a:chExt cx="279513" cy="355735"/>
          </a:xfrm>
        </p:grpSpPr>
        <p:sp>
          <p:nvSpPr>
            <p:cNvPr id="10825" name="Google Shape;10825;p7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74"/>
          <p:cNvGrpSpPr/>
          <p:nvPr/>
        </p:nvGrpSpPr>
        <p:grpSpPr>
          <a:xfrm>
            <a:off x="7145794" y="2240239"/>
            <a:ext cx="278784" cy="355735"/>
            <a:chOff x="7145794" y="2415639"/>
            <a:chExt cx="278784" cy="355735"/>
          </a:xfrm>
        </p:grpSpPr>
        <p:sp>
          <p:nvSpPr>
            <p:cNvPr id="10832" name="Google Shape;10832;p7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74"/>
          <p:cNvGrpSpPr/>
          <p:nvPr/>
        </p:nvGrpSpPr>
        <p:grpSpPr>
          <a:xfrm>
            <a:off x="6698441" y="2239130"/>
            <a:ext cx="277644" cy="357984"/>
            <a:chOff x="6698441" y="2414530"/>
            <a:chExt cx="277644" cy="357984"/>
          </a:xfrm>
        </p:grpSpPr>
        <p:sp>
          <p:nvSpPr>
            <p:cNvPr id="10843" name="Google Shape;10843;p7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9" name="Google Shape;10849;p74"/>
          <p:cNvGrpSpPr/>
          <p:nvPr/>
        </p:nvGrpSpPr>
        <p:grpSpPr>
          <a:xfrm>
            <a:off x="4897750" y="2240239"/>
            <a:ext cx="279513" cy="357255"/>
            <a:chOff x="4897750" y="2415639"/>
            <a:chExt cx="279513" cy="357255"/>
          </a:xfrm>
        </p:grpSpPr>
        <p:sp>
          <p:nvSpPr>
            <p:cNvPr id="10850" name="Google Shape;10850;p7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74"/>
          <p:cNvGrpSpPr/>
          <p:nvPr/>
        </p:nvGrpSpPr>
        <p:grpSpPr>
          <a:xfrm>
            <a:off x="5812066" y="2240619"/>
            <a:ext cx="264813" cy="353454"/>
            <a:chOff x="5812066" y="2416019"/>
            <a:chExt cx="264813" cy="353454"/>
          </a:xfrm>
        </p:grpSpPr>
        <p:sp>
          <p:nvSpPr>
            <p:cNvPr id="10859" name="Google Shape;10859;p7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74"/>
          <p:cNvGrpSpPr/>
          <p:nvPr/>
        </p:nvGrpSpPr>
        <p:grpSpPr>
          <a:xfrm>
            <a:off x="8054820" y="2240999"/>
            <a:ext cx="264433" cy="353454"/>
            <a:chOff x="8054820" y="2416399"/>
            <a:chExt cx="264433" cy="353454"/>
          </a:xfrm>
        </p:grpSpPr>
        <p:sp>
          <p:nvSpPr>
            <p:cNvPr id="10867" name="Google Shape;10867;p7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74"/>
          <p:cNvGrpSpPr/>
          <p:nvPr/>
        </p:nvGrpSpPr>
        <p:grpSpPr>
          <a:xfrm>
            <a:off x="5356413" y="2237990"/>
            <a:ext cx="271212" cy="361374"/>
            <a:chOff x="5356413" y="2413390"/>
            <a:chExt cx="271212" cy="361374"/>
          </a:xfrm>
        </p:grpSpPr>
        <p:sp>
          <p:nvSpPr>
            <p:cNvPr id="10874" name="Google Shape;10874;p7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74"/>
          <p:cNvGrpSpPr/>
          <p:nvPr/>
        </p:nvGrpSpPr>
        <p:grpSpPr>
          <a:xfrm>
            <a:off x="6255238" y="2236849"/>
            <a:ext cx="271244" cy="360994"/>
            <a:chOff x="6255238" y="2412249"/>
            <a:chExt cx="271244" cy="360994"/>
          </a:xfrm>
        </p:grpSpPr>
        <p:sp>
          <p:nvSpPr>
            <p:cNvPr id="10880" name="Google Shape;10880;p7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74"/>
          <p:cNvGrpSpPr/>
          <p:nvPr/>
        </p:nvGrpSpPr>
        <p:grpSpPr>
          <a:xfrm>
            <a:off x="2185372" y="1782399"/>
            <a:ext cx="366664" cy="366981"/>
            <a:chOff x="2185372" y="1957799"/>
            <a:chExt cx="366664" cy="366981"/>
          </a:xfrm>
        </p:grpSpPr>
        <p:sp>
          <p:nvSpPr>
            <p:cNvPr id="10887" name="Google Shape;10887;p7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74"/>
          <p:cNvGrpSpPr/>
          <p:nvPr/>
        </p:nvGrpSpPr>
        <p:grpSpPr>
          <a:xfrm>
            <a:off x="1737258" y="1812971"/>
            <a:ext cx="370814" cy="307359"/>
            <a:chOff x="1737258" y="1988371"/>
            <a:chExt cx="370814" cy="307359"/>
          </a:xfrm>
        </p:grpSpPr>
        <p:sp>
          <p:nvSpPr>
            <p:cNvPr id="10896" name="Google Shape;10896;p7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74"/>
          <p:cNvGrpSpPr/>
          <p:nvPr/>
        </p:nvGrpSpPr>
        <p:grpSpPr>
          <a:xfrm>
            <a:off x="848983" y="1814111"/>
            <a:ext cx="369294" cy="304350"/>
            <a:chOff x="848983" y="1989511"/>
            <a:chExt cx="369294" cy="304350"/>
          </a:xfrm>
        </p:grpSpPr>
        <p:sp>
          <p:nvSpPr>
            <p:cNvPr id="10901" name="Google Shape;10901;p7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74"/>
          <p:cNvGrpSpPr/>
          <p:nvPr/>
        </p:nvGrpSpPr>
        <p:grpSpPr>
          <a:xfrm>
            <a:off x="3074027" y="1808377"/>
            <a:ext cx="380604" cy="313854"/>
            <a:chOff x="3074027" y="1983777"/>
            <a:chExt cx="380604" cy="313854"/>
          </a:xfrm>
        </p:grpSpPr>
        <p:sp>
          <p:nvSpPr>
            <p:cNvPr id="10907" name="Google Shape;10907;p7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74"/>
          <p:cNvGrpSpPr/>
          <p:nvPr/>
        </p:nvGrpSpPr>
        <p:grpSpPr>
          <a:xfrm>
            <a:off x="3522521" y="1800457"/>
            <a:ext cx="367013" cy="331278"/>
            <a:chOff x="3522521" y="1975857"/>
            <a:chExt cx="367013" cy="331278"/>
          </a:xfrm>
        </p:grpSpPr>
        <p:sp>
          <p:nvSpPr>
            <p:cNvPr id="10913" name="Google Shape;10913;p7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74"/>
          <p:cNvGrpSpPr/>
          <p:nvPr/>
        </p:nvGrpSpPr>
        <p:grpSpPr>
          <a:xfrm>
            <a:off x="2630824" y="1801566"/>
            <a:ext cx="368185" cy="330454"/>
            <a:chOff x="2630824" y="1976966"/>
            <a:chExt cx="368185" cy="330454"/>
          </a:xfrm>
        </p:grpSpPr>
        <p:sp>
          <p:nvSpPr>
            <p:cNvPr id="10921" name="Google Shape;10921;p7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74"/>
          <p:cNvGrpSpPr/>
          <p:nvPr/>
        </p:nvGrpSpPr>
        <p:grpSpPr>
          <a:xfrm>
            <a:off x="1293706" y="1791016"/>
            <a:ext cx="369294" cy="350444"/>
            <a:chOff x="1293706" y="1966416"/>
            <a:chExt cx="369294" cy="350444"/>
          </a:xfrm>
        </p:grpSpPr>
        <p:sp>
          <p:nvSpPr>
            <p:cNvPr id="10930" name="Google Shape;10930;p7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74"/>
          <p:cNvGrpSpPr/>
          <p:nvPr/>
        </p:nvGrpSpPr>
        <p:grpSpPr>
          <a:xfrm>
            <a:off x="3967213" y="1800077"/>
            <a:ext cx="368185" cy="331816"/>
            <a:chOff x="3967213" y="1975477"/>
            <a:chExt cx="368185" cy="331816"/>
          </a:xfrm>
        </p:grpSpPr>
        <p:sp>
          <p:nvSpPr>
            <p:cNvPr id="10939" name="Google Shape;10939;p7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74"/>
          <p:cNvGrpSpPr/>
          <p:nvPr/>
        </p:nvGrpSpPr>
        <p:grpSpPr>
          <a:xfrm>
            <a:off x="8047661" y="1793646"/>
            <a:ext cx="279132" cy="356875"/>
            <a:chOff x="8047661" y="1969046"/>
            <a:chExt cx="279132" cy="356875"/>
          </a:xfrm>
        </p:grpSpPr>
        <p:sp>
          <p:nvSpPr>
            <p:cNvPr id="10943" name="Google Shape;10943;p7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74"/>
          <p:cNvGrpSpPr/>
          <p:nvPr/>
        </p:nvGrpSpPr>
        <p:grpSpPr>
          <a:xfrm>
            <a:off x="7596157" y="1792759"/>
            <a:ext cx="279544" cy="358142"/>
            <a:chOff x="7596157" y="1968159"/>
            <a:chExt cx="279544" cy="358142"/>
          </a:xfrm>
        </p:grpSpPr>
        <p:sp>
          <p:nvSpPr>
            <p:cNvPr id="10948" name="Google Shape;10948;p7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74"/>
          <p:cNvGrpSpPr/>
          <p:nvPr/>
        </p:nvGrpSpPr>
        <p:grpSpPr>
          <a:xfrm>
            <a:off x="7147315" y="1793646"/>
            <a:ext cx="279513" cy="357636"/>
            <a:chOff x="7147315" y="1969046"/>
            <a:chExt cx="279513" cy="357636"/>
          </a:xfrm>
        </p:grpSpPr>
        <p:sp>
          <p:nvSpPr>
            <p:cNvPr id="10955" name="Google Shape;10955;p7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74"/>
          <p:cNvGrpSpPr/>
          <p:nvPr/>
        </p:nvGrpSpPr>
        <p:grpSpPr>
          <a:xfrm>
            <a:off x="6697681" y="1792917"/>
            <a:ext cx="280305" cy="359093"/>
            <a:chOff x="6697681" y="1968317"/>
            <a:chExt cx="280305" cy="359093"/>
          </a:xfrm>
        </p:grpSpPr>
        <p:sp>
          <p:nvSpPr>
            <p:cNvPr id="10963" name="Google Shape;10963;p7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74"/>
          <p:cNvGrpSpPr/>
          <p:nvPr/>
        </p:nvGrpSpPr>
        <p:grpSpPr>
          <a:xfrm>
            <a:off x="6248839" y="1792537"/>
            <a:ext cx="280273" cy="358744"/>
            <a:chOff x="6248839" y="1967937"/>
            <a:chExt cx="280273" cy="358744"/>
          </a:xfrm>
        </p:grpSpPr>
        <p:sp>
          <p:nvSpPr>
            <p:cNvPr id="10971" name="Google Shape;10971;p7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74"/>
          <p:cNvGrpSpPr/>
          <p:nvPr/>
        </p:nvGrpSpPr>
        <p:grpSpPr>
          <a:xfrm>
            <a:off x="5801485" y="1793646"/>
            <a:ext cx="279164" cy="357794"/>
            <a:chOff x="5801485" y="1969046"/>
            <a:chExt cx="279164" cy="357794"/>
          </a:xfrm>
        </p:grpSpPr>
        <p:sp>
          <p:nvSpPr>
            <p:cNvPr id="10978" name="Google Shape;10978;p7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74"/>
          <p:cNvGrpSpPr/>
          <p:nvPr/>
        </p:nvGrpSpPr>
        <p:grpSpPr>
          <a:xfrm>
            <a:off x="5352643" y="1793646"/>
            <a:ext cx="278404" cy="358364"/>
            <a:chOff x="5352643" y="1969046"/>
            <a:chExt cx="278404" cy="358364"/>
          </a:xfrm>
        </p:grpSpPr>
        <p:sp>
          <p:nvSpPr>
            <p:cNvPr id="10992" name="Google Shape;10992;p7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74"/>
          <p:cNvGrpSpPr/>
          <p:nvPr/>
        </p:nvGrpSpPr>
        <p:grpSpPr>
          <a:xfrm>
            <a:off x="4897750" y="1792917"/>
            <a:ext cx="279132" cy="358364"/>
            <a:chOff x="4897750" y="1968317"/>
            <a:chExt cx="279132" cy="358364"/>
          </a:xfrm>
        </p:grpSpPr>
        <p:sp>
          <p:nvSpPr>
            <p:cNvPr id="10997" name="Google Shape;10997;p7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0" name="Google Shape;11010;p7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1" name="Google Shape;11011;p74"/>
          <p:cNvGrpSpPr/>
          <p:nvPr/>
        </p:nvGrpSpPr>
        <p:grpSpPr>
          <a:xfrm>
            <a:off x="1767449" y="1337644"/>
            <a:ext cx="324403" cy="347783"/>
            <a:chOff x="1767449" y="1513044"/>
            <a:chExt cx="324403" cy="347783"/>
          </a:xfrm>
        </p:grpSpPr>
        <p:sp>
          <p:nvSpPr>
            <p:cNvPr id="11012" name="Google Shape;11012;p7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74"/>
          <p:cNvGrpSpPr/>
          <p:nvPr/>
        </p:nvGrpSpPr>
        <p:grpSpPr>
          <a:xfrm>
            <a:off x="4007193" y="1337327"/>
            <a:ext cx="320633" cy="348100"/>
            <a:chOff x="4007193" y="1512727"/>
            <a:chExt cx="320633" cy="348100"/>
          </a:xfrm>
        </p:grpSpPr>
        <p:sp>
          <p:nvSpPr>
            <p:cNvPr id="11022" name="Google Shape;11022;p7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74"/>
          <p:cNvGrpSpPr/>
          <p:nvPr/>
        </p:nvGrpSpPr>
        <p:grpSpPr>
          <a:xfrm>
            <a:off x="3530425" y="1333347"/>
            <a:ext cx="368175" cy="344594"/>
            <a:chOff x="3530425" y="1508747"/>
            <a:chExt cx="368175" cy="344594"/>
          </a:xfrm>
        </p:grpSpPr>
        <p:sp>
          <p:nvSpPr>
            <p:cNvPr id="11028" name="Google Shape;11028;p7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74"/>
          <p:cNvGrpSpPr/>
          <p:nvPr/>
        </p:nvGrpSpPr>
        <p:grpSpPr>
          <a:xfrm>
            <a:off x="3127598" y="1337834"/>
            <a:ext cx="289714" cy="347593"/>
            <a:chOff x="3127598" y="1513234"/>
            <a:chExt cx="289714" cy="347593"/>
          </a:xfrm>
        </p:grpSpPr>
        <p:sp>
          <p:nvSpPr>
            <p:cNvPr id="11033" name="Google Shape;11033;p7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74"/>
          <p:cNvGrpSpPr/>
          <p:nvPr/>
        </p:nvGrpSpPr>
        <p:grpSpPr>
          <a:xfrm>
            <a:off x="2662884" y="1337644"/>
            <a:ext cx="322914" cy="348543"/>
            <a:chOff x="2662884" y="1513044"/>
            <a:chExt cx="322914" cy="348543"/>
          </a:xfrm>
        </p:grpSpPr>
        <p:sp>
          <p:nvSpPr>
            <p:cNvPr id="11039" name="Google Shape;11039;p7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74"/>
          <p:cNvGrpSpPr/>
          <p:nvPr/>
        </p:nvGrpSpPr>
        <p:grpSpPr>
          <a:xfrm>
            <a:off x="2232511" y="1337359"/>
            <a:ext cx="299534" cy="348068"/>
            <a:chOff x="2232511" y="1512759"/>
            <a:chExt cx="299534" cy="348068"/>
          </a:xfrm>
        </p:grpSpPr>
        <p:sp>
          <p:nvSpPr>
            <p:cNvPr id="11050" name="Google Shape;11050;p7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74"/>
          <p:cNvGrpSpPr/>
          <p:nvPr/>
        </p:nvGrpSpPr>
        <p:grpSpPr>
          <a:xfrm>
            <a:off x="1331406" y="1337961"/>
            <a:ext cx="301784" cy="348607"/>
            <a:chOff x="1331406" y="1513361"/>
            <a:chExt cx="301784" cy="348607"/>
          </a:xfrm>
        </p:grpSpPr>
        <p:sp>
          <p:nvSpPr>
            <p:cNvPr id="11062" name="Google Shape;11062;p7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74"/>
          <p:cNvGrpSpPr/>
          <p:nvPr/>
        </p:nvGrpSpPr>
        <p:grpSpPr>
          <a:xfrm>
            <a:off x="7144274" y="1324814"/>
            <a:ext cx="282174" cy="355735"/>
            <a:chOff x="7144274" y="1500214"/>
            <a:chExt cx="282174" cy="355735"/>
          </a:xfrm>
        </p:grpSpPr>
        <p:sp>
          <p:nvSpPr>
            <p:cNvPr id="11067" name="Google Shape;11067;p7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74"/>
          <p:cNvGrpSpPr/>
          <p:nvPr/>
        </p:nvGrpSpPr>
        <p:grpSpPr>
          <a:xfrm>
            <a:off x="6685262" y="1324814"/>
            <a:ext cx="289682" cy="354594"/>
            <a:chOff x="6685262" y="1500214"/>
            <a:chExt cx="289682" cy="354594"/>
          </a:xfrm>
        </p:grpSpPr>
        <p:sp>
          <p:nvSpPr>
            <p:cNvPr id="11074" name="Google Shape;11074;p7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74"/>
          <p:cNvGrpSpPr/>
          <p:nvPr/>
        </p:nvGrpSpPr>
        <p:grpSpPr>
          <a:xfrm>
            <a:off x="6200938" y="1325194"/>
            <a:ext cx="322154" cy="355355"/>
            <a:chOff x="6200938" y="1500594"/>
            <a:chExt cx="322154" cy="355355"/>
          </a:xfrm>
        </p:grpSpPr>
        <p:sp>
          <p:nvSpPr>
            <p:cNvPr id="11079" name="Google Shape;11079;p7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74"/>
          <p:cNvGrpSpPr/>
          <p:nvPr/>
        </p:nvGrpSpPr>
        <p:grpSpPr>
          <a:xfrm>
            <a:off x="5289631" y="1324814"/>
            <a:ext cx="332355" cy="354974"/>
            <a:chOff x="5289631" y="1500214"/>
            <a:chExt cx="332355" cy="354974"/>
          </a:xfrm>
        </p:grpSpPr>
        <p:sp>
          <p:nvSpPr>
            <p:cNvPr id="11085" name="Google Shape;11085;p7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74"/>
          <p:cNvGrpSpPr/>
          <p:nvPr/>
        </p:nvGrpSpPr>
        <p:grpSpPr>
          <a:xfrm>
            <a:off x="5748295" y="1324433"/>
            <a:ext cx="323294" cy="356115"/>
            <a:chOff x="5748295" y="1499833"/>
            <a:chExt cx="323294" cy="356115"/>
          </a:xfrm>
        </p:grpSpPr>
        <p:sp>
          <p:nvSpPr>
            <p:cNvPr id="11092" name="Google Shape;11092;p7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74"/>
          <p:cNvGrpSpPr/>
          <p:nvPr/>
        </p:nvGrpSpPr>
        <p:grpSpPr>
          <a:xfrm>
            <a:off x="8047661" y="1325637"/>
            <a:ext cx="278404" cy="355260"/>
            <a:chOff x="8047661" y="1501037"/>
            <a:chExt cx="278404" cy="355260"/>
          </a:xfrm>
        </p:grpSpPr>
        <p:sp>
          <p:nvSpPr>
            <p:cNvPr id="11100" name="Google Shape;11100;p7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4" name="Google Shape;11104;p74"/>
          <p:cNvGrpSpPr/>
          <p:nvPr/>
        </p:nvGrpSpPr>
        <p:grpSpPr>
          <a:xfrm>
            <a:off x="4903389" y="1324814"/>
            <a:ext cx="267854" cy="355735"/>
            <a:chOff x="4903389" y="1500214"/>
            <a:chExt cx="267854" cy="355735"/>
          </a:xfrm>
        </p:grpSpPr>
        <p:sp>
          <p:nvSpPr>
            <p:cNvPr id="11105" name="Google Shape;11105;p7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74"/>
          <p:cNvGrpSpPr/>
          <p:nvPr/>
        </p:nvGrpSpPr>
        <p:grpSpPr>
          <a:xfrm>
            <a:off x="7613518" y="1325954"/>
            <a:ext cx="264433" cy="353074"/>
            <a:chOff x="7613518" y="1501354"/>
            <a:chExt cx="264433" cy="353074"/>
          </a:xfrm>
        </p:grpSpPr>
        <p:sp>
          <p:nvSpPr>
            <p:cNvPr id="11111" name="Google Shape;11111;p7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7" name="Google Shape;11117;p74"/>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118" name="Google Shape;11118;p74"/>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22" name="Shape 11122"/>
        <p:cNvGrpSpPr/>
        <p:nvPr/>
      </p:nvGrpSpPr>
      <p:grpSpPr>
        <a:xfrm>
          <a:off x="0" y="0"/>
          <a:ext cx="0" cy="0"/>
          <a:chOff x="0" y="0"/>
          <a:chExt cx="0" cy="0"/>
        </a:xfrm>
      </p:grpSpPr>
      <p:grpSp>
        <p:nvGrpSpPr>
          <p:cNvPr id="11123" name="Google Shape;11123;p75"/>
          <p:cNvGrpSpPr/>
          <p:nvPr/>
        </p:nvGrpSpPr>
        <p:grpSpPr>
          <a:xfrm>
            <a:off x="1757085" y="1325225"/>
            <a:ext cx="371069" cy="359396"/>
            <a:chOff x="1757085" y="1500675"/>
            <a:chExt cx="371069" cy="359396"/>
          </a:xfrm>
        </p:grpSpPr>
        <p:sp>
          <p:nvSpPr>
            <p:cNvPr id="11124" name="Google Shape;11124;p7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75"/>
          <p:cNvGrpSpPr/>
          <p:nvPr/>
        </p:nvGrpSpPr>
        <p:grpSpPr>
          <a:xfrm>
            <a:off x="2774209" y="1779241"/>
            <a:ext cx="116693" cy="374186"/>
            <a:chOff x="2774209" y="1954691"/>
            <a:chExt cx="116693" cy="374186"/>
          </a:xfrm>
        </p:grpSpPr>
        <p:sp>
          <p:nvSpPr>
            <p:cNvPr id="11154" name="Google Shape;11154;p7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75"/>
          <p:cNvGrpSpPr/>
          <p:nvPr/>
        </p:nvGrpSpPr>
        <p:grpSpPr>
          <a:xfrm>
            <a:off x="4017435" y="1324462"/>
            <a:ext cx="315092" cy="359397"/>
            <a:chOff x="4017435" y="1499912"/>
            <a:chExt cx="315092" cy="359397"/>
          </a:xfrm>
        </p:grpSpPr>
        <p:sp>
          <p:nvSpPr>
            <p:cNvPr id="11157" name="Google Shape;11157;p7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9" name="Google Shape;11159;p75"/>
          <p:cNvGrpSpPr/>
          <p:nvPr/>
        </p:nvGrpSpPr>
        <p:grpSpPr>
          <a:xfrm>
            <a:off x="3963652" y="1824309"/>
            <a:ext cx="374154" cy="284050"/>
            <a:chOff x="3963652" y="1999759"/>
            <a:chExt cx="374154" cy="284050"/>
          </a:xfrm>
        </p:grpSpPr>
        <p:sp>
          <p:nvSpPr>
            <p:cNvPr id="11160" name="Google Shape;11160;p7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75"/>
          <p:cNvGrpSpPr/>
          <p:nvPr/>
        </p:nvGrpSpPr>
        <p:grpSpPr>
          <a:xfrm>
            <a:off x="1777536" y="1839416"/>
            <a:ext cx="376444" cy="253772"/>
            <a:chOff x="1777536" y="2014866"/>
            <a:chExt cx="376444" cy="253772"/>
          </a:xfrm>
        </p:grpSpPr>
        <p:sp>
          <p:nvSpPr>
            <p:cNvPr id="11164" name="Google Shape;11164;p7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75"/>
          <p:cNvGrpSpPr/>
          <p:nvPr/>
        </p:nvGrpSpPr>
        <p:grpSpPr>
          <a:xfrm>
            <a:off x="1309875" y="1881876"/>
            <a:ext cx="374154" cy="169680"/>
            <a:chOff x="1309875" y="2057326"/>
            <a:chExt cx="374154" cy="169680"/>
          </a:xfrm>
        </p:grpSpPr>
        <p:sp>
          <p:nvSpPr>
            <p:cNvPr id="11170" name="Google Shape;11170;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1" name="Google Shape;11181;p7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2" name="Google Shape;11182;p75"/>
          <p:cNvGrpSpPr/>
          <p:nvPr/>
        </p:nvGrpSpPr>
        <p:grpSpPr>
          <a:xfrm>
            <a:off x="2347450" y="1779114"/>
            <a:ext cx="113639" cy="373168"/>
            <a:chOff x="2347450" y="1954564"/>
            <a:chExt cx="113639" cy="373168"/>
          </a:xfrm>
        </p:grpSpPr>
        <p:sp>
          <p:nvSpPr>
            <p:cNvPr id="11183" name="Google Shape;11183;p7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5" name="Google Shape;11185;p7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6" name="Google Shape;11186;p75"/>
          <p:cNvGrpSpPr/>
          <p:nvPr/>
        </p:nvGrpSpPr>
        <p:grpSpPr>
          <a:xfrm>
            <a:off x="3110102" y="1324430"/>
            <a:ext cx="330613" cy="358379"/>
            <a:chOff x="3110102" y="1499880"/>
            <a:chExt cx="330613" cy="358379"/>
          </a:xfrm>
        </p:grpSpPr>
        <p:sp>
          <p:nvSpPr>
            <p:cNvPr id="11187" name="Google Shape;11187;p7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4" name="Google Shape;11194;p7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5" name="Google Shape;11195;p75"/>
          <p:cNvGrpSpPr/>
          <p:nvPr/>
        </p:nvGrpSpPr>
        <p:grpSpPr>
          <a:xfrm>
            <a:off x="3485575" y="1824309"/>
            <a:ext cx="373772" cy="284050"/>
            <a:chOff x="3531200" y="1999759"/>
            <a:chExt cx="373772" cy="284050"/>
          </a:xfrm>
        </p:grpSpPr>
        <p:sp>
          <p:nvSpPr>
            <p:cNvPr id="11196" name="Google Shape;11196;p7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75"/>
          <p:cNvGrpSpPr/>
          <p:nvPr/>
        </p:nvGrpSpPr>
        <p:grpSpPr>
          <a:xfrm>
            <a:off x="2667058" y="1324843"/>
            <a:ext cx="330231" cy="359015"/>
            <a:chOff x="2667058" y="1500293"/>
            <a:chExt cx="330231" cy="359015"/>
          </a:xfrm>
        </p:grpSpPr>
        <p:sp>
          <p:nvSpPr>
            <p:cNvPr id="11201" name="Google Shape;11201;p7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75"/>
          <p:cNvGrpSpPr/>
          <p:nvPr/>
        </p:nvGrpSpPr>
        <p:grpSpPr>
          <a:xfrm>
            <a:off x="3567553" y="1324462"/>
            <a:ext cx="320022" cy="359778"/>
            <a:chOff x="3567553" y="1499912"/>
            <a:chExt cx="320022" cy="359778"/>
          </a:xfrm>
        </p:grpSpPr>
        <p:sp>
          <p:nvSpPr>
            <p:cNvPr id="11220" name="Google Shape;11220;p7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75"/>
          <p:cNvGrpSpPr/>
          <p:nvPr/>
        </p:nvGrpSpPr>
        <p:grpSpPr>
          <a:xfrm>
            <a:off x="1309875" y="1324462"/>
            <a:ext cx="359015" cy="358633"/>
            <a:chOff x="1309875" y="1499912"/>
            <a:chExt cx="359015" cy="358633"/>
          </a:xfrm>
        </p:grpSpPr>
        <p:sp>
          <p:nvSpPr>
            <p:cNvPr id="11227" name="Google Shape;11227;p7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75"/>
          <p:cNvGrpSpPr/>
          <p:nvPr/>
        </p:nvGrpSpPr>
        <p:grpSpPr>
          <a:xfrm>
            <a:off x="2219466" y="1324843"/>
            <a:ext cx="330613" cy="359015"/>
            <a:chOff x="2219466" y="1500293"/>
            <a:chExt cx="330613" cy="359015"/>
          </a:xfrm>
        </p:grpSpPr>
        <p:sp>
          <p:nvSpPr>
            <p:cNvPr id="11237" name="Google Shape;11237;p7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75"/>
          <p:cNvGrpSpPr/>
          <p:nvPr/>
        </p:nvGrpSpPr>
        <p:grpSpPr>
          <a:xfrm>
            <a:off x="5343544" y="1333908"/>
            <a:ext cx="244676" cy="351095"/>
            <a:chOff x="5343544" y="1509358"/>
            <a:chExt cx="244676" cy="351095"/>
          </a:xfrm>
        </p:grpSpPr>
        <p:sp>
          <p:nvSpPr>
            <p:cNvPr id="11240" name="Google Shape;11240;p7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75"/>
          <p:cNvGrpSpPr/>
          <p:nvPr/>
        </p:nvGrpSpPr>
        <p:grpSpPr>
          <a:xfrm>
            <a:off x="4882340" y="1333908"/>
            <a:ext cx="246171" cy="351095"/>
            <a:chOff x="4882340" y="1509358"/>
            <a:chExt cx="246171" cy="351095"/>
          </a:xfrm>
        </p:grpSpPr>
        <p:sp>
          <p:nvSpPr>
            <p:cNvPr id="11244" name="Google Shape;11244;p7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75"/>
          <p:cNvGrpSpPr/>
          <p:nvPr/>
        </p:nvGrpSpPr>
        <p:grpSpPr>
          <a:xfrm>
            <a:off x="6273204" y="1333558"/>
            <a:ext cx="236343" cy="351445"/>
            <a:chOff x="6273204" y="1509008"/>
            <a:chExt cx="236343" cy="351445"/>
          </a:xfrm>
        </p:grpSpPr>
        <p:sp>
          <p:nvSpPr>
            <p:cNvPr id="11250" name="Google Shape;11250;p7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2" name="Google Shape;11252;p7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3" name="Google Shape;11253;p75"/>
          <p:cNvGrpSpPr/>
          <p:nvPr/>
        </p:nvGrpSpPr>
        <p:grpSpPr>
          <a:xfrm>
            <a:off x="7219530" y="1332794"/>
            <a:ext cx="191625" cy="352209"/>
            <a:chOff x="7219530" y="1508244"/>
            <a:chExt cx="191625" cy="352209"/>
          </a:xfrm>
        </p:grpSpPr>
        <p:sp>
          <p:nvSpPr>
            <p:cNvPr id="11254" name="Google Shape;11254;p7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75"/>
          <p:cNvGrpSpPr/>
          <p:nvPr/>
        </p:nvGrpSpPr>
        <p:grpSpPr>
          <a:xfrm>
            <a:off x="7699309" y="1333176"/>
            <a:ext cx="154922" cy="351827"/>
            <a:chOff x="7699309" y="1508626"/>
            <a:chExt cx="154922" cy="351827"/>
          </a:xfrm>
        </p:grpSpPr>
        <p:sp>
          <p:nvSpPr>
            <p:cNvPr id="11257" name="Google Shape;11257;p7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75"/>
          <p:cNvGrpSpPr/>
          <p:nvPr/>
        </p:nvGrpSpPr>
        <p:grpSpPr>
          <a:xfrm>
            <a:off x="8161690" y="1333558"/>
            <a:ext cx="153396" cy="351064"/>
            <a:chOff x="8161690" y="1509008"/>
            <a:chExt cx="153396" cy="351064"/>
          </a:xfrm>
        </p:grpSpPr>
        <p:sp>
          <p:nvSpPr>
            <p:cNvPr id="11265" name="Google Shape;11265;p7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75"/>
          <p:cNvGrpSpPr/>
          <p:nvPr/>
        </p:nvGrpSpPr>
        <p:grpSpPr>
          <a:xfrm>
            <a:off x="6746940" y="1333431"/>
            <a:ext cx="213221" cy="352304"/>
            <a:chOff x="6746940" y="1508881"/>
            <a:chExt cx="213221" cy="352304"/>
          </a:xfrm>
        </p:grpSpPr>
        <p:sp>
          <p:nvSpPr>
            <p:cNvPr id="11270" name="Google Shape;11270;p7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75"/>
          <p:cNvGrpSpPr/>
          <p:nvPr/>
        </p:nvGrpSpPr>
        <p:grpSpPr>
          <a:xfrm>
            <a:off x="5770336" y="1832165"/>
            <a:ext cx="350682" cy="292097"/>
            <a:chOff x="5770336" y="2007615"/>
            <a:chExt cx="350682" cy="292097"/>
          </a:xfrm>
        </p:grpSpPr>
        <p:sp>
          <p:nvSpPr>
            <p:cNvPr id="11275" name="Google Shape;11275;p7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75"/>
          <p:cNvGrpSpPr/>
          <p:nvPr/>
        </p:nvGrpSpPr>
        <p:grpSpPr>
          <a:xfrm>
            <a:off x="5326878" y="1804908"/>
            <a:ext cx="350332" cy="346229"/>
            <a:chOff x="5326878" y="1980358"/>
            <a:chExt cx="350332" cy="346229"/>
          </a:xfrm>
        </p:grpSpPr>
        <p:sp>
          <p:nvSpPr>
            <p:cNvPr id="11280" name="Google Shape;11280;p7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4" name="Google Shape;11284;p7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5" name="Google Shape;11285;p75"/>
          <p:cNvGrpSpPr/>
          <p:nvPr/>
        </p:nvGrpSpPr>
        <p:grpSpPr>
          <a:xfrm>
            <a:off x="4883835" y="1817121"/>
            <a:ext cx="350300" cy="323043"/>
            <a:chOff x="4883835" y="1992571"/>
            <a:chExt cx="350300" cy="323043"/>
          </a:xfrm>
        </p:grpSpPr>
        <p:sp>
          <p:nvSpPr>
            <p:cNvPr id="11286" name="Google Shape;11286;p7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75"/>
          <p:cNvGrpSpPr/>
          <p:nvPr/>
        </p:nvGrpSpPr>
        <p:grpSpPr>
          <a:xfrm>
            <a:off x="7548967" y="1803477"/>
            <a:ext cx="333285" cy="349950"/>
            <a:chOff x="7548967" y="1978927"/>
            <a:chExt cx="333285" cy="349950"/>
          </a:xfrm>
        </p:grpSpPr>
        <p:sp>
          <p:nvSpPr>
            <p:cNvPr id="11293" name="Google Shape;11293;p7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75"/>
          <p:cNvGrpSpPr/>
          <p:nvPr/>
        </p:nvGrpSpPr>
        <p:grpSpPr>
          <a:xfrm>
            <a:off x="6214142" y="1803477"/>
            <a:ext cx="346515" cy="350300"/>
            <a:chOff x="6214142" y="1978927"/>
            <a:chExt cx="346515" cy="350300"/>
          </a:xfrm>
        </p:grpSpPr>
        <p:sp>
          <p:nvSpPr>
            <p:cNvPr id="11301" name="Google Shape;11301;p7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75"/>
          <p:cNvGrpSpPr/>
          <p:nvPr/>
        </p:nvGrpSpPr>
        <p:grpSpPr>
          <a:xfrm>
            <a:off x="7105923" y="1803095"/>
            <a:ext cx="333285" cy="350682"/>
            <a:chOff x="7105923" y="1978545"/>
            <a:chExt cx="333285" cy="350682"/>
          </a:xfrm>
        </p:grpSpPr>
        <p:sp>
          <p:nvSpPr>
            <p:cNvPr id="11304" name="Google Shape;11304;p7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1" name="Google Shape;11311;p7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3" name="Google Shape;11313;p75"/>
          <p:cNvGrpSpPr/>
          <p:nvPr/>
        </p:nvGrpSpPr>
        <p:grpSpPr>
          <a:xfrm>
            <a:off x="3616406" y="2246902"/>
            <a:ext cx="203393" cy="351827"/>
            <a:chOff x="3616406" y="2422352"/>
            <a:chExt cx="203393" cy="351827"/>
          </a:xfrm>
        </p:grpSpPr>
        <p:sp>
          <p:nvSpPr>
            <p:cNvPr id="11314" name="Google Shape;11314;p7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75"/>
          <p:cNvGrpSpPr/>
          <p:nvPr/>
        </p:nvGrpSpPr>
        <p:grpSpPr>
          <a:xfrm>
            <a:off x="878187" y="2246520"/>
            <a:ext cx="272696" cy="351827"/>
            <a:chOff x="913012" y="2421970"/>
            <a:chExt cx="272696" cy="351827"/>
          </a:xfrm>
        </p:grpSpPr>
        <p:sp>
          <p:nvSpPr>
            <p:cNvPr id="11317" name="Google Shape;11317;p7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75"/>
          <p:cNvGrpSpPr/>
          <p:nvPr/>
        </p:nvGrpSpPr>
        <p:grpSpPr>
          <a:xfrm>
            <a:off x="2274743" y="2246902"/>
            <a:ext cx="255649" cy="351445"/>
            <a:chOff x="2274743" y="2422352"/>
            <a:chExt cx="255649" cy="351445"/>
          </a:xfrm>
        </p:grpSpPr>
        <p:sp>
          <p:nvSpPr>
            <p:cNvPr id="11322" name="Google Shape;11322;p7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5" name="Google Shape;11325;p75"/>
          <p:cNvGrpSpPr/>
          <p:nvPr/>
        </p:nvGrpSpPr>
        <p:grpSpPr>
          <a:xfrm>
            <a:off x="2708723" y="2245789"/>
            <a:ext cx="246552" cy="352558"/>
            <a:chOff x="2708723" y="2421239"/>
            <a:chExt cx="246552" cy="352558"/>
          </a:xfrm>
        </p:grpSpPr>
        <p:sp>
          <p:nvSpPr>
            <p:cNvPr id="11326" name="Google Shape;11326;p7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75"/>
          <p:cNvGrpSpPr/>
          <p:nvPr/>
        </p:nvGrpSpPr>
        <p:grpSpPr>
          <a:xfrm>
            <a:off x="1835485" y="2246902"/>
            <a:ext cx="259433" cy="350714"/>
            <a:chOff x="1835485" y="2422352"/>
            <a:chExt cx="259433" cy="350714"/>
          </a:xfrm>
        </p:grpSpPr>
        <p:sp>
          <p:nvSpPr>
            <p:cNvPr id="11329" name="Google Shape;11329;p7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6" name="Google Shape;11336;p75"/>
          <p:cNvGrpSpPr/>
          <p:nvPr/>
        </p:nvGrpSpPr>
        <p:grpSpPr>
          <a:xfrm>
            <a:off x="3150240" y="2246902"/>
            <a:ext cx="212489" cy="351445"/>
            <a:chOff x="3150240" y="2422352"/>
            <a:chExt cx="212489" cy="351445"/>
          </a:xfrm>
        </p:grpSpPr>
        <p:sp>
          <p:nvSpPr>
            <p:cNvPr id="11337" name="Google Shape;11337;p7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75"/>
          <p:cNvGrpSpPr/>
          <p:nvPr/>
        </p:nvGrpSpPr>
        <p:grpSpPr>
          <a:xfrm>
            <a:off x="1367060" y="2246679"/>
            <a:ext cx="269261" cy="352050"/>
            <a:chOff x="1367060" y="2422129"/>
            <a:chExt cx="269261" cy="352050"/>
          </a:xfrm>
        </p:grpSpPr>
        <p:sp>
          <p:nvSpPr>
            <p:cNvPr id="11340" name="Google Shape;11340;p7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4" name="Google Shape;11354;p7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5" name="Google Shape;11355;p75"/>
          <p:cNvGrpSpPr/>
          <p:nvPr/>
        </p:nvGrpSpPr>
        <p:grpSpPr>
          <a:xfrm>
            <a:off x="4882690" y="2249955"/>
            <a:ext cx="274573" cy="350682"/>
            <a:chOff x="4882690" y="2425405"/>
            <a:chExt cx="274573" cy="350682"/>
          </a:xfrm>
        </p:grpSpPr>
        <p:sp>
          <p:nvSpPr>
            <p:cNvPr id="11356" name="Google Shape;11356;p7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8" name="Google Shape;11358;p75"/>
          <p:cNvGrpSpPr/>
          <p:nvPr/>
        </p:nvGrpSpPr>
        <p:grpSpPr>
          <a:xfrm>
            <a:off x="6627639" y="2268434"/>
            <a:ext cx="355993" cy="313247"/>
            <a:chOff x="6627639" y="2443884"/>
            <a:chExt cx="355993" cy="313247"/>
          </a:xfrm>
        </p:grpSpPr>
        <p:sp>
          <p:nvSpPr>
            <p:cNvPr id="11359" name="Google Shape;11359;p7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75"/>
          <p:cNvGrpSpPr/>
          <p:nvPr/>
        </p:nvGrpSpPr>
        <p:grpSpPr>
          <a:xfrm>
            <a:off x="6183451" y="2286690"/>
            <a:ext cx="351445" cy="277976"/>
            <a:chOff x="6183451" y="2462140"/>
            <a:chExt cx="351445" cy="277976"/>
          </a:xfrm>
        </p:grpSpPr>
        <p:sp>
          <p:nvSpPr>
            <p:cNvPr id="11363" name="Google Shape;11363;p7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75"/>
          <p:cNvGrpSpPr/>
          <p:nvPr/>
        </p:nvGrpSpPr>
        <p:grpSpPr>
          <a:xfrm>
            <a:off x="5735477" y="2254408"/>
            <a:ext cx="353354" cy="341299"/>
            <a:chOff x="5735477" y="2429858"/>
            <a:chExt cx="353354" cy="341299"/>
          </a:xfrm>
        </p:grpSpPr>
        <p:sp>
          <p:nvSpPr>
            <p:cNvPr id="11371" name="Google Shape;11371;p7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75"/>
          <p:cNvGrpSpPr/>
          <p:nvPr/>
        </p:nvGrpSpPr>
        <p:grpSpPr>
          <a:xfrm>
            <a:off x="5243735" y="2271523"/>
            <a:ext cx="405255" cy="275499"/>
            <a:chOff x="5283337" y="2478774"/>
            <a:chExt cx="358633" cy="243913"/>
          </a:xfrm>
        </p:grpSpPr>
        <p:sp>
          <p:nvSpPr>
            <p:cNvPr id="11378" name="Google Shape;11378;p7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75"/>
          <p:cNvGrpSpPr/>
          <p:nvPr/>
        </p:nvGrpSpPr>
        <p:grpSpPr>
          <a:xfrm>
            <a:off x="7964753" y="2295373"/>
            <a:ext cx="362068" cy="258670"/>
            <a:chOff x="7964753" y="2470823"/>
            <a:chExt cx="362068" cy="258670"/>
          </a:xfrm>
        </p:grpSpPr>
        <p:sp>
          <p:nvSpPr>
            <p:cNvPr id="11396" name="Google Shape;11396;p7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75"/>
          <p:cNvGrpSpPr/>
          <p:nvPr/>
        </p:nvGrpSpPr>
        <p:grpSpPr>
          <a:xfrm>
            <a:off x="7524349" y="2280997"/>
            <a:ext cx="350332" cy="288948"/>
            <a:chOff x="7524349" y="2456447"/>
            <a:chExt cx="350332" cy="288948"/>
          </a:xfrm>
        </p:grpSpPr>
        <p:sp>
          <p:nvSpPr>
            <p:cNvPr id="11406" name="Google Shape;11406;p7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75"/>
          <p:cNvGrpSpPr/>
          <p:nvPr/>
        </p:nvGrpSpPr>
        <p:grpSpPr>
          <a:xfrm>
            <a:off x="3972749" y="2718761"/>
            <a:ext cx="355230" cy="356725"/>
            <a:chOff x="3972749" y="2894211"/>
            <a:chExt cx="355230" cy="356725"/>
          </a:xfrm>
        </p:grpSpPr>
        <p:sp>
          <p:nvSpPr>
            <p:cNvPr id="11412" name="Google Shape;11412;p7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75"/>
          <p:cNvGrpSpPr/>
          <p:nvPr/>
        </p:nvGrpSpPr>
        <p:grpSpPr>
          <a:xfrm>
            <a:off x="3527797" y="2743346"/>
            <a:ext cx="355993" cy="307904"/>
            <a:chOff x="3527797" y="2918796"/>
            <a:chExt cx="355993" cy="307904"/>
          </a:xfrm>
        </p:grpSpPr>
        <p:sp>
          <p:nvSpPr>
            <p:cNvPr id="11418" name="Google Shape;11418;p7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75"/>
          <p:cNvGrpSpPr/>
          <p:nvPr/>
        </p:nvGrpSpPr>
        <p:grpSpPr>
          <a:xfrm>
            <a:off x="3082845" y="2745509"/>
            <a:ext cx="356375" cy="302338"/>
            <a:chOff x="3082845" y="2920959"/>
            <a:chExt cx="356375" cy="302338"/>
          </a:xfrm>
        </p:grpSpPr>
        <p:sp>
          <p:nvSpPr>
            <p:cNvPr id="11429" name="Google Shape;11429;p7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75"/>
          <p:cNvGrpSpPr/>
          <p:nvPr/>
        </p:nvGrpSpPr>
        <p:grpSpPr>
          <a:xfrm>
            <a:off x="2639038" y="2719492"/>
            <a:ext cx="355612" cy="355612"/>
            <a:chOff x="2639038" y="2894942"/>
            <a:chExt cx="355612" cy="355612"/>
          </a:xfrm>
        </p:grpSpPr>
        <p:sp>
          <p:nvSpPr>
            <p:cNvPr id="11432" name="Google Shape;11432;p7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75"/>
          <p:cNvGrpSpPr/>
          <p:nvPr/>
        </p:nvGrpSpPr>
        <p:grpSpPr>
          <a:xfrm>
            <a:off x="2194468" y="2763415"/>
            <a:ext cx="355993" cy="267766"/>
            <a:chOff x="2194468" y="2938865"/>
            <a:chExt cx="355993" cy="267766"/>
          </a:xfrm>
        </p:grpSpPr>
        <p:sp>
          <p:nvSpPr>
            <p:cNvPr id="11435" name="Google Shape;11435;p7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75"/>
          <p:cNvGrpSpPr/>
          <p:nvPr/>
        </p:nvGrpSpPr>
        <p:grpSpPr>
          <a:xfrm>
            <a:off x="1749897" y="2719111"/>
            <a:ext cx="355993" cy="355612"/>
            <a:chOff x="1749897" y="2894561"/>
            <a:chExt cx="355993" cy="355612"/>
          </a:xfrm>
        </p:grpSpPr>
        <p:sp>
          <p:nvSpPr>
            <p:cNvPr id="11456" name="Google Shape;11456;p7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75"/>
          <p:cNvGrpSpPr/>
          <p:nvPr/>
        </p:nvGrpSpPr>
        <p:grpSpPr>
          <a:xfrm>
            <a:off x="1305327" y="2718761"/>
            <a:ext cx="357520" cy="357488"/>
            <a:chOff x="1305327" y="2894211"/>
            <a:chExt cx="357520" cy="357488"/>
          </a:xfrm>
        </p:grpSpPr>
        <p:sp>
          <p:nvSpPr>
            <p:cNvPr id="11468" name="Google Shape;11468;p7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75"/>
          <p:cNvGrpSpPr/>
          <p:nvPr/>
        </p:nvGrpSpPr>
        <p:grpSpPr>
          <a:xfrm>
            <a:off x="853950" y="2719270"/>
            <a:ext cx="364104" cy="353290"/>
            <a:chOff x="853950" y="2894720"/>
            <a:chExt cx="364104" cy="353290"/>
          </a:xfrm>
        </p:grpSpPr>
        <p:sp>
          <p:nvSpPr>
            <p:cNvPr id="11474" name="Google Shape;11474;p7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75"/>
          <p:cNvGrpSpPr/>
          <p:nvPr/>
        </p:nvGrpSpPr>
        <p:grpSpPr>
          <a:xfrm>
            <a:off x="7066548" y="2737144"/>
            <a:ext cx="352209" cy="334938"/>
            <a:chOff x="7066548" y="2912594"/>
            <a:chExt cx="352209" cy="334938"/>
          </a:xfrm>
        </p:grpSpPr>
        <p:sp>
          <p:nvSpPr>
            <p:cNvPr id="11482" name="Google Shape;11482;p7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8" name="Google Shape;11488;p7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0" name="Google Shape;11490;p75"/>
          <p:cNvGrpSpPr/>
          <p:nvPr/>
        </p:nvGrpSpPr>
        <p:grpSpPr>
          <a:xfrm>
            <a:off x="7541397" y="2729352"/>
            <a:ext cx="318495" cy="352209"/>
            <a:chOff x="7541397" y="2904802"/>
            <a:chExt cx="318495" cy="352209"/>
          </a:xfrm>
        </p:grpSpPr>
        <p:sp>
          <p:nvSpPr>
            <p:cNvPr id="11491" name="Google Shape;11491;p7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75"/>
          <p:cNvGrpSpPr/>
          <p:nvPr/>
        </p:nvGrpSpPr>
        <p:grpSpPr>
          <a:xfrm>
            <a:off x="8003015" y="2728589"/>
            <a:ext cx="306759" cy="351445"/>
            <a:chOff x="8003015" y="2904039"/>
            <a:chExt cx="306759" cy="351445"/>
          </a:xfrm>
        </p:grpSpPr>
        <p:sp>
          <p:nvSpPr>
            <p:cNvPr id="11494" name="Google Shape;11494;p7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75"/>
          <p:cNvGrpSpPr/>
          <p:nvPr/>
        </p:nvGrpSpPr>
        <p:grpSpPr>
          <a:xfrm>
            <a:off x="5687770" y="2710046"/>
            <a:ext cx="369638" cy="369606"/>
            <a:chOff x="5687770" y="2885496"/>
            <a:chExt cx="369638" cy="369606"/>
          </a:xfrm>
        </p:grpSpPr>
        <p:sp>
          <p:nvSpPr>
            <p:cNvPr id="11501" name="Google Shape;11501;p7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75"/>
          <p:cNvGrpSpPr/>
          <p:nvPr/>
        </p:nvGrpSpPr>
        <p:grpSpPr>
          <a:xfrm>
            <a:off x="4881958" y="2729352"/>
            <a:ext cx="156417" cy="349537"/>
            <a:chOff x="4881958" y="2904802"/>
            <a:chExt cx="156417" cy="349537"/>
          </a:xfrm>
        </p:grpSpPr>
        <p:sp>
          <p:nvSpPr>
            <p:cNvPr id="11512" name="Google Shape;11512;p7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75"/>
          <p:cNvGrpSpPr/>
          <p:nvPr/>
        </p:nvGrpSpPr>
        <p:grpSpPr>
          <a:xfrm>
            <a:off x="5230318" y="2711064"/>
            <a:ext cx="371133" cy="367443"/>
            <a:chOff x="5230318" y="2886514"/>
            <a:chExt cx="371133" cy="367443"/>
          </a:xfrm>
        </p:grpSpPr>
        <p:sp>
          <p:nvSpPr>
            <p:cNvPr id="11520" name="Google Shape;11520;p7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75"/>
          <p:cNvGrpSpPr/>
          <p:nvPr/>
        </p:nvGrpSpPr>
        <p:grpSpPr>
          <a:xfrm>
            <a:off x="5748358" y="3259128"/>
            <a:ext cx="352590" cy="182561"/>
            <a:chOff x="5748358" y="3434578"/>
            <a:chExt cx="352590" cy="182561"/>
          </a:xfrm>
        </p:grpSpPr>
        <p:sp>
          <p:nvSpPr>
            <p:cNvPr id="11530" name="Google Shape;11530;p7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75"/>
          <p:cNvGrpSpPr/>
          <p:nvPr/>
        </p:nvGrpSpPr>
        <p:grpSpPr>
          <a:xfrm>
            <a:off x="862283" y="4099321"/>
            <a:ext cx="341204" cy="359301"/>
            <a:chOff x="862283" y="4274771"/>
            <a:chExt cx="341204" cy="359301"/>
          </a:xfrm>
        </p:grpSpPr>
        <p:sp>
          <p:nvSpPr>
            <p:cNvPr id="11537" name="Google Shape;11537;p7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75"/>
          <p:cNvGrpSpPr/>
          <p:nvPr/>
        </p:nvGrpSpPr>
        <p:grpSpPr>
          <a:xfrm>
            <a:off x="1396957" y="4111915"/>
            <a:ext cx="301861" cy="332871"/>
            <a:chOff x="1396957" y="4287365"/>
            <a:chExt cx="301861" cy="332871"/>
          </a:xfrm>
        </p:grpSpPr>
        <p:sp>
          <p:nvSpPr>
            <p:cNvPr id="11541" name="Google Shape;11541;p7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75"/>
          <p:cNvGrpSpPr/>
          <p:nvPr/>
        </p:nvGrpSpPr>
        <p:grpSpPr>
          <a:xfrm>
            <a:off x="1865381" y="4102056"/>
            <a:ext cx="396131" cy="355612"/>
            <a:chOff x="1865381" y="4277506"/>
            <a:chExt cx="396131" cy="355612"/>
          </a:xfrm>
        </p:grpSpPr>
        <p:sp>
          <p:nvSpPr>
            <p:cNvPr id="11557" name="Google Shape;11557;p7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75"/>
          <p:cNvGrpSpPr/>
          <p:nvPr/>
        </p:nvGrpSpPr>
        <p:grpSpPr>
          <a:xfrm>
            <a:off x="2411823" y="4128549"/>
            <a:ext cx="334398" cy="299953"/>
            <a:chOff x="2411823" y="4303999"/>
            <a:chExt cx="334398" cy="299953"/>
          </a:xfrm>
        </p:grpSpPr>
        <p:sp>
          <p:nvSpPr>
            <p:cNvPr id="11564" name="Google Shape;11564;p7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75"/>
          <p:cNvGrpSpPr/>
          <p:nvPr/>
        </p:nvGrpSpPr>
        <p:grpSpPr>
          <a:xfrm>
            <a:off x="2903337" y="4103582"/>
            <a:ext cx="382519" cy="350682"/>
            <a:chOff x="2903337" y="4279032"/>
            <a:chExt cx="382519" cy="350682"/>
          </a:xfrm>
        </p:grpSpPr>
        <p:sp>
          <p:nvSpPr>
            <p:cNvPr id="11572" name="Google Shape;11572;p7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75"/>
          <p:cNvGrpSpPr/>
          <p:nvPr/>
        </p:nvGrpSpPr>
        <p:grpSpPr>
          <a:xfrm>
            <a:off x="3933342" y="4140317"/>
            <a:ext cx="383632" cy="276449"/>
            <a:chOff x="3933342" y="4315767"/>
            <a:chExt cx="383632" cy="276449"/>
          </a:xfrm>
        </p:grpSpPr>
        <p:sp>
          <p:nvSpPr>
            <p:cNvPr id="11588" name="Google Shape;11588;p7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75"/>
          <p:cNvGrpSpPr/>
          <p:nvPr/>
        </p:nvGrpSpPr>
        <p:grpSpPr>
          <a:xfrm>
            <a:off x="3441065" y="4127055"/>
            <a:ext cx="337069" cy="302593"/>
            <a:chOff x="3441065" y="4302505"/>
            <a:chExt cx="337069" cy="302593"/>
          </a:xfrm>
        </p:grpSpPr>
        <p:sp>
          <p:nvSpPr>
            <p:cNvPr id="11595" name="Google Shape;11595;p7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75"/>
          <p:cNvGrpSpPr/>
          <p:nvPr/>
        </p:nvGrpSpPr>
        <p:grpSpPr>
          <a:xfrm>
            <a:off x="3532345" y="3187185"/>
            <a:ext cx="339328" cy="336274"/>
            <a:chOff x="3532345" y="3362635"/>
            <a:chExt cx="339328" cy="336274"/>
          </a:xfrm>
        </p:grpSpPr>
        <p:sp>
          <p:nvSpPr>
            <p:cNvPr id="11609" name="Google Shape;11609;p7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4" name="Google Shape;11614;p7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5" name="Google Shape;11615;p75"/>
          <p:cNvGrpSpPr/>
          <p:nvPr/>
        </p:nvGrpSpPr>
        <p:grpSpPr>
          <a:xfrm>
            <a:off x="1883955" y="3633250"/>
            <a:ext cx="162873" cy="351445"/>
            <a:chOff x="1883955" y="3808700"/>
            <a:chExt cx="162873" cy="351445"/>
          </a:xfrm>
        </p:grpSpPr>
        <p:sp>
          <p:nvSpPr>
            <p:cNvPr id="11616" name="Google Shape;11616;p7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75"/>
          <p:cNvGrpSpPr/>
          <p:nvPr/>
        </p:nvGrpSpPr>
        <p:grpSpPr>
          <a:xfrm>
            <a:off x="939156" y="3633759"/>
            <a:ext cx="192007" cy="351318"/>
            <a:chOff x="939156" y="3809209"/>
            <a:chExt cx="192007" cy="351318"/>
          </a:xfrm>
        </p:grpSpPr>
        <p:sp>
          <p:nvSpPr>
            <p:cNvPr id="11619" name="Google Shape;11619;p7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75"/>
          <p:cNvGrpSpPr/>
          <p:nvPr/>
        </p:nvGrpSpPr>
        <p:grpSpPr>
          <a:xfrm>
            <a:off x="2306167" y="3634395"/>
            <a:ext cx="193915" cy="349155"/>
            <a:chOff x="2306167" y="3809845"/>
            <a:chExt cx="193915" cy="349155"/>
          </a:xfrm>
        </p:grpSpPr>
        <p:sp>
          <p:nvSpPr>
            <p:cNvPr id="11622" name="Google Shape;11622;p7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75"/>
          <p:cNvGrpSpPr/>
          <p:nvPr/>
        </p:nvGrpSpPr>
        <p:grpSpPr>
          <a:xfrm>
            <a:off x="1323901" y="3631723"/>
            <a:ext cx="356343" cy="356757"/>
            <a:chOff x="1323901" y="3807173"/>
            <a:chExt cx="356343" cy="356757"/>
          </a:xfrm>
        </p:grpSpPr>
        <p:sp>
          <p:nvSpPr>
            <p:cNvPr id="11630" name="Google Shape;11630;p7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4" name="Google Shape;11654;p7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5" name="Google Shape;11655;p75"/>
          <p:cNvGrpSpPr/>
          <p:nvPr/>
        </p:nvGrpSpPr>
        <p:grpSpPr>
          <a:xfrm>
            <a:off x="859262" y="3178470"/>
            <a:ext cx="306759" cy="351445"/>
            <a:chOff x="859262" y="3353920"/>
            <a:chExt cx="306759" cy="351445"/>
          </a:xfrm>
        </p:grpSpPr>
        <p:sp>
          <p:nvSpPr>
            <p:cNvPr id="11656" name="Google Shape;11656;p7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1" name="Google Shape;11661;p7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2" name="Google Shape;11662;p75"/>
          <p:cNvGrpSpPr/>
          <p:nvPr/>
        </p:nvGrpSpPr>
        <p:grpSpPr>
          <a:xfrm>
            <a:off x="3967437" y="3661652"/>
            <a:ext cx="364708" cy="295405"/>
            <a:chOff x="3967437" y="3837102"/>
            <a:chExt cx="364708" cy="295405"/>
          </a:xfrm>
        </p:grpSpPr>
        <p:sp>
          <p:nvSpPr>
            <p:cNvPr id="11663" name="Google Shape;11663;p7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8" name="Google Shape;11668;p7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1" name="Google Shape;11671;p75"/>
          <p:cNvGrpSpPr/>
          <p:nvPr/>
        </p:nvGrpSpPr>
        <p:grpSpPr>
          <a:xfrm>
            <a:off x="5811827" y="3631001"/>
            <a:ext cx="283743" cy="308444"/>
            <a:chOff x="5964227" y="3858701"/>
            <a:chExt cx="283743" cy="308444"/>
          </a:xfrm>
        </p:grpSpPr>
        <p:sp>
          <p:nvSpPr>
            <p:cNvPr id="11672" name="Google Shape;11672;p7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75"/>
          <p:cNvGrpSpPr/>
          <p:nvPr/>
        </p:nvGrpSpPr>
        <p:grpSpPr>
          <a:xfrm>
            <a:off x="6243508" y="3697623"/>
            <a:ext cx="320372" cy="213602"/>
            <a:chOff x="6395908" y="3873073"/>
            <a:chExt cx="320372" cy="213602"/>
          </a:xfrm>
        </p:grpSpPr>
        <p:sp>
          <p:nvSpPr>
            <p:cNvPr id="11677" name="Google Shape;11677;p7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75"/>
          <p:cNvGrpSpPr/>
          <p:nvPr/>
        </p:nvGrpSpPr>
        <p:grpSpPr>
          <a:xfrm>
            <a:off x="7262890" y="3627366"/>
            <a:ext cx="357138" cy="352018"/>
            <a:chOff x="7415290" y="3802816"/>
            <a:chExt cx="357138" cy="352018"/>
          </a:xfrm>
        </p:grpSpPr>
        <p:sp>
          <p:nvSpPr>
            <p:cNvPr id="11688" name="Google Shape;11688;p7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75"/>
          <p:cNvGrpSpPr/>
          <p:nvPr/>
        </p:nvGrpSpPr>
        <p:grpSpPr>
          <a:xfrm>
            <a:off x="6737312" y="3657963"/>
            <a:ext cx="355230" cy="293401"/>
            <a:chOff x="6889712" y="3833413"/>
            <a:chExt cx="355230" cy="293401"/>
          </a:xfrm>
        </p:grpSpPr>
        <p:sp>
          <p:nvSpPr>
            <p:cNvPr id="11697" name="Google Shape;11697;p7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2" name="Google Shape;11702;p75"/>
          <p:cNvGrpSpPr/>
          <p:nvPr/>
        </p:nvGrpSpPr>
        <p:grpSpPr>
          <a:xfrm>
            <a:off x="7707152" y="3660420"/>
            <a:ext cx="282318" cy="337168"/>
            <a:chOff x="1635875" y="237775"/>
            <a:chExt cx="4370250" cy="5219325"/>
          </a:xfrm>
        </p:grpSpPr>
        <p:sp>
          <p:nvSpPr>
            <p:cNvPr id="11703" name="Google Shape;11703;p7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75"/>
          <p:cNvGrpSpPr/>
          <p:nvPr/>
        </p:nvGrpSpPr>
        <p:grpSpPr>
          <a:xfrm>
            <a:off x="3103963" y="3185690"/>
            <a:ext cx="297886" cy="337578"/>
            <a:chOff x="3103963" y="3361140"/>
            <a:chExt cx="297886" cy="337578"/>
          </a:xfrm>
        </p:grpSpPr>
        <p:sp>
          <p:nvSpPr>
            <p:cNvPr id="11706" name="Google Shape;11706;p7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75"/>
          <p:cNvGrpSpPr/>
          <p:nvPr/>
        </p:nvGrpSpPr>
        <p:grpSpPr>
          <a:xfrm>
            <a:off x="2667821" y="3185658"/>
            <a:ext cx="273046" cy="337801"/>
            <a:chOff x="2667821" y="3361108"/>
            <a:chExt cx="273046" cy="337801"/>
          </a:xfrm>
        </p:grpSpPr>
        <p:sp>
          <p:nvSpPr>
            <p:cNvPr id="11731" name="Google Shape;11731;p7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75"/>
          <p:cNvGrpSpPr/>
          <p:nvPr/>
        </p:nvGrpSpPr>
        <p:grpSpPr>
          <a:xfrm>
            <a:off x="2212469" y="3184863"/>
            <a:ext cx="282715" cy="338660"/>
            <a:chOff x="2212469" y="3360313"/>
            <a:chExt cx="282715" cy="338660"/>
          </a:xfrm>
        </p:grpSpPr>
        <p:sp>
          <p:nvSpPr>
            <p:cNvPr id="11751" name="Google Shape;11751;p7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75"/>
          <p:cNvGrpSpPr/>
          <p:nvPr/>
        </p:nvGrpSpPr>
        <p:grpSpPr>
          <a:xfrm>
            <a:off x="1768821" y="3185658"/>
            <a:ext cx="278739" cy="339073"/>
            <a:chOff x="1768821" y="3361108"/>
            <a:chExt cx="278739" cy="339073"/>
          </a:xfrm>
        </p:grpSpPr>
        <p:sp>
          <p:nvSpPr>
            <p:cNvPr id="11755" name="Google Shape;11755;p7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75"/>
          <p:cNvGrpSpPr/>
          <p:nvPr/>
        </p:nvGrpSpPr>
        <p:grpSpPr>
          <a:xfrm>
            <a:off x="5337883" y="3161423"/>
            <a:ext cx="307141" cy="376826"/>
            <a:chOff x="5337883" y="3336873"/>
            <a:chExt cx="307141" cy="376826"/>
          </a:xfrm>
        </p:grpSpPr>
        <p:sp>
          <p:nvSpPr>
            <p:cNvPr id="11767" name="Google Shape;11767;p7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75"/>
          <p:cNvGrpSpPr/>
          <p:nvPr/>
        </p:nvGrpSpPr>
        <p:grpSpPr>
          <a:xfrm>
            <a:off x="4883835" y="3161805"/>
            <a:ext cx="323425" cy="377557"/>
            <a:chOff x="4883835" y="3337255"/>
            <a:chExt cx="323425" cy="377557"/>
          </a:xfrm>
        </p:grpSpPr>
        <p:sp>
          <p:nvSpPr>
            <p:cNvPr id="11770" name="Google Shape;11770;p7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3" name="Google Shape;11773;p75"/>
          <p:cNvGrpSpPr/>
          <p:nvPr/>
        </p:nvGrpSpPr>
        <p:grpSpPr>
          <a:xfrm>
            <a:off x="6193310" y="3231839"/>
            <a:ext cx="352590" cy="237488"/>
            <a:chOff x="6193310" y="3407289"/>
            <a:chExt cx="352590" cy="237488"/>
          </a:xfrm>
        </p:grpSpPr>
        <p:sp>
          <p:nvSpPr>
            <p:cNvPr id="11774" name="Google Shape;11774;p7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75"/>
          <p:cNvGrpSpPr/>
          <p:nvPr/>
        </p:nvGrpSpPr>
        <p:grpSpPr>
          <a:xfrm>
            <a:off x="6637117" y="3222393"/>
            <a:ext cx="353735" cy="254504"/>
            <a:chOff x="6637117" y="3397843"/>
            <a:chExt cx="353735" cy="254504"/>
          </a:xfrm>
        </p:grpSpPr>
        <p:sp>
          <p:nvSpPr>
            <p:cNvPr id="11780" name="Google Shape;11780;p7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75"/>
          <p:cNvGrpSpPr/>
          <p:nvPr/>
        </p:nvGrpSpPr>
        <p:grpSpPr>
          <a:xfrm>
            <a:off x="7075994" y="3174081"/>
            <a:ext cx="360637" cy="352336"/>
            <a:chOff x="7075994" y="3349531"/>
            <a:chExt cx="360637" cy="352336"/>
          </a:xfrm>
        </p:grpSpPr>
        <p:sp>
          <p:nvSpPr>
            <p:cNvPr id="11787" name="Google Shape;11787;p7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75"/>
          <p:cNvGrpSpPr/>
          <p:nvPr/>
        </p:nvGrpSpPr>
        <p:grpSpPr>
          <a:xfrm>
            <a:off x="7651983" y="3173731"/>
            <a:ext cx="107183" cy="352399"/>
            <a:chOff x="7651983" y="3349181"/>
            <a:chExt cx="107183" cy="352399"/>
          </a:xfrm>
        </p:grpSpPr>
        <p:sp>
          <p:nvSpPr>
            <p:cNvPr id="11795" name="Google Shape;11795;p7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75"/>
          <p:cNvGrpSpPr/>
          <p:nvPr/>
        </p:nvGrpSpPr>
        <p:grpSpPr>
          <a:xfrm>
            <a:off x="7973468" y="3206872"/>
            <a:ext cx="352590" cy="287072"/>
            <a:chOff x="7973468" y="3382322"/>
            <a:chExt cx="352590" cy="287072"/>
          </a:xfrm>
        </p:grpSpPr>
        <p:sp>
          <p:nvSpPr>
            <p:cNvPr id="11798" name="Google Shape;11798;p7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0" name="Google Shape;11810;p75"/>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811" name="Google Shape;11811;p75"/>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15" name="Shape 11815"/>
        <p:cNvGrpSpPr/>
        <p:nvPr/>
      </p:nvGrpSpPr>
      <p:grpSpPr>
        <a:xfrm>
          <a:off x="0" y="0"/>
          <a:ext cx="0" cy="0"/>
          <a:chOff x="0" y="0"/>
          <a:chExt cx="0" cy="0"/>
        </a:xfrm>
      </p:grpSpPr>
      <p:grpSp>
        <p:nvGrpSpPr>
          <p:cNvPr id="11816" name="Google Shape;11816;p76"/>
          <p:cNvGrpSpPr/>
          <p:nvPr/>
        </p:nvGrpSpPr>
        <p:grpSpPr>
          <a:xfrm>
            <a:off x="849677" y="1576858"/>
            <a:ext cx="347872" cy="347488"/>
            <a:chOff x="849677" y="1500658"/>
            <a:chExt cx="347872" cy="347488"/>
          </a:xfrm>
        </p:grpSpPr>
        <p:sp>
          <p:nvSpPr>
            <p:cNvPr id="11817" name="Google Shape;11817;p7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76"/>
          <p:cNvGrpSpPr/>
          <p:nvPr/>
        </p:nvGrpSpPr>
        <p:grpSpPr>
          <a:xfrm>
            <a:off x="1415853" y="1576858"/>
            <a:ext cx="315872" cy="347488"/>
            <a:chOff x="1415853" y="1500658"/>
            <a:chExt cx="315872" cy="347488"/>
          </a:xfrm>
        </p:grpSpPr>
        <p:sp>
          <p:nvSpPr>
            <p:cNvPr id="11824" name="Google Shape;11824;p7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76"/>
          <p:cNvGrpSpPr/>
          <p:nvPr/>
        </p:nvGrpSpPr>
        <p:grpSpPr>
          <a:xfrm>
            <a:off x="4697389" y="1576858"/>
            <a:ext cx="347520" cy="347104"/>
            <a:chOff x="4697389" y="1500658"/>
            <a:chExt cx="347520" cy="347104"/>
          </a:xfrm>
        </p:grpSpPr>
        <p:sp>
          <p:nvSpPr>
            <p:cNvPr id="11829" name="Google Shape;11829;p7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76"/>
          <p:cNvGrpSpPr/>
          <p:nvPr/>
        </p:nvGrpSpPr>
        <p:grpSpPr>
          <a:xfrm>
            <a:off x="3603533" y="2041146"/>
            <a:ext cx="347520" cy="353760"/>
            <a:chOff x="3603533" y="1964946"/>
            <a:chExt cx="347520" cy="353760"/>
          </a:xfrm>
        </p:grpSpPr>
        <p:sp>
          <p:nvSpPr>
            <p:cNvPr id="11833" name="Google Shape;11833;p7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6" name="Google Shape;11836;p76"/>
          <p:cNvGrpSpPr/>
          <p:nvPr/>
        </p:nvGrpSpPr>
        <p:grpSpPr>
          <a:xfrm>
            <a:off x="1950765" y="2040538"/>
            <a:ext cx="357792" cy="352448"/>
            <a:chOff x="1950765" y="1964338"/>
            <a:chExt cx="357792" cy="352448"/>
          </a:xfrm>
        </p:grpSpPr>
        <p:sp>
          <p:nvSpPr>
            <p:cNvPr id="11837" name="Google Shape;11837;p7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76"/>
          <p:cNvGrpSpPr/>
          <p:nvPr/>
        </p:nvGrpSpPr>
        <p:grpSpPr>
          <a:xfrm>
            <a:off x="7435629" y="2040890"/>
            <a:ext cx="367712" cy="353248"/>
            <a:chOff x="7435629" y="1964690"/>
            <a:chExt cx="367712" cy="353248"/>
          </a:xfrm>
        </p:grpSpPr>
        <p:sp>
          <p:nvSpPr>
            <p:cNvPr id="11842" name="Google Shape;11842;p7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76"/>
          <p:cNvGrpSpPr/>
          <p:nvPr/>
        </p:nvGrpSpPr>
        <p:grpSpPr>
          <a:xfrm>
            <a:off x="2512749" y="2041242"/>
            <a:ext cx="333024" cy="352896"/>
            <a:chOff x="2512749" y="1965042"/>
            <a:chExt cx="333024" cy="352896"/>
          </a:xfrm>
        </p:grpSpPr>
        <p:sp>
          <p:nvSpPr>
            <p:cNvPr id="11847" name="Google Shape;11847;p7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76"/>
          <p:cNvGrpSpPr/>
          <p:nvPr/>
        </p:nvGrpSpPr>
        <p:grpSpPr>
          <a:xfrm>
            <a:off x="1398317" y="2057978"/>
            <a:ext cx="365792" cy="335392"/>
            <a:chOff x="1398317" y="1981778"/>
            <a:chExt cx="365792" cy="335392"/>
          </a:xfrm>
        </p:grpSpPr>
        <p:sp>
          <p:nvSpPr>
            <p:cNvPr id="11853" name="Google Shape;11853;p7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76"/>
          <p:cNvGrpSpPr/>
          <p:nvPr/>
        </p:nvGrpSpPr>
        <p:grpSpPr>
          <a:xfrm>
            <a:off x="3052237" y="2079770"/>
            <a:ext cx="353600" cy="314752"/>
            <a:chOff x="3052237" y="2003570"/>
            <a:chExt cx="353600" cy="314752"/>
          </a:xfrm>
        </p:grpSpPr>
        <p:sp>
          <p:nvSpPr>
            <p:cNvPr id="11860" name="Google Shape;11860;p7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76"/>
          <p:cNvGrpSpPr/>
          <p:nvPr/>
        </p:nvGrpSpPr>
        <p:grpSpPr>
          <a:xfrm>
            <a:off x="1404013" y="3034266"/>
            <a:ext cx="368096" cy="223968"/>
            <a:chOff x="1404013" y="2958066"/>
            <a:chExt cx="368096" cy="223968"/>
          </a:xfrm>
        </p:grpSpPr>
        <p:sp>
          <p:nvSpPr>
            <p:cNvPr id="11864" name="Google Shape;11864;p7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6" name="Google Shape;11866;p76"/>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6"/>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8" name="Google Shape;11868;p76"/>
          <p:cNvGrpSpPr/>
          <p:nvPr/>
        </p:nvGrpSpPr>
        <p:grpSpPr>
          <a:xfrm>
            <a:off x="1951149" y="2961402"/>
            <a:ext cx="370368" cy="367328"/>
            <a:chOff x="1951149" y="2885202"/>
            <a:chExt cx="370368" cy="367328"/>
          </a:xfrm>
        </p:grpSpPr>
        <p:sp>
          <p:nvSpPr>
            <p:cNvPr id="11869" name="Google Shape;11869;p7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76"/>
          <p:cNvGrpSpPr/>
          <p:nvPr/>
        </p:nvGrpSpPr>
        <p:grpSpPr>
          <a:xfrm>
            <a:off x="2501677" y="2982362"/>
            <a:ext cx="367328" cy="327296"/>
            <a:chOff x="2501677" y="2906162"/>
            <a:chExt cx="367328" cy="327296"/>
          </a:xfrm>
        </p:grpSpPr>
        <p:sp>
          <p:nvSpPr>
            <p:cNvPr id="11873" name="Google Shape;11873;p7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6" name="Google Shape;11876;p76"/>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7" name="Google Shape;11877;p76"/>
          <p:cNvGrpSpPr/>
          <p:nvPr/>
        </p:nvGrpSpPr>
        <p:grpSpPr>
          <a:xfrm>
            <a:off x="3050317" y="2969914"/>
            <a:ext cx="367712" cy="354240"/>
            <a:chOff x="3050317" y="2893714"/>
            <a:chExt cx="367712" cy="354240"/>
          </a:xfrm>
        </p:grpSpPr>
        <p:sp>
          <p:nvSpPr>
            <p:cNvPr id="11878" name="Google Shape;11878;p7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0" name="Google Shape;11880;p76"/>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6"/>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2" name="Google Shape;11882;p76"/>
          <p:cNvGrpSpPr/>
          <p:nvPr/>
        </p:nvGrpSpPr>
        <p:grpSpPr>
          <a:xfrm>
            <a:off x="7531277" y="2962554"/>
            <a:ext cx="185184" cy="367296"/>
            <a:chOff x="7531277" y="2886354"/>
            <a:chExt cx="185184" cy="367296"/>
          </a:xfrm>
        </p:grpSpPr>
        <p:sp>
          <p:nvSpPr>
            <p:cNvPr id="11883" name="Google Shape;11883;p7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76"/>
          <p:cNvGrpSpPr/>
          <p:nvPr/>
        </p:nvGrpSpPr>
        <p:grpSpPr>
          <a:xfrm>
            <a:off x="6926637" y="2962938"/>
            <a:ext cx="297184" cy="367296"/>
            <a:chOff x="6926637" y="2886738"/>
            <a:chExt cx="297184" cy="367296"/>
          </a:xfrm>
        </p:grpSpPr>
        <p:sp>
          <p:nvSpPr>
            <p:cNvPr id="11887" name="Google Shape;11887;p7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0" name="Google Shape;11890;p76"/>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6"/>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2" name="Google Shape;11892;p76"/>
          <p:cNvGrpSpPr/>
          <p:nvPr/>
        </p:nvGrpSpPr>
        <p:grpSpPr>
          <a:xfrm>
            <a:off x="6340653" y="2962554"/>
            <a:ext cx="370368" cy="368064"/>
            <a:chOff x="6340653" y="2886354"/>
            <a:chExt cx="370368" cy="368064"/>
          </a:xfrm>
        </p:grpSpPr>
        <p:sp>
          <p:nvSpPr>
            <p:cNvPr id="11893" name="Google Shape;11893;p7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76"/>
          <p:cNvGrpSpPr/>
          <p:nvPr/>
        </p:nvGrpSpPr>
        <p:grpSpPr>
          <a:xfrm>
            <a:off x="5246797" y="2057626"/>
            <a:ext cx="354752" cy="336512"/>
            <a:chOff x="5246797" y="1981426"/>
            <a:chExt cx="354752" cy="336512"/>
          </a:xfrm>
        </p:grpSpPr>
        <p:sp>
          <p:nvSpPr>
            <p:cNvPr id="11900" name="Google Shape;11900;p7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2" name="Google Shape;11902;p76"/>
          <p:cNvGrpSpPr/>
          <p:nvPr/>
        </p:nvGrpSpPr>
        <p:grpSpPr>
          <a:xfrm>
            <a:off x="4148749" y="2178266"/>
            <a:ext cx="355136" cy="216256"/>
            <a:chOff x="4148749" y="2102066"/>
            <a:chExt cx="355136" cy="216256"/>
          </a:xfrm>
        </p:grpSpPr>
        <p:sp>
          <p:nvSpPr>
            <p:cNvPr id="11903" name="Google Shape;11903;p7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76"/>
          <p:cNvGrpSpPr/>
          <p:nvPr/>
        </p:nvGrpSpPr>
        <p:grpSpPr>
          <a:xfrm>
            <a:off x="5794669" y="2077626"/>
            <a:ext cx="354752" cy="315360"/>
            <a:chOff x="5794669" y="2001426"/>
            <a:chExt cx="354752" cy="315360"/>
          </a:xfrm>
        </p:grpSpPr>
        <p:sp>
          <p:nvSpPr>
            <p:cNvPr id="11906" name="Google Shape;11906;p7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76"/>
          <p:cNvGrpSpPr/>
          <p:nvPr/>
        </p:nvGrpSpPr>
        <p:grpSpPr>
          <a:xfrm>
            <a:off x="6345229" y="2106042"/>
            <a:ext cx="352832" cy="289216"/>
            <a:chOff x="6345229" y="2029842"/>
            <a:chExt cx="352832" cy="289216"/>
          </a:xfrm>
        </p:grpSpPr>
        <p:sp>
          <p:nvSpPr>
            <p:cNvPr id="11909" name="Google Shape;11909;p7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76"/>
          <p:cNvGrpSpPr/>
          <p:nvPr/>
        </p:nvGrpSpPr>
        <p:grpSpPr>
          <a:xfrm>
            <a:off x="4697389" y="2112538"/>
            <a:ext cx="354752" cy="281984"/>
            <a:chOff x="4697389" y="2036338"/>
            <a:chExt cx="354752" cy="281984"/>
          </a:xfrm>
        </p:grpSpPr>
        <p:sp>
          <p:nvSpPr>
            <p:cNvPr id="11912" name="Google Shape;11912;p7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76"/>
          <p:cNvGrpSpPr/>
          <p:nvPr/>
        </p:nvGrpSpPr>
        <p:grpSpPr>
          <a:xfrm>
            <a:off x="1404013" y="2500954"/>
            <a:ext cx="353600" cy="354944"/>
            <a:chOff x="1404013" y="2424754"/>
            <a:chExt cx="353600" cy="354944"/>
          </a:xfrm>
        </p:grpSpPr>
        <p:sp>
          <p:nvSpPr>
            <p:cNvPr id="11915" name="Google Shape;11915;p7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76"/>
          <p:cNvGrpSpPr/>
          <p:nvPr/>
        </p:nvGrpSpPr>
        <p:grpSpPr>
          <a:xfrm>
            <a:off x="854253" y="2504474"/>
            <a:ext cx="355104" cy="351040"/>
            <a:chOff x="854253" y="2428274"/>
            <a:chExt cx="355104" cy="351040"/>
          </a:xfrm>
        </p:grpSpPr>
        <p:sp>
          <p:nvSpPr>
            <p:cNvPr id="11921" name="Google Shape;11921;p7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76"/>
          <p:cNvGrpSpPr/>
          <p:nvPr/>
        </p:nvGrpSpPr>
        <p:grpSpPr>
          <a:xfrm>
            <a:off x="6896909" y="2517146"/>
            <a:ext cx="354752" cy="275904"/>
            <a:chOff x="6896909" y="2440946"/>
            <a:chExt cx="354752" cy="275904"/>
          </a:xfrm>
        </p:grpSpPr>
        <p:sp>
          <p:nvSpPr>
            <p:cNvPr id="11924" name="Google Shape;11924;p7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6" name="Google Shape;11926;p76"/>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7" name="Google Shape;11927;p76"/>
          <p:cNvGrpSpPr/>
          <p:nvPr/>
        </p:nvGrpSpPr>
        <p:grpSpPr>
          <a:xfrm>
            <a:off x="5265069" y="2500954"/>
            <a:ext cx="321984" cy="354560"/>
            <a:chOff x="5265069" y="2424754"/>
            <a:chExt cx="321984" cy="354560"/>
          </a:xfrm>
        </p:grpSpPr>
        <p:sp>
          <p:nvSpPr>
            <p:cNvPr id="11928" name="Google Shape;11928;p7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76"/>
          <p:cNvGrpSpPr/>
          <p:nvPr/>
        </p:nvGrpSpPr>
        <p:grpSpPr>
          <a:xfrm>
            <a:off x="4150669" y="2542970"/>
            <a:ext cx="355104" cy="259584"/>
            <a:chOff x="4150669" y="2466770"/>
            <a:chExt cx="355104" cy="259584"/>
          </a:xfrm>
        </p:grpSpPr>
        <p:sp>
          <p:nvSpPr>
            <p:cNvPr id="11931" name="Google Shape;11931;p7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5" name="Google Shape;11935;p76"/>
          <p:cNvGrpSpPr/>
          <p:nvPr/>
        </p:nvGrpSpPr>
        <p:grpSpPr>
          <a:xfrm>
            <a:off x="4699693" y="2501146"/>
            <a:ext cx="354336" cy="353984"/>
            <a:chOff x="4699693" y="2424946"/>
            <a:chExt cx="354336" cy="353984"/>
          </a:xfrm>
        </p:grpSpPr>
        <p:sp>
          <p:nvSpPr>
            <p:cNvPr id="11936" name="Google Shape;11936;p7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8" name="Google Shape;11938;p76"/>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6"/>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0" name="Google Shape;11940;p76"/>
          <p:cNvGrpSpPr/>
          <p:nvPr/>
        </p:nvGrpSpPr>
        <p:grpSpPr>
          <a:xfrm>
            <a:off x="1953037" y="2628442"/>
            <a:ext cx="355136" cy="227072"/>
            <a:chOff x="1953037" y="2552242"/>
            <a:chExt cx="355136" cy="227072"/>
          </a:xfrm>
        </p:grpSpPr>
        <p:sp>
          <p:nvSpPr>
            <p:cNvPr id="11941" name="Google Shape;11941;p7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3" name="Google Shape;11943;p76"/>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4" name="Google Shape;11944;p76"/>
          <p:cNvGrpSpPr/>
          <p:nvPr/>
        </p:nvGrpSpPr>
        <p:grpSpPr>
          <a:xfrm>
            <a:off x="2500941" y="2603418"/>
            <a:ext cx="355104" cy="250944"/>
            <a:chOff x="2500941" y="2527218"/>
            <a:chExt cx="355104" cy="250944"/>
          </a:xfrm>
        </p:grpSpPr>
        <p:sp>
          <p:nvSpPr>
            <p:cNvPr id="11945" name="Google Shape;11945;p7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0" name="Google Shape;11950;p76"/>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1" name="Google Shape;11951;p76"/>
          <p:cNvGrpSpPr/>
          <p:nvPr/>
        </p:nvGrpSpPr>
        <p:grpSpPr>
          <a:xfrm>
            <a:off x="7993805" y="2503322"/>
            <a:ext cx="356256" cy="351808"/>
            <a:chOff x="7993805" y="2427122"/>
            <a:chExt cx="356256" cy="351808"/>
          </a:xfrm>
        </p:grpSpPr>
        <p:sp>
          <p:nvSpPr>
            <p:cNvPr id="11952" name="Google Shape;11952;p7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76"/>
          <p:cNvGrpSpPr/>
          <p:nvPr/>
        </p:nvGrpSpPr>
        <p:grpSpPr>
          <a:xfrm>
            <a:off x="878637" y="2041210"/>
            <a:ext cx="308640" cy="353312"/>
            <a:chOff x="878637" y="1965010"/>
            <a:chExt cx="308640" cy="353312"/>
          </a:xfrm>
        </p:grpSpPr>
        <p:sp>
          <p:nvSpPr>
            <p:cNvPr id="11956" name="Google Shape;11956;p7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76"/>
          <p:cNvGrpSpPr/>
          <p:nvPr/>
        </p:nvGrpSpPr>
        <p:grpSpPr>
          <a:xfrm>
            <a:off x="6896141" y="2040922"/>
            <a:ext cx="348256" cy="352448"/>
            <a:chOff x="6896141" y="1964722"/>
            <a:chExt cx="348256" cy="352448"/>
          </a:xfrm>
        </p:grpSpPr>
        <p:sp>
          <p:nvSpPr>
            <p:cNvPr id="11960" name="Google Shape;11960;p7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76"/>
          <p:cNvGrpSpPr/>
          <p:nvPr/>
        </p:nvGrpSpPr>
        <p:grpSpPr>
          <a:xfrm>
            <a:off x="7989997" y="2091578"/>
            <a:ext cx="355136" cy="303328"/>
            <a:chOff x="7989997" y="2015378"/>
            <a:chExt cx="355136" cy="303328"/>
          </a:xfrm>
        </p:grpSpPr>
        <p:sp>
          <p:nvSpPr>
            <p:cNvPr id="11964" name="Google Shape;11964;p7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76"/>
          <p:cNvGrpSpPr/>
          <p:nvPr/>
        </p:nvGrpSpPr>
        <p:grpSpPr>
          <a:xfrm>
            <a:off x="3598221" y="1585562"/>
            <a:ext cx="348640" cy="330784"/>
            <a:chOff x="3598221" y="1509362"/>
            <a:chExt cx="348640" cy="330784"/>
          </a:xfrm>
        </p:grpSpPr>
        <p:sp>
          <p:nvSpPr>
            <p:cNvPr id="11968" name="Google Shape;11968;p7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76"/>
          <p:cNvGrpSpPr/>
          <p:nvPr/>
        </p:nvGrpSpPr>
        <p:grpSpPr>
          <a:xfrm>
            <a:off x="5246797" y="1576858"/>
            <a:ext cx="347872" cy="347488"/>
            <a:chOff x="5246797" y="1500658"/>
            <a:chExt cx="347872" cy="347488"/>
          </a:xfrm>
        </p:grpSpPr>
        <p:sp>
          <p:nvSpPr>
            <p:cNvPr id="11973" name="Google Shape;11973;p7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7" name="Google Shape;11977;p76"/>
          <p:cNvGrpSpPr/>
          <p:nvPr/>
        </p:nvGrpSpPr>
        <p:grpSpPr>
          <a:xfrm>
            <a:off x="5796589" y="1576858"/>
            <a:ext cx="349024" cy="346752"/>
            <a:chOff x="5796589" y="1500658"/>
            <a:chExt cx="349024" cy="346752"/>
          </a:xfrm>
        </p:grpSpPr>
        <p:sp>
          <p:nvSpPr>
            <p:cNvPr id="11978" name="Google Shape;11978;p7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9" name="Google Shape;11979;p76"/>
            <p:cNvGrpSpPr/>
            <p:nvPr/>
          </p:nvGrpSpPr>
          <p:grpSpPr>
            <a:xfrm>
              <a:off x="5796589" y="1500658"/>
              <a:ext cx="349024" cy="346752"/>
              <a:chOff x="5796589" y="1500658"/>
              <a:chExt cx="349024" cy="346752"/>
            </a:xfrm>
          </p:grpSpPr>
          <p:sp>
            <p:nvSpPr>
              <p:cNvPr id="11980" name="Google Shape;11980;p7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84" name="Google Shape;11984;p76"/>
          <p:cNvGrpSpPr/>
          <p:nvPr/>
        </p:nvGrpSpPr>
        <p:grpSpPr>
          <a:xfrm>
            <a:off x="6895373" y="1578778"/>
            <a:ext cx="348640" cy="343296"/>
            <a:chOff x="6895373" y="1502578"/>
            <a:chExt cx="348640" cy="343296"/>
          </a:xfrm>
        </p:grpSpPr>
        <p:sp>
          <p:nvSpPr>
            <p:cNvPr id="11985" name="Google Shape;11985;p7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76"/>
          <p:cNvGrpSpPr/>
          <p:nvPr/>
        </p:nvGrpSpPr>
        <p:grpSpPr>
          <a:xfrm>
            <a:off x="4147597" y="1581658"/>
            <a:ext cx="347904" cy="336992"/>
            <a:chOff x="4147597" y="1505458"/>
            <a:chExt cx="347904" cy="336992"/>
          </a:xfrm>
        </p:grpSpPr>
        <p:sp>
          <p:nvSpPr>
            <p:cNvPr id="11989" name="Google Shape;11989;p7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76"/>
          <p:cNvGrpSpPr/>
          <p:nvPr/>
        </p:nvGrpSpPr>
        <p:grpSpPr>
          <a:xfrm>
            <a:off x="2499405" y="1576090"/>
            <a:ext cx="347488" cy="348256"/>
            <a:chOff x="2499405" y="1499890"/>
            <a:chExt cx="347488" cy="348256"/>
          </a:xfrm>
        </p:grpSpPr>
        <p:sp>
          <p:nvSpPr>
            <p:cNvPr id="11997" name="Google Shape;11997;p7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76"/>
          <p:cNvGrpSpPr/>
          <p:nvPr/>
        </p:nvGrpSpPr>
        <p:grpSpPr>
          <a:xfrm>
            <a:off x="1956845" y="1576698"/>
            <a:ext cx="331520" cy="348032"/>
            <a:chOff x="1956845" y="1500498"/>
            <a:chExt cx="331520" cy="348032"/>
          </a:xfrm>
        </p:grpSpPr>
        <p:sp>
          <p:nvSpPr>
            <p:cNvPr id="12003" name="Google Shape;12003;p7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76"/>
          <p:cNvGrpSpPr/>
          <p:nvPr/>
        </p:nvGrpSpPr>
        <p:grpSpPr>
          <a:xfrm>
            <a:off x="6345613" y="1626074"/>
            <a:ext cx="348640" cy="250656"/>
            <a:chOff x="6345613" y="1549874"/>
            <a:chExt cx="348640" cy="250656"/>
          </a:xfrm>
        </p:grpSpPr>
        <p:sp>
          <p:nvSpPr>
            <p:cNvPr id="12016" name="Google Shape;12016;p7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2" name="Google Shape;12022;p76"/>
          <p:cNvGrpSpPr/>
          <p:nvPr/>
        </p:nvGrpSpPr>
        <p:grpSpPr>
          <a:xfrm>
            <a:off x="7444781" y="1583226"/>
            <a:ext cx="348640" cy="334272"/>
            <a:chOff x="7444781" y="1507026"/>
            <a:chExt cx="348640" cy="334272"/>
          </a:xfrm>
        </p:grpSpPr>
        <p:sp>
          <p:nvSpPr>
            <p:cNvPr id="12023" name="Google Shape;12023;p7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8" name="Google Shape;12028;p76"/>
          <p:cNvGrpSpPr/>
          <p:nvPr/>
        </p:nvGrpSpPr>
        <p:grpSpPr>
          <a:xfrm>
            <a:off x="7995341" y="1582938"/>
            <a:ext cx="347872" cy="334944"/>
            <a:chOff x="7995341" y="1506738"/>
            <a:chExt cx="347872" cy="334944"/>
          </a:xfrm>
        </p:grpSpPr>
        <p:sp>
          <p:nvSpPr>
            <p:cNvPr id="12029" name="Google Shape;12029;p7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5" name="Google Shape;12035;p76"/>
          <p:cNvGrpSpPr/>
          <p:nvPr/>
        </p:nvGrpSpPr>
        <p:grpSpPr>
          <a:xfrm>
            <a:off x="3048045" y="1599130"/>
            <a:ext cx="347872" cy="303904"/>
            <a:chOff x="3048045" y="1522930"/>
            <a:chExt cx="347872" cy="303904"/>
          </a:xfrm>
        </p:grpSpPr>
        <p:sp>
          <p:nvSpPr>
            <p:cNvPr id="12036" name="Google Shape;12036;p7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7" name="Google Shape;12037;p76"/>
            <p:cNvGrpSpPr/>
            <p:nvPr/>
          </p:nvGrpSpPr>
          <p:grpSpPr>
            <a:xfrm>
              <a:off x="3048045" y="1522930"/>
              <a:ext cx="347872" cy="303904"/>
              <a:chOff x="3048045" y="1522930"/>
              <a:chExt cx="347872" cy="303904"/>
            </a:xfrm>
          </p:grpSpPr>
          <p:sp>
            <p:nvSpPr>
              <p:cNvPr id="12038" name="Google Shape;12038;p7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40" name="Google Shape;12040;p76"/>
          <p:cNvGrpSpPr/>
          <p:nvPr/>
        </p:nvGrpSpPr>
        <p:grpSpPr>
          <a:xfrm>
            <a:off x="1133133" y="3428122"/>
            <a:ext cx="313984" cy="358560"/>
            <a:chOff x="1133133" y="3351922"/>
            <a:chExt cx="313984" cy="358560"/>
          </a:xfrm>
        </p:grpSpPr>
        <p:sp>
          <p:nvSpPr>
            <p:cNvPr id="12041" name="Google Shape;12041;p7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7" name="Google Shape;12057;p76"/>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8" name="Google Shape;12058;p76"/>
          <p:cNvGrpSpPr/>
          <p:nvPr/>
        </p:nvGrpSpPr>
        <p:grpSpPr>
          <a:xfrm>
            <a:off x="2795053" y="3428794"/>
            <a:ext cx="288448" cy="357120"/>
            <a:chOff x="2795053" y="3352594"/>
            <a:chExt cx="288448" cy="357120"/>
          </a:xfrm>
        </p:grpSpPr>
        <p:sp>
          <p:nvSpPr>
            <p:cNvPr id="12059" name="Google Shape;12059;p7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76"/>
          <p:cNvGrpSpPr/>
          <p:nvPr/>
        </p:nvGrpSpPr>
        <p:grpSpPr>
          <a:xfrm>
            <a:off x="2236525" y="3429402"/>
            <a:ext cx="304832" cy="356512"/>
            <a:chOff x="2236525" y="3353202"/>
            <a:chExt cx="304832" cy="356512"/>
          </a:xfrm>
        </p:grpSpPr>
        <p:sp>
          <p:nvSpPr>
            <p:cNvPr id="12069" name="Google Shape;12069;p7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2" name="Google Shape;12072;p76"/>
          <p:cNvGrpSpPr/>
          <p:nvPr/>
        </p:nvGrpSpPr>
        <p:grpSpPr>
          <a:xfrm>
            <a:off x="3910637" y="3428890"/>
            <a:ext cx="256800" cy="357024"/>
            <a:chOff x="3910637" y="3352690"/>
            <a:chExt cx="256800" cy="357024"/>
          </a:xfrm>
        </p:grpSpPr>
        <p:sp>
          <p:nvSpPr>
            <p:cNvPr id="12073" name="Google Shape;12073;p7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76"/>
          <p:cNvGrpSpPr/>
          <p:nvPr/>
        </p:nvGrpSpPr>
        <p:grpSpPr>
          <a:xfrm>
            <a:off x="6056429" y="3428122"/>
            <a:ext cx="360064" cy="360096"/>
            <a:chOff x="6056429" y="3351922"/>
            <a:chExt cx="360064" cy="360096"/>
          </a:xfrm>
        </p:grpSpPr>
        <p:sp>
          <p:nvSpPr>
            <p:cNvPr id="12077" name="Google Shape;12077;p7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76"/>
          <p:cNvGrpSpPr/>
          <p:nvPr/>
        </p:nvGrpSpPr>
        <p:grpSpPr>
          <a:xfrm>
            <a:off x="6608877" y="3429274"/>
            <a:ext cx="357408" cy="357408"/>
            <a:chOff x="6608877" y="3353074"/>
            <a:chExt cx="357408" cy="357408"/>
          </a:xfrm>
        </p:grpSpPr>
        <p:sp>
          <p:nvSpPr>
            <p:cNvPr id="12081" name="Google Shape;12081;p7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8" name="Google Shape;12088;p76"/>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6"/>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0" name="Google Shape;12090;p76"/>
          <p:cNvGrpSpPr/>
          <p:nvPr/>
        </p:nvGrpSpPr>
        <p:grpSpPr>
          <a:xfrm>
            <a:off x="4959533" y="3446426"/>
            <a:ext cx="357408" cy="323488"/>
            <a:chOff x="4959533" y="3370226"/>
            <a:chExt cx="357408" cy="323488"/>
          </a:xfrm>
        </p:grpSpPr>
        <p:sp>
          <p:nvSpPr>
            <p:cNvPr id="12091" name="Google Shape;12091;p7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76"/>
          <p:cNvGrpSpPr/>
          <p:nvPr/>
        </p:nvGrpSpPr>
        <p:grpSpPr>
          <a:xfrm>
            <a:off x="7158637" y="3429274"/>
            <a:ext cx="357056" cy="357408"/>
            <a:chOff x="7158637" y="3353074"/>
            <a:chExt cx="357056" cy="357408"/>
          </a:xfrm>
        </p:grpSpPr>
        <p:sp>
          <p:nvSpPr>
            <p:cNvPr id="12094" name="Google Shape;12094;p7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76"/>
          <p:cNvGrpSpPr/>
          <p:nvPr/>
        </p:nvGrpSpPr>
        <p:grpSpPr>
          <a:xfrm>
            <a:off x="3316269" y="3428602"/>
            <a:ext cx="344832" cy="356544"/>
            <a:chOff x="3316269" y="3352402"/>
            <a:chExt cx="344832" cy="356544"/>
          </a:xfrm>
        </p:grpSpPr>
        <p:sp>
          <p:nvSpPr>
            <p:cNvPr id="12099" name="Google Shape;12099;p7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76"/>
          <p:cNvGrpSpPr/>
          <p:nvPr/>
        </p:nvGrpSpPr>
        <p:grpSpPr>
          <a:xfrm>
            <a:off x="5508909" y="3447706"/>
            <a:ext cx="358560" cy="319552"/>
            <a:chOff x="5508909" y="3371506"/>
            <a:chExt cx="358560" cy="319552"/>
          </a:xfrm>
        </p:grpSpPr>
        <p:sp>
          <p:nvSpPr>
            <p:cNvPr id="12103" name="Google Shape;12103;p7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3" name="Google Shape;12113;p76"/>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17" name="Shape 12117"/>
        <p:cNvGrpSpPr/>
        <p:nvPr/>
      </p:nvGrpSpPr>
      <p:grpSpPr>
        <a:xfrm>
          <a:off x="0" y="0"/>
          <a:ext cx="0" cy="0"/>
          <a:chOff x="0" y="0"/>
          <a:chExt cx="0" cy="0"/>
        </a:xfrm>
      </p:grpSpPr>
      <p:sp>
        <p:nvSpPr>
          <p:cNvPr id="12118" name="Google Shape;12118;p77"/>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9" name="Google Shape;12119;p77"/>
          <p:cNvGrpSpPr/>
          <p:nvPr/>
        </p:nvGrpSpPr>
        <p:grpSpPr>
          <a:xfrm>
            <a:off x="3051327" y="3893352"/>
            <a:ext cx="346056" cy="345674"/>
            <a:chOff x="3303268" y="3817349"/>
            <a:chExt cx="346056" cy="345674"/>
          </a:xfrm>
        </p:grpSpPr>
        <p:sp>
          <p:nvSpPr>
            <p:cNvPr id="12120" name="Google Shape;12120;p7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77"/>
          <p:cNvGrpSpPr/>
          <p:nvPr/>
        </p:nvGrpSpPr>
        <p:grpSpPr>
          <a:xfrm>
            <a:off x="3500416" y="3893352"/>
            <a:ext cx="346056" cy="345674"/>
            <a:chOff x="3752358" y="3817349"/>
            <a:chExt cx="346056" cy="345674"/>
          </a:xfrm>
        </p:grpSpPr>
        <p:sp>
          <p:nvSpPr>
            <p:cNvPr id="12125" name="Google Shape;12125;p7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9" name="Google Shape;12129;p77"/>
          <p:cNvGrpSpPr/>
          <p:nvPr/>
        </p:nvGrpSpPr>
        <p:grpSpPr>
          <a:xfrm>
            <a:off x="4848066" y="3893352"/>
            <a:ext cx="346024" cy="345674"/>
            <a:chOff x="5100008" y="3817349"/>
            <a:chExt cx="346024" cy="345674"/>
          </a:xfrm>
        </p:grpSpPr>
        <p:sp>
          <p:nvSpPr>
            <p:cNvPr id="12130" name="Google Shape;12130;p7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3" name="Google Shape;12133;p77"/>
          <p:cNvGrpSpPr/>
          <p:nvPr/>
        </p:nvGrpSpPr>
        <p:grpSpPr>
          <a:xfrm>
            <a:off x="5746977" y="3893352"/>
            <a:ext cx="345674" cy="345674"/>
            <a:chOff x="5998919" y="3817349"/>
            <a:chExt cx="345674" cy="345674"/>
          </a:xfrm>
        </p:grpSpPr>
        <p:sp>
          <p:nvSpPr>
            <p:cNvPr id="12134" name="Google Shape;12134;p7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77"/>
          <p:cNvGrpSpPr/>
          <p:nvPr/>
        </p:nvGrpSpPr>
        <p:grpSpPr>
          <a:xfrm>
            <a:off x="3949506" y="3893352"/>
            <a:ext cx="346024" cy="345674"/>
            <a:chOff x="4201447" y="3817349"/>
            <a:chExt cx="346024" cy="345674"/>
          </a:xfrm>
        </p:grpSpPr>
        <p:sp>
          <p:nvSpPr>
            <p:cNvPr id="12138" name="Google Shape;12138;p7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77"/>
          <p:cNvGrpSpPr/>
          <p:nvPr/>
        </p:nvGrpSpPr>
        <p:grpSpPr>
          <a:xfrm>
            <a:off x="4398977" y="3893352"/>
            <a:ext cx="346024" cy="345674"/>
            <a:chOff x="4650919" y="3817349"/>
            <a:chExt cx="346024" cy="345674"/>
          </a:xfrm>
        </p:grpSpPr>
        <p:sp>
          <p:nvSpPr>
            <p:cNvPr id="12141" name="Google Shape;12141;p7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77"/>
          <p:cNvGrpSpPr/>
          <p:nvPr/>
        </p:nvGrpSpPr>
        <p:grpSpPr>
          <a:xfrm>
            <a:off x="5297920" y="3893352"/>
            <a:ext cx="345642" cy="345674"/>
            <a:chOff x="5549861" y="3817349"/>
            <a:chExt cx="345642" cy="345674"/>
          </a:xfrm>
        </p:grpSpPr>
        <p:sp>
          <p:nvSpPr>
            <p:cNvPr id="12145" name="Google Shape;12145;p7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77"/>
          <p:cNvGrpSpPr/>
          <p:nvPr/>
        </p:nvGrpSpPr>
        <p:grpSpPr>
          <a:xfrm>
            <a:off x="1306445" y="3474029"/>
            <a:ext cx="367255" cy="269855"/>
            <a:chOff x="1306445" y="3397829"/>
            <a:chExt cx="367255" cy="269855"/>
          </a:xfrm>
        </p:grpSpPr>
        <p:sp>
          <p:nvSpPr>
            <p:cNvPr id="12149" name="Google Shape;12149;p7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5" name="Google Shape;12155;p77"/>
          <p:cNvGrpSpPr/>
          <p:nvPr/>
        </p:nvGrpSpPr>
        <p:grpSpPr>
          <a:xfrm>
            <a:off x="1781317" y="3467600"/>
            <a:ext cx="367255" cy="282364"/>
            <a:chOff x="1781317" y="3391400"/>
            <a:chExt cx="367255" cy="282364"/>
          </a:xfrm>
        </p:grpSpPr>
        <p:sp>
          <p:nvSpPr>
            <p:cNvPr id="12156" name="Google Shape;12156;p7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77"/>
          <p:cNvGrpSpPr/>
          <p:nvPr/>
        </p:nvGrpSpPr>
        <p:grpSpPr>
          <a:xfrm>
            <a:off x="3678830" y="3447133"/>
            <a:ext cx="369164" cy="323297"/>
            <a:chOff x="3678830" y="3370933"/>
            <a:chExt cx="369164" cy="323297"/>
          </a:xfrm>
        </p:grpSpPr>
        <p:sp>
          <p:nvSpPr>
            <p:cNvPr id="12163" name="Google Shape;12163;p7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77"/>
          <p:cNvGrpSpPr/>
          <p:nvPr/>
        </p:nvGrpSpPr>
        <p:grpSpPr>
          <a:xfrm>
            <a:off x="859265" y="3424375"/>
            <a:ext cx="312316" cy="368400"/>
            <a:chOff x="859265" y="3348175"/>
            <a:chExt cx="312316" cy="368400"/>
          </a:xfrm>
        </p:grpSpPr>
        <p:sp>
          <p:nvSpPr>
            <p:cNvPr id="12175" name="Google Shape;12175;p7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0" name="Google Shape;12180;p77"/>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1" name="Google Shape;12181;p77"/>
          <p:cNvGrpSpPr/>
          <p:nvPr/>
        </p:nvGrpSpPr>
        <p:grpSpPr>
          <a:xfrm>
            <a:off x="2766374" y="3437213"/>
            <a:ext cx="330110" cy="308908"/>
            <a:chOff x="2766264" y="3394042"/>
            <a:chExt cx="294873" cy="275934"/>
          </a:xfrm>
        </p:grpSpPr>
        <p:sp>
          <p:nvSpPr>
            <p:cNvPr id="12182" name="Google Shape;12182;p7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6" name="Google Shape;12186;p77"/>
          <p:cNvGrpSpPr/>
          <p:nvPr/>
        </p:nvGrpSpPr>
        <p:grpSpPr>
          <a:xfrm>
            <a:off x="3214972" y="3435388"/>
            <a:ext cx="346406" cy="347552"/>
            <a:chOff x="3214972" y="3359188"/>
            <a:chExt cx="346406" cy="347552"/>
          </a:xfrm>
        </p:grpSpPr>
        <p:sp>
          <p:nvSpPr>
            <p:cNvPr id="12187" name="Google Shape;12187;p7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77"/>
          <p:cNvGrpSpPr/>
          <p:nvPr/>
        </p:nvGrpSpPr>
        <p:grpSpPr>
          <a:xfrm>
            <a:off x="4629306" y="3485393"/>
            <a:ext cx="367255" cy="244486"/>
            <a:chOff x="4629306" y="3409193"/>
            <a:chExt cx="367255" cy="244486"/>
          </a:xfrm>
        </p:grpSpPr>
        <p:sp>
          <p:nvSpPr>
            <p:cNvPr id="12202" name="Google Shape;12202;p7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77"/>
          <p:cNvGrpSpPr/>
          <p:nvPr/>
        </p:nvGrpSpPr>
        <p:grpSpPr>
          <a:xfrm>
            <a:off x="4193490" y="3426284"/>
            <a:ext cx="289939" cy="334661"/>
            <a:chOff x="4193490" y="3350084"/>
            <a:chExt cx="289939" cy="334661"/>
          </a:xfrm>
        </p:grpSpPr>
        <p:sp>
          <p:nvSpPr>
            <p:cNvPr id="12213" name="Google Shape;12213;p7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77"/>
          <p:cNvGrpSpPr/>
          <p:nvPr/>
        </p:nvGrpSpPr>
        <p:grpSpPr>
          <a:xfrm>
            <a:off x="6533281" y="3427430"/>
            <a:ext cx="357037" cy="357005"/>
            <a:chOff x="6533281" y="3351230"/>
            <a:chExt cx="357037" cy="357005"/>
          </a:xfrm>
        </p:grpSpPr>
        <p:sp>
          <p:nvSpPr>
            <p:cNvPr id="12224" name="Google Shape;12224;p7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77"/>
          <p:cNvGrpSpPr/>
          <p:nvPr/>
        </p:nvGrpSpPr>
        <p:grpSpPr>
          <a:xfrm>
            <a:off x="6058441" y="3427430"/>
            <a:ext cx="357387" cy="357005"/>
            <a:chOff x="6058441" y="3351230"/>
            <a:chExt cx="357387" cy="357005"/>
          </a:xfrm>
        </p:grpSpPr>
        <p:sp>
          <p:nvSpPr>
            <p:cNvPr id="12228" name="Google Shape;12228;p7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0" name="Google Shape;12230;p77"/>
          <p:cNvGrpSpPr/>
          <p:nvPr/>
        </p:nvGrpSpPr>
        <p:grpSpPr>
          <a:xfrm>
            <a:off x="7957483" y="3427048"/>
            <a:ext cx="357387" cy="357387"/>
            <a:chOff x="7957483" y="3350848"/>
            <a:chExt cx="357387" cy="357387"/>
          </a:xfrm>
        </p:grpSpPr>
        <p:sp>
          <p:nvSpPr>
            <p:cNvPr id="12231" name="Google Shape;12231;p7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77"/>
          <p:cNvGrpSpPr/>
          <p:nvPr/>
        </p:nvGrpSpPr>
        <p:grpSpPr>
          <a:xfrm>
            <a:off x="7007771" y="3427430"/>
            <a:ext cx="357387" cy="357005"/>
            <a:chOff x="7007771" y="3351230"/>
            <a:chExt cx="357387" cy="357005"/>
          </a:xfrm>
        </p:grpSpPr>
        <p:sp>
          <p:nvSpPr>
            <p:cNvPr id="12235" name="Google Shape;12235;p7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0" name="Google Shape;12240;p77"/>
          <p:cNvGrpSpPr/>
          <p:nvPr/>
        </p:nvGrpSpPr>
        <p:grpSpPr>
          <a:xfrm>
            <a:off x="5108729" y="3427430"/>
            <a:ext cx="357005" cy="357005"/>
            <a:chOff x="5108729" y="3351230"/>
            <a:chExt cx="357005" cy="357005"/>
          </a:xfrm>
        </p:grpSpPr>
        <p:sp>
          <p:nvSpPr>
            <p:cNvPr id="12241" name="Google Shape;12241;p7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77"/>
          <p:cNvGrpSpPr/>
          <p:nvPr/>
        </p:nvGrpSpPr>
        <p:grpSpPr>
          <a:xfrm>
            <a:off x="5583569" y="3427430"/>
            <a:ext cx="357419" cy="357005"/>
            <a:chOff x="5583569" y="3351230"/>
            <a:chExt cx="357419" cy="357005"/>
          </a:xfrm>
        </p:grpSpPr>
        <p:sp>
          <p:nvSpPr>
            <p:cNvPr id="12244" name="Google Shape;12244;p7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77"/>
          <p:cNvGrpSpPr/>
          <p:nvPr/>
        </p:nvGrpSpPr>
        <p:grpSpPr>
          <a:xfrm>
            <a:off x="7482229" y="3427430"/>
            <a:ext cx="357419" cy="357005"/>
            <a:chOff x="7482229" y="3351230"/>
            <a:chExt cx="357419" cy="357005"/>
          </a:xfrm>
        </p:grpSpPr>
        <p:sp>
          <p:nvSpPr>
            <p:cNvPr id="12247" name="Google Shape;12247;p7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77"/>
          <p:cNvGrpSpPr/>
          <p:nvPr/>
        </p:nvGrpSpPr>
        <p:grpSpPr>
          <a:xfrm>
            <a:off x="3764485" y="2966882"/>
            <a:ext cx="222874" cy="345737"/>
            <a:chOff x="3764485" y="2890682"/>
            <a:chExt cx="222874" cy="345737"/>
          </a:xfrm>
        </p:grpSpPr>
        <p:sp>
          <p:nvSpPr>
            <p:cNvPr id="12253" name="Google Shape;12253;p7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77"/>
          <p:cNvGrpSpPr/>
          <p:nvPr/>
        </p:nvGrpSpPr>
        <p:grpSpPr>
          <a:xfrm>
            <a:off x="2238616" y="2984331"/>
            <a:ext cx="422596" cy="310382"/>
            <a:chOff x="2278533" y="2937377"/>
            <a:chExt cx="346788" cy="254704"/>
          </a:xfrm>
        </p:grpSpPr>
        <p:sp>
          <p:nvSpPr>
            <p:cNvPr id="12257" name="Google Shape;12257;p7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9" name="Google Shape;12259;p77"/>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0" name="Google Shape;12260;p77"/>
          <p:cNvGrpSpPr/>
          <p:nvPr/>
        </p:nvGrpSpPr>
        <p:grpSpPr>
          <a:xfrm>
            <a:off x="1836637" y="2967710"/>
            <a:ext cx="286152" cy="346438"/>
            <a:chOff x="1836637" y="2891510"/>
            <a:chExt cx="286152" cy="346438"/>
          </a:xfrm>
        </p:grpSpPr>
        <p:sp>
          <p:nvSpPr>
            <p:cNvPr id="12261" name="Google Shape;12261;p7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77"/>
          <p:cNvGrpSpPr/>
          <p:nvPr/>
        </p:nvGrpSpPr>
        <p:grpSpPr>
          <a:xfrm>
            <a:off x="5585861" y="2982129"/>
            <a:ext cx="379764" cy="337684"/>
            <a:chOff x="5585861" y="2905929"/>
            <a:chExt cx="379764" cy="337684"/>
          </a:xfrm>
        </p:grpSpPr>
        <p:sp>
          <p:nvSpPr>
            <p:cNvPr id="12265" name="Google Shape;12265;p7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9" name="Google Shape;12269;p77"/>
          <p:cNvGrpSpPr/>
          <p:nvPr/>
        </p:nvGrpSpPr>
        <p:grpSpPr>
          <a:xfrm>
            <a:off x="1327676" y="2986680"/>
            <a:ext cx="347934" cy="310024"/>
            <a:chOff x="1327676" y="2910480"/>
            <a:chExt cx="347934" cy="310024"/>
          </a:xfrm>
        </p:grpSpPr>
        <p:sp>
          <p:nvSpPr>
            <p:cNvPr id="12270" name="Google Shape;12270;p7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5" name="Google Shape;12275;p77"/>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6" name="Google Shape;12276;p77"/>
          <p:cNvGrpSpPr/>
          <p:nvPr/>
        </p:nvGrpSpPr>
        <p:grpSpPr>
          <a:xfrm>
            <a:off x="2753401" y="2945764"/>
            <a:ext cx="382828" cy="358601"/>
            <a:chOff x="2753373" y="2902523"/>
            <a:chExt cx="347552" cy="325557"/>
          </a:xfrm>
        </p:grpSpPr>
        <p:sp>
          <p:nvSpPr>
            <p:cNvPr id="12277" name="Google Shape;12277;p7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77"/>
          <p:cNvGrpSpPr/>
          <p:nvPr/>
        </p:nvGrpSpPr>
        <p:grpSpPr>
          <a:xfrm>
            <a:off x="849016" y="2979455"/>
            <a:ext cx="356655" cy="335425"/>
            <a:chOff x="849016" y="2903255"/>
            <a:chExt cx="356655" cy="335425"/>
          </a:xfrm>
        </p:grpSpPr>
        <p:sp>
          <p:nvSpPr>
            <p:cNvPr id="12284" name="Google Shape;12284;p7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5" name="Google Shape;12295;p77"/>
          <p:cNvGrpSpPr/>
          <p:nvPr/>
        </p:nvGrpSpPr>
        <p:grpSpPr>
          <a:xfrm>
            <a:off x="4210933" y="3002977"/>
            <a:ext cx="280072" cy="275520"/>
            <a:chOff x="4210933" y="2926777"/>
            <a:chExt cx="280072" cy="275520"/>
          </a:xfrm>
        </p:grpSpPr>
        <p:sp>
          <p:nvSpPr>
            <p:cNvPr id="12296" name="Google Shape;12296;p7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77"/>
          <p:cNvGrpSpPr/>
          <p:nvPr/>
        </p:nvGrpSpPr>
        <p:grpSpPr>
          <a:xfrm>
            <a:off x="4667216" y="2991582"/>
            <a:ext cx="320273" cy="318395"/>
            <a:chOff x="4667216" y="2915382"/>
            <a:chExt cx="320273" cy="318395"/>
          </a:xfrm>
        </p:grpSpPr>
        <p:sp>
          <p:nvSpPr>
            <p:cNvPr id="12310" name="Google Shape;12310;p7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77"/>
          <p:cNvGrpSpPr/>
          <p:nvPr/>
        </p:nvGrpSpPr>
        <p:grpSpPr>
          <a:xfrm>
            <a:off x="5170480" y="3010839"/>
            <a:ext cx="261929" cy="280550"/>
            <a:chOff x="5170480" y="2934639"/>
            <a:chExt cx="261929" cy="280550"/>
          </a:xfrm>
        </p:grpSpPr>
        <p:sp>
          <p:nvSpPr>
            <p:cNvPr id="12315" name="Google Shape;12315;p7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77"/>
          <p:cNvGrpSpPr/>
          <p:nvPr/>
        </p:nvGrpSpPr>
        <p:grpSpPr>
          <a:xfrm>
            <a:off x="6069423" y="2968091"/>
            <a:ext cx="362321" cy="364231"/>
            <a:chOff x="6069423" y="2891892"/>
            <a:chExt cx="362321" cy="364231"/>
          </a:xfrm>
        </p:grpSpPr>
        <p:sp>
          <p:nvSpPr>
            <p:cNvPr id="12323" name="Google Shape;12323;p7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77"/>
          <p:cNvGrpSpPr/>
          <p:nvPr/>
        </p:nvGrpSpPr>
        <p:grpSpPr>
          <a:xfrm>
            <a:off x="6571955" y="2995370"/>
            <a:ext cx="308878" cy="311170"/>
            <a:chOff x="6571955" y="2919170"/>
            <a:chExt cx="308878" cy="311170"/>
          </a:xfrm>
        </p:grpSpPr>
        <p:sp>
          <p:nvSpPr>
            <p:cNvPr id="12330" name="Google Shape;12330;p7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77"/>
          <p:cNvGrpSpPr/>
          <p:nvPr/>
        </p:nvGrpSpPr>
        <p:grpSpPr>
          <a:xfrm>
            <a:off x="7500054" y="3010935"/>
            <a:ext cx="350576" cy="280454"/>
            <a:chOff x="7500054" y="2934735"/>
            <a:chExt cx="350576" cy="280454"/>
          </a:xfrm>
        </p:grpSpPr>
        <p:sp>
          <p:nvSpPr>
            <p:cNvPr id="12341" name="Google Shape;12341;p7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77"/>
          <p:cNvGrpSpPr/>
          <p:nvPr/>
        </p:nvGrpSpPr>
        <p:grpSpPr>
          <a:xfrm>
            <a:off x="7024430" y="2950862"/>
            <a:ext cx="332012" cy="355454"/>
            <a:chOff x="7055134" y="2919170"/>
            <a:chExt cx="290321" cy="310820"/>
          </a:xfrm>
        </p:grpSpPr>
        <p:sp>
          <p:nvSpPr>
            <p:cNvPr id="12350" name="Google Shape;12350;p7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77"/>
          <p:cNvGrpSpPr/>
          <p:nvPr/>
        </p:nvGrpSpPr>
        <p:grpSpPr>
          <a:xfrm>
            <a:off x="7985143" y="2976813"/>
            <a:ext cx="330109" cy="347552"/>
            <a:chOff x="7985143" y="2900613"/>
            <a:chExt cx="330109" cy="347552"/>
          </a:xfrm>
        </p:grpSpPr>
        <p:sp>
          <p:nvSpPr>
            <p:cNvPr id="12365" name="Google Shape;12365;p7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77"/>
          <p:cNvGrpSpPr/>
          <p:nvPr/>
        </p:nvGrpSpPr>
        <p:grpSpPr>
          <a:xfrm>
            <a:off x="7990840" y="2511426"/>
            <a:ext cx="354363" cy="353631"/>
            <a:chOff x="7990840" y="2435226"/>
            <a:chExt cx="354363" cy="353631"/>
          </a:xfrm>
        </p:grpSpPr>
        <p:sp>
          <p:nvSpPr>
            <p:cNvPr id="12374" name="Google Shape;12374;p7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77"/>
          <p:cNvGrpSpPr/>
          <p:nvPr/>
        </p:nvGrpSpPr>
        <p:grpSpPr>
          <a:xfrm>
            <a:off x="1817317" y="2556530"/>
            <a:ext cx="350958" cy="263043"/>
            <a:chOff x="1817317" y="2480330"/>
            <a:chExt cx="350958" cy="263043"/>
          </a:xfrm>
        </p:grpSpPr>
        <p:sp>
          <p:nvSpPr>
            <p:cNvPr id="12378" name="Google Shape;12378;p7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3" name="Google Shape;12383;p77"/>
          <p:cNvGrpSpPr/>
          <p:nvPr/>
        </p:nvGrpSpPr>
        <p:grpSpPr>
          <a:xfrm>
            <a:off x="1341727" y="2559549"/>
            <a:ext cx="419913" cy="308109"/>
            <a:chOff x="1341727" y="2483349"/>
            <a:chExt cx="419913" cy="308109"/>
          </a:xfrm>
        </p:grpSpPr>
        <p:sp>
          <p:nvSpPr>
            <p:cNvPr id="12384" name="Google Shape;12384;p7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77"/>
          <p:cNvGrpSpPr/>
          <p:nvPr/>
        </p:nvGrpSpPr>
        <p:grpSpPr>
          <a:xfrm>
            <a:off x="854332" y="2523936"/>
            <a:ext cx="376358" cy="330109"/>
            <a:chOff x="854332" y="2447736"/>
            <a:chExt cx="376358" cy="330109"/>
          </a:xfrm>
        </p:grpSpPr>
        <p:sp>
          <p:nvSpPr>
            <p:cNvPr id="12388" name="Google Shape;12388;p7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6" name="Google Shape;12396;p77"/>
          <p:cNvGrpSpPr/>
          <p:nvPr/>
        </p:nvGrpSpPr>
        <p:grpSpPr>
          <a:xfrm>
            <a:off x="4206763" y="2527151"/>
            <a:ext cx="322151" cy="322374"/>
            <a:chOff x="4206763" y="2450951"/>
            <a:chExt cx="322151" cy="322374"/>
          </a:xfrm>
        </p:grpSpPr>
        <p:sp>
          <p:nvSpPr>
            <p:cNvPr id="12397" name="Google Shape;12397;p7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77"/>
          <p:cNvGrpSpPr/>
          <p:nvPr/>
        </p:nvGrpSpPr>
        <p:grpSpPr>
          <a:xfrm>
            <a:off x="7528096" y="2526259"/>
            <a:ext cx="327976" cy="324316"/>
            <a:chOff x="7528096" y="2450059"/>
            <a:chExt cx="327976" cy="324316"/>
          </a:xfrm>
        </p:grpSpPr>
        <p:sp>
          <p:nvSpPr>
            <p:cNvPr id="12400" name="Google Shape;12400;p7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5" name="Google Shape;12405;p77"/>
          <p:cNvGrpSpPr/>
          <p:nvPr/>
        </p:nvGrpSpPr>
        <p:grpSpPr>
          <a:xfrm>
            <a:off x="7077129" y="2588742"/>
            <a:ext cx="282364" cy="198619"/>
            <a:chOff x="7077129" y="2512542"/>
            <a:chExt cx="282364" cy="198619"/>
          </a:xfrm>
        </p:grpSpPr>
        <p:sp>
          <p:nvSpPr>
            <p:cNvPr id="12406" name="Google Shape;12406;p7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2" name="Google Shape;12412;p77"/>
          <p:cNvGrpSpPr/>
          <p:nvPr/>
        </p:nvGrpSpPr>
        <p:grpSpPr>
          <a:xfrm>
            <a:off x="3725461" y="2520912"/>
            <a:ext cx="334279" cy="334661"/>
            <a:chOff x="3725461" y="2444712"/>
            <a:chExt cx="334279" cy="334661"/>
          </a:xfrm>
        </p:grpSpPr>
        <p:sp>
          <p:nvSpPr>
            <p:cNvPr id="12413" name="Google Shape;12413;p7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77"/>
          <p:cNvGrpSpPr/>
          <p:nvPr/>
        </p:nvGrpSpPr>
        <p:grpSpPr>
          <a:xfrm>
            <a:off x="6577238" y="2533421"/>
            <a:ext cx="332019" cy="310788"/>
            <a:chOff x="6577238" y="2457221"/>
            <a:chExt cx="332019" cy="310788"/>
          </a:xfrm>
        </p:grpSpPr>
        <p:sp>
          <p:nvSpPr>
            <p:cNvPr id="12421" name="Google Shape;12421;p7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7" name="Google Shape;12427;p77"/>
          <p:cNvGrpSpPr/>
          <p:nvPr/>
        </p:nvGrpSpPr>
        <p:grpSpPr>
          <a:xfrm>
            <a:off x="2818561" y="2515978"/>
            <a:ext cx="247892" cy="346024"/>
            <a:chOff x="2818561" y="2439778"/>
            <a:chExt cx="247892" cy="346024"/>
          </a:xfrm>
        </p:grpSpPr>
        <p:sp>
          <p:nvSpPr>
            <p:cNvPr id="12428" name="Google Shape;12428;p7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77"/>
          <p:cNvGrpSpPr/>
          <p:nvPr/>
        </p:nvGrpSpPr>
        <p:grpSpPr>
          <a:xfrm>
            <a:off x="3207778" y="2550832"/>
            <a:ext cx="419933" cy="275170"/>
            <a:chOff x="3207778" y="2474632"/>
            <a:chExt cx="419933" cy="275170"/>
          </a:xfrm>
        </p:grpSpPr>
        <p:sp>
          <p:nvSpPr>
            <p:cNvPr id="12441" name="Google Shape;12441;p7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5" name="Google Shape;12455;p77"/>
          <p:cNvGrpSpPr/>
          <p:nvPr/>
        </p:nvGrpSpPr>
        <p:grpSpPr>
          <a:xfrm>
            <a:off x="6099375" y="2532275"/>
            <a:ext cx="337684" cy="314194"/>
            <a:chOff x="6099375" y="2456075"/>
            <a:chExt cx="337684" cy="314194"/>
          </a:xfrm>
        </p:grpSpPr>
        <p:sp>
          <p:nvSpPr>
            <p:cNvPr id="12456" name="Google Shape;12456;p7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77"/>
          <p:cNvGrpSpPr/>
          <p:nvPr/>
        </p:nvGrpSpPr>
        <p:grpSpPr>
          <a:xfrm>
            <a:off x="2312623" y="2544784"/>
            <a:ext cx="312698" cy="286534"/>
            <a:chOff x="2312623" y="2468584"/>
            <a:chExt cx="312698" cy="286534"/>
          </a:xfrm>
        </p:grpSpPr>
        <p:sp>
          <p:nvSpPr>
            <p:cNvPr id="12459" name="Google Shape;12459;p7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77"/>
          <p:cNvGrpSpPr/>
          <p:nvPr/>
        </p:nvGrpSpPr>
        <p:grpSpPr>
          <a:xfrm>
            <a:off x="5618805" y="2517124"/>
            <a:ext cx="345292" cy="342618"/>
            <a:chOff x="5618805" y="2440924"/>
            <a:chExt cx="345292" cy="342618"/>
          </a:xfrm>
        </p:grpSpPr>
        <p:sp>
          <p:nvSpPr>
            <p:cNvPr id="12463" name="Google Shape;12463;p7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77"/>
          <p:cNvGrpSpPr/>
          <p:nvPr/>
        </p:nvGrpSpPr>
        <p:grpSpPr>
          <a:xfrm>
            <a:off x="4653179" y="2522790"/>
            <a:ext cx="377886" cy="331255"/>
            <a:chOff x="4653179" y="2446590"/>
            <a:chExt cx="377886" cy="331255"/>
          </a:xfrm>
        </p:grpSpPr>
        <p:sp>
          <p:nvSpPr>
            <p:cNvPr id="12469" name="Google Shape;12469;p7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77"/>
          <p:cNvGrpSpPr/>
          <p:nvPr/>
        </p:nvGrpSpPr>
        <p:grpSpPr>
          <a:xfrm>
            <a:off x="5184517" y="2535681"/>
            <a:ext cx="252062" cy="305122"/>
            <a:chOff x="5184517" y="2459481"/>
            <a:chExt cx="252062" cy="305122"/>
          </a:xfrm>
        </p:grpSpPr>
        <p:sp>
          <p:nvSpPr>
            <p:cNvPr id="12474" name="Google Shape;12474;p7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0" name="Google Shape;12480;p77"/>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1" name="Google Shape;12481;p77"/>
          <p:cNvGrpSpPr/>
          <p:nvPr/>
        </p:nvGrpSpPr>
        <p:grpSpPr>
          <a:xfrm>
            <a:off x="6155459" y="2045308"/>
            <a:ext cx="249770" cy="363849"/>
            <a:chOff x="6155459" y="1969108"/>
            <a:chExt cx="249770" cy="363849"/>
          </a:xfrm>
        </p:grpSpPr>
        <p:sp>
          <p:nvSpPr>
            <p:cNvPr id="12482" name="Google Shape;12482;p7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7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77"/>
          <p:cNvGrpSpPr/>
          <p:nvPr/>
        </p:nvGrpSpPr>
        <p:grpSpPr>
          <a:xfrm>
            <a:off x="2280029" y="2046804"/>
            <a:ext cx="353631" cy="354395"/>
            <a:chOff x="2280029" y="1970604"/>
            <a:chExt cx="353631" cy="354395"/>
          </a:xfrm>
        </p:grpSpPr>
        <p:sp>
          <p:nvSpPr>
            <p:cNvPr id="12492" name="Google Shape;12492;p7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6" name="Google Shape;12496;p77"/>
          <p:cNvGrpSpPr/>
          <p:nvPr/>
        </p:nvGrpSpPr>
        <p:grpSpPr>
          <a:xfrm>
            <a:off x="8065100" y="2076374"/>
            <a:ext cx="255086" cy="301685"/>
            <a:chOff x="8065100" y="2000174"/>
            <a:chExt cx="255086" cy="301685"/>
          </a:xfrm>
        </p:grpSpPr>
        <p:sp>
          <p:nvSpPr>
            <p:cNvPr id="12497" name="Google Shape;12497;p7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77"/>
          <p:cNvGrpSpPr/>
          <p:nvPr/>
        </p:nvGrpSpPr>
        <p:grpSpPr>
          <a:xfrm>
            <a:off x="6633705" y="2045308"/>
            <a:ext cx="249420" cy="363849"/>
            <a:chOff x="6633705" y="1969108"/>
            <a:chExt cx="249420" cy="363849"/>
          </a:xfrm>
        </p:grpSpPr>
        <p:sp>
          <p:nvSpPr>
            <p:cNvPr id="12502" name="Google Shape;12502;p7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0" name="Google Shape;12510;p77"/>
          <p:cNvGrpSpPr/>
          <p:nvPr/>
        </p:nvGrpSpPr>
        <p:grpSpPr>
          <a:xfrm>
            <a:off x="5211031" y="2045308"/>
            <a:ext cx="226661" cy="363467"/>
            <a:chOff x="5211031" y="1969108"/>
            <a:chExt cx="226661" cy="363467"/>
          </a:xfrm>
        </p:grpSpPr>
        <p:sp>
          <p:nvSpPr>
            <p:cNvPr id="12511" name="Google Shape;12511;p7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77"/>
          <p:cNvGrpSpPr/>
          <p:nvPr/>
        </p:nvGrpSpPr>
        <p:grpSpPr>
          <a:xfrm>
            <a:off x="3712952" y="2046804"/>
            <a:ext cx="354363" cy="354395"/>
            <a:chOff x="3712952" y="1970604"/>
            <a:chExt cx="354363" cy="354395"/>
          </a:xfrm>
        </p:grpSpPr>
        <p:sp>
          <p:nvSpPr>
            <p:cNvPr id="12514" name="Google Shape;12514;p7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77"/>
          <p:cNvGrpSpPr/>
          <p:nvPr/>
        </p:nvGrpSpPr>
        <p:grpSpPr>
          <a:xfrm>
            <a:off x="3235438" y="2046804"/>
            <a:ext cx="354363" cy="354745"/>
            <a:chOff x="3235438" y="1970604"/>
            <a:chExt cx="354363" cy="354745"/>
          </a:xfrm>
        </p:grpSpPr>
        <p:sp>
          <p:nvSpPr>
            <p:cNvPr id="12524" name="Google Shape;12524;p7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77"/>
          <p:cNvGrpSpPr/>
          <p:nvPr/>
        </p:nvGrpSpPr>
        <p:grpSpPr>
          <a:xfrm>
            <a:off x="1329585" y="2066125"/>
            <a:ext cx="341472" cy="335074"/>
            <a:chOff x="1329585" y="1989925"/>
            <a:chExt cx="341472" cy="335074"/>
          </a:xfrm>
        </p:grpSpPr>
        <p:sp>
          <p:nvSpPr>
            <p:cNvPr id="12538" name="Google Shape;12538;p7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77"/>
          <p:cNvGrpSpPr/>
          <p:nvPr/>
        </p:nvGrpSpPr>
        <p:grpSpPr>
          <a:xfrm>
            <a:off x="5591871" y="2066106"/>
            <a:ext cx="416649" cy="325597"/>
            <a:chOff x="5626763" y="2013829"/>
            <a:chExt cx="351722" cy="274788"/>
          </a:xfrm>
        </p:grpSpPr>
        <p:sp>
          <p:nvSpPr>
            <p:cNvPr id="12542" name="Google Shape;12542;p7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2" name="Google Shape;12552;p77"/>
          <p:cNvGrpSpPr/>
          <p:nvPr/>
        </p:nvGrpSpPr>
        <p:grpSpPr>
          <a:xfrm>
            <a:off x="7576605" y="2060077"/>
            <a:ext cx="276698" cy="333133"/>
            <a:chOff x="7576605" y="1983877"/>
            <a:chExt cx="276698" cy="333133"/>
          </a:xfrm>
        </p:grpSpPr>
        <p:sp>
          <p:nvSpPr>
            <p:cNvPr id="12553" name="Google Shape;12553;p7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77"/>
          <p:cNvGrpSpPr/>
          <p:nvPr/>
        </p:nvGrpSpPr>
        <p:grpSpPr>
          <a:xfrm>
            <a:off x="853568" y="2051738"/>
            <a:ext cx="337334" cy="353599"/>
            <a:chOff x="853568" y="1975538"/>
            <a:chExt cx="337334" cy="353599"/>
          </a:xfrm>
        </p:grpSpPr>
        <p:sp>
          <p:nvSpPr>
            <p:cNvPr id="12556" name="Google Shape;12556;p7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0" name="Google Shape;12560;p77"/>
          <p:cNvGrpSpPr/>
          <p:nvPr/>
        </p:nvGrpSpPr>
        <p:grpSpPr>
          <a:xfrm>
            <a:off x="2770052" y="2085828"/>
            <a:ext cx="327085" cy="277080"/>
            <a:chOff x="2770052" y="2009628"/>
            <a:chExt cx="327085" cy="277080"/>
          </a:xfrm>
        </p:grpSpPr>
        <p:sp>
          <p:nvSpPr>
            <p:cNvPr id="12561" name="Google Shape;12561;p7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3" name="Google Shape;12563;p77"/>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4" name="Google Shape;12564;p77"/>
          <p:cNvGrpSpPr/>
          <p:nvPr/>
        </p:nvGrpSpPr>
        <p:grpSpPr>
          <a:xfrm>
            <a:off x="4195399" y="2046804"/>
            <a:ext cx="344878" cy="343573"/>
            <a:chOff x="4195399" y="1970604"/>
            <a:chExt cx="344878" cy="343573"/>
          </a:xfrm>
        </p:grpSpPr>
        <p:sp>
          <p:nvSpPr>
            <p:cNvPr id="12565" name="Google Shape;12565;p7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77"/>
          <p:cNvGrpSpPr/>
          <p:nvPr/>
        </p:nvGrpSpPr>
        <p:grpSpPr>
          <a:xfrm>
            <a:off x="4674791" y="2053647"/>
            <a:ext cx="344528" cy="344114"/>
            <a:chOff x="4674791" y="1977447"/>
            <a:chExt cx="344528" cy="344114"/>
          </a:xfrm>
        </p:grpSpPr>
        <p:sp>
          <p:nvSpPr>
            <p:cNvPr id="12570" name="Google Shape;12570;p7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77"/>
          <p:cNvGrpSpPr/>
          <p:nvPr/>
        </p:nvGrpSpPr>
        <p:grpSpPr>
          <a:xfrm>
            <a:off x="6083810" y="1623497"/>
            <a:ext cx="382819" cy="310788"/>
            <a:chOff x="6083810" y="1547297"/>
            <a:chExt cx="382819" cy="310788"/>
          </a:xfrm>
        </p:grpSpPr>
        <p:sp>
          <p:nvSpPr>
            <p:cNvPr id="12597" name="Google Shape;12597;p7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77"/>
          <p:cNvGrpSpPr/>
          <p:nvPr/>
        </p:nvGrpSpPr>
        <p:grpSpPr>
          <a:xfrm>
            <a:off x="6558300" y="1614393"/>
            <a:ext cx="382788" cy="328613"/>
            <a:chOff x="6558300" y="1538193"/>
            <a:chExt cx="382788" cy="328613"/>
          </a:xfrm>
        </p:grpSpPr>
        <p:sp>
          <p:nvSpPr>
            <p:cNvPr id="12616" name="Google Shape;12616;p7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77"/>
          <p:cNvGrpSpPr/>
          <p:nvPr/>
        </p:nvGrpSpPr>
        <p:grpSpPr>
          <a:xfrm>
            <a:off x="5194002" y="1587497"/>
            <a:ext cx="259605" cy="346024"/>
            <a:chOff x="5194002" y="1511297"/>
            <a:chExt cx="259605" cy="346024"/>
          </a:xfrm>
        </p:grpSpPr>
        <p:sp>
          <p:nvSpPr>
            <p:cNvPr id="12619" name="Google Shape;12619;p7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3" name="Google Shape;12623;p77"/>
          <p:cNvGrpSpPr/>
          <p:nvPr/>
        </p:nvGrpSpPr>
        <p:grpSpPr>
          <a:xfrm>
            <a:off x="1394741" y="1588261"/>
            <a:ext cx="252444" cy="351722"/>
            <a:chOff x="1394741" y="1512061"/>
            <a:chExt cx="252444" cy="351722"/>
          </a:xfrm>
        </p:grpSpPr>
        <p:sp>
          <p:nvSpPr>
            <p:cNvPr id="12624" name="Google Shape;12624;p7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77"/>
          <p:cNvGrpSpPr/>
          <p:nvPr/>
        </p:nvGrpSpPr>
        <p:grpSpPr>
          <a:xfrm>
            <a:off x="855096" y="1580685"/>
            <a:ext cx="380910" cy="339594"/>
            <a:chOff x="855096" y="1504485"/>
            <a:chExt cx="380910" cy="339594"/>
          </a:xfrm>
        </p:grpSpPr>
        <p:sp>
          <p:nvSpPr>
            <p:cNvPr id="12642" name="Google Shape;12642;p7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77"/>
          <p:cNvGrpSpPr/>
          <p:nvPr/>
        </p:nvGrpSpPr>
        <p:grpSpPr>
          <a:xfrm>
            <a:off x="1819576" y="1587879"/>
            <a:ext cx="352103" cy="352103"/>
            <a:chOff x="1819576" y="1511679"/>
            <a:chExt cx="352103" cy="352103"/>
          </a:xfrm>
        </p:grpSpPr>
        <p:sp>
          <p:nvSpPr>
            <p:cNvPr id="12648" name="Google Shape;12648;p7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77"/>
          <p:cNvGrpSpPr/>
          <p:nvPr/>
        </p:nvGrpSpPr>
        <p:grpSpPr>
          <a:xfrm>
            <a:off x="5621097" y="1576961"/>
            <a:ext cx="371424" cy="355446"/>
            <a:chOff x="5621097" y="1500761"/>
            <a:chExt cx="371424" cy="355446"/>
          </a:xfrm>
        </p:grpSpPr>
        <p:sp>
          <p:nvSpPr>
            <p:cNvPr id="12653" name="Google Shape;12653;p7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77"/>
          <p:cNvGrpSpPr/>
          <p:nvPr/>
        </p:nvGrpSpPr>
        <p:grpSpPr>
          <a:xfrm>
            <a:off x="4670239" y="1617799"/>
            <a:ext cx="359679" cy="321833"/>
            <a:chOff x="4670239" y="1541599"/>
            <a:chExt cx="359679" cy="321833"/>
          </a:xfrm>
        </p:grpSpPr>
        <p:sp>
          <p:nvSpPr>
            <p:cNvPr id="12656" name="Google Shape;12656;p7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1" name="Google Shape;12661;p77"/>
          <p:cNvGrpSpPr/>
          <p:nvPr/>
        </p:nvGrpSpPr>
        <p:grpSpPr>
          <a:xfrm>
            <a:off x="4212429" y="1578585"/>
            <a:ext cx="321037" cy="353822"/>
            <a:chOff x="4212429" y="1502385"/>
            <a:chExt cx="321037" cy="353822"/>
          </a:xfrm>
        </p:grpSpPr>
        <p:sp>
          <p:nvSpPr>
            <p:cNvPr id="12662" name="Google Shape;12662;p7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77"/>
          <p:cNvGrpSpPr/>
          <p:nvPr/>
        </p:nvGrpSpPr>
        <p:grpSpPr>
          <a:xfrm>
            <a:off x="2302788" y="1582181"/>
            <a:ext cx="336188" cy="335425"/>
            <a:chOff x="2302788" y="1505981"/>
            <a:chExt cx="336188" cy="335425"/>
          </a:xfrm>
        </p:grpSpPr>
        <p:sp>
          <p:nvSpPr>
            <p:cNvPr id="12667" name="Google Shape;12667;p7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77"/>
          <p:cNvGrpSpPr/>
          <p:nvPr/>
        </p:nvGrpSpPr>
        <p:grpSpPr>
          <a:xfrm>
            <a:off x="2780301" y="1598096"/>
            <a:ext cx="333133" cy="321037"/>
            <a:chOff x="2780301" y="1521896"/>
            <a:chExt cx="333133" cy="321037"/>
          </a:xfrm>
        </p:grpSpPr>
        <p:sp>
          <p:nvSpPr>
            <p:cNvPr id="12685" name="Google Shape;12685;p7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77"/>
          <p:cNvGrpSpPr/>
          <p:nvPr/>
        </p:nvGrpSpPr>
        <p:grpSpPr>
          <a:xfrm>
            <a:off x="3316159" y="1591285"/>
            <a:ext cx="211892" cy="339594"/>
            <a:chOff x="3316159" y="1515085"/>
            <a:chExt cx="211892" cy="339594"/>
          </a:xfrm>
        </p:grpSpPr>
        <p:sp>
          <p:nvSpPr>
            <p:cNvPr id="12706" name="Google Shape;12706;p7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9" name="Google Shape;12709;p77"/>
            <p:cNvGrpSpPr/>
            <p:nvPr/>
          </p:nvGrpSpPr>
          <p:grpSpPr>
            <a:xfrm>
              <a:off x="3316159" y="1515085"/>
              <a:ext cx="211892" cy="339594"/>
              <a:chOff x="3316159" y="1515085"/>
              <a:chExt cx="211892" cy="339594"/>
            </a:xfrm>
          </p:grpSpPr>
          <p:sp>
            <p:nvSpPr>
              <p:cNvPr id="12710" name="Google Shape;12710;p7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16" name="Google Shape;12716;p77"/>
          <p:cNvGrpSpPr/>
          <p:nvPr/>
        </p:nvGrpSpPr>
        <p:grpSpPr>
          <a:xfrm>
            <a:off x="3716358" y="1620855"/>
            <a:ext cx="361971" cy="314958"/>
            <a:chOff x="3716358" y="1544655"/>
            <a:chExt cx="361971" cy="314958"/>
          </a:xfrm>
        </p:grpSpPr>
        <p:sp>
          <p:nvSpPr>
            <p:cNvPr id="12717" name="Google Shape;12717;p7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2" name="Google Shape;12722;p77"/>
            <p:cNvGrpSpPr/>
            <p:nvPr/>
          </p:nvGrpSpPr>
          <p:grpSpPr>
            <a:xfrm>
              <a:off x="3716358" y="1544655"/>
              <a:ext cx="361971" cy="314958"/>
              <a:chOff x="3716358" y="1544655"/>
              <a:chExt cx="361971" cy="314958"/>
            </a:xfrm>
          </p:grpSpPr>
          <p:sp>
            <p:nvSpPr>
              <p:cNvPr id="12723" name="Google Shape;12723;p7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28" name="Google Shape;12728;p77"/>
          <p:cNvGrpSpPr/>
          <p:nvPr/>
        </p:nvGrpSpPr>
        <p:grpSpPr>
          <a:xfrm>
            <a:off x="7011924" y="1633752"/>
            <a:ext cx="499533" cy="305136"/>
            <a:chOff x="7009649" y="1541981"/>
            <a:chExt cx="524940" cy="320655"/>
          </a:xfrm>
        </p:grpSpPr>
        <p:sp>
          <p:nvSpPr>
            <p:cNvPr id="12729" name="Google Shape;12729;p7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7" name="Google Shape;12737;p77"/>
          <p:cNvGrpSpPr/>
          <p:nvPr/>
        </p:nvGrpSpPr>
        <p:grpSpPr>
          <a:xfrm>
            <a:off x="8034034" y="1594309"/>
            <a:ext cx="282746" cy="340358"/>
            <a:chOff x="8034034" y="1518109"/>
            <a:chExt cx="282746" cy="340358"/>
          </a:xfrm>
        </p:grpSpPr>
        <p:sp>
          <p:nvSpPr>
            <p:cNvPr id="12738" name="Google Shape;12738;p7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2" name="Google Shape;12742;p77"/>
          <p:cNvGrpSpPr/>
          <p:nvPr/>
        </p:nvGrpSpPr>
        <p:grpSpPr>
          <a:xfrm>
            <a:off x="7582302" y="1576134"/>
            <a:ext cx="369133" cy="360411"/>
            <a:chOff x="7582302" y="1499934"/>
            <a:chExt cx="369133" cy="360411"/>
          </a:xfrm>
        </p:grpSpPr>
        <p:sp>
          <p:nvSpPr>
            <p:cNvPr id="12743" name="Google Shape;12743;p7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77"/>
          <p:cNvGrpSpPr/>
          <p:nvPr/>
        </p:nvGrpSpPr>
        <p:grpSpPr>
          <a:xfrm>
            <a:off x="6196089" y="3893352"/>
            <a:ext cx="346056" cy="345674"/>
            <a:chOff x="2238181" y="4120624"/>
            <a:chExt cx="346056" cy="345674"/>
          </a:xfrm>
        </p:grpSpPr>
        <p:grpSp>
          <p:nvGrpSpPr>
            <p:cNvPr id="12749" name="Google Shape;12749;p77"/>
            <p:cNvGrpSpPr/>
            <p:nvPr/>
          </p:nvGrpSpPr>
          <p:grpSpPr>
            <a:xfrm>
              <a:off x="2309155" y="4177413"/>
              <a:ext cx="203862" cy="231903"/>
              <a:chOff x="1512725" y="258500"/>
              <a:chExt cx="4570900" cy="5199625"/>
            </a:xfrm>
          </p:grpSpPr>
          <p:sp>
            <p:nvSpPr>
              <p:cNvPr id="12750" name="Google Shape;12750;p7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2" name="Google Shape;12752;p7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3" name="Google Shape;12753;p77"/>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57" name="Shape 12757"/>
        <p:cNvGrpSpPr/>
        <p:nvPr/>
      </p:nvGrpSpPr>
      <p:grpSpPr>
        <a:xfrm>
          <a:off x="0" y="0"/>
          <a:ext cx="0" cy="0"/>
          <a:chOff x="0" y="0"/>
          <a:chExt cx="0" cy="0"/>
        </a:xfrm>
      </p:grpSpPr>
      <p:sp>
        <p:nvSpPr>
          <p:cNvPr id="12758" name="Google Shape;12758;p78"/>
          <p:cNvSpPr/>
          <p:nvPr/>
        </p:nvSpPr>
        <p:spPr>
          <a:xfrm>
            <a:off x="1504285" y="2586168"/>
            <a:ext cx="1713187" cy="534976"/>
          </a:xfrm>
          <a:custGeom>
            <a:rect b="b" l="l" r="r" t="t"/>
            <a:pathLst>
              <a:path extrusionOk="0" h="34387" w="110102">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8"/>
          <p:cNvSpPr/>
          <p:nvPr/>
        </p:nvSpPr>
        <p:spPr>
          <a:xfrm>
            <a:off x="2653822" y="2482830"/>
            <a:ext cx="687939" cy="741642"/>
          </a:xfrm>
          <a:custGeom>
            <a:rect b="b" l="l" r="r" t="t"/>
            <a:pathLst>
              <a:path extrusionOk="0" h="47671" w="44212">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8"/>
          <p:cNvSpPr/>
          <p:nvPr/>
        </p:nvSpPr>
        <p:spPr>
          <a:xfrm>
            <a:off x="1380284" y="2482830"/>
            <a:ext cx="687550" cy="741642"/>
          </a:xfrm>
          <a:custGeom>
            <a:rect b="b" l="l" r="r" t="t"/>
            <a:pathLst>
              <a:path extrusionOk="0" h="47671" w="44187">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8"/>
          <p:cNvSpPr/>
          <p:nvPr/>
        </p:nvSpPr>
        <p:spPr>
          <a:xfrm>
            <a:off x="199873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8"/>
          <p:cNvSpPr/>
          <p:nvPr/>
        </p:nvSpPr>
        <p:spPr>
          <a:xfrm>
            <a:off x="2949013" y="3559838"/>
            <a:ext cx="724598" cy="588011"/>
          </a:xfrm>
          <a:custGeom>
            <a:rect b="b" l="l" r="r" t="t"/>
            <a:pathLst>
              <a:path extrusionOk="0" h="37796"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8"/>
          <p:cNvSpPr/>
          <p:nvPr/>
        </p:nvSpPr>
        <p:spPr>
          <a:xfrm>
            <a:off x="104845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8"/>
          <p:cNvSpPr/>
          <p:nvPr/>
        </p:nvSpPr>
        <p:spPr>
          <a:xfrm>
            <a:off x="199873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8"/>
          <p:cNvSpPr/>
          <p:nvPr/>
        </p:nvSpPr>
        <p:spPr>
          <a:xfrm>
            <a:off x="2949013" y="1559475"/>
            <a:ext cx="724598" cy="587996"/>
          </a:xfrm>
          <a:custGeom>
            <a:rect b="b" l="l" r="r" t="t"/>
            <a:pathLst>
              <a:path extrusionOk="0" h="37795"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8"/>
          <p:cNvSpPr/>
          <p:nvPr/>
        </p:nvSpPr>
        <p:spPr>
          <a:xfrm>
            <a:off x="104845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8"/>
          <p:cNvSpPr/>
          <p:nvPr/>
        </p:nvSpPr>
        <p:spPr>
          <a:xfrm>
            <a:off x="1180249" y="1851536"/>
            <a:ext cx="453169" cy="3905"/>
          </a:xfrm>
          <a:custGeom>
            <a:rect b="b" l="l" r="r" t="t"/>
            <a:pathLst>
              <a:path extrusionOk="0" h="251" w="29124">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8"/>
          <p:cNvSpPr/>
          <p:nvPr/>
        </p:nvSpPr>
        <p:spPr>
          <a:xfrm>
            <a:off x="2132084"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8"/>
          <p:cNvSpPr/>
          <p:nvPr/>
        </p:nvSpPr>
        <p:spPr>
          <a:xfrm>
            <a:off x="3087047"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8"/>
          <p:cNvSpPr/>
          <p:nvPr/>
        </p:nvSpPr>
        <p:spPr>
          <a:xfrm>
            <a:off x="3087047"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8"/>
          <p:cNvSpPr/>
          <p:nvPr/>
        </p:nvSpPr>
        <p:spPr>
          <a:xfrm>
            <a:off x="2132084"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8"/>
          <p:cNvSpPr/>
          <p:nvPr/>
        </p:nvSpPr>
        <p:spPr>
          <a:xfrm>
            <a:off x="1181416" y="3851898"/>
            <a:ext cx="453169" cy="3920"/>
          </a:xfrm>
          <a:custGeom>
            <a:rect b="b" l="l" r="r" t="t"/>
            <a:pathLst>
              <a:path extrusionOk="0" h="252" w="29124">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8"/>
          <p:cNvSpPr txBox="1"/>
          <p:nvPr/>
        </p:nvSpPr>
        <p:spPr>
          <a:xfrm>
            <a:off x="1644313" y="2717237"/>
            <a:ext cx="1428600" cy="27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Add the title here</a:t>
            </a:r>
            <a:endParaRPr sz="1000">
              <a:solidFill>
                <a:srgbClr val="FFFFFF"/>
              </a:solidFill>
            </a:endParaRPr>
          </a:p>
        </p:txBody>
      </p:sp>
      <p:grpSp>
        <p:nvGrpSpPr>
          <p:cNvPr id="12774" name="Google Shape;12774;p78"/>
          <p:cNvGrpSpPr/>
          <p:nvPr/>
        </p:nvGrpSpPr>
        <p:grpSpPr>
          <a:xfrm>
            <a:off x="1311648" y="1620631"/>
            <a:ext cx="197743" cy="197743"/>
            <a:chOff x="2676100" y="832575"/>
            <a:chExt cx="483125" cy="483125"/>
          </a:xfrm>
        </p:grpSpPr>
        <p:sp>
          <p:nvSpPr>
            <p:cNvPr id="12775" name="Google Shape;12775;p78"/>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76" name="Google Shape;12776;p78"/>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77" name="Google Shape;12777;p78"/>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78" name="Google Shape;12778;p78"/>
          <p:cNvGrpSpPr/>
          <p:nvPr/>
        </p:nvGrpSpPr>
        <p:grpSpPr>
          <a:xfrm>
            <a:off x="2258621" y="1613606"/>
            <a:ext cx="204394" cy="197743"/>
            <a:chOff x="3270550" y="832575"/>
            <a:chExt cx="499375" cy="483125"/>
          </a:xfrm>
        </p:grpSpPr>
        <p:sp>
          <p:nvSpPr>
            <p:cNvPr id="12779" name="Google Shape;12779;p78"/>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80" name="Google Shape;12780;p78"/>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81" name="Google Shape;12781;p78"/>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82" name="Google Shape;12782;p78"/>
          <p:cNvGrpSpPr/>
          <p:nvPr/>
        </p:nvGrpSpPr>
        <p:grpSpPr>
          <a:xfrm>
            <a:off x="3212214" y="1620657"/>
            <a:ext cx="197774" cy="197743"/>
            <a:chOff x="3270475" y="1427025"/>
            <a:chExt cx="483200" cy="483125"/>
          </a:xfrm>
        </p:grpSpPr>
        <p:sp>
          <p:nvSpPr>
            <p:cNvPr id="12783" name="Google Shape;12783;p78"/>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84" name="Google Shape;12784;p78"/>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85" name="Google Shape;12785;p78"/>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86" name="Google Shape;12786;p78"/>
          <p:cNvSpPr/>
          <p:nvPr/>
        </p:nvSpPr>
        <p:spPr>
          <a:xfrm>
            <a:off x="3212183" y="3615929"/>
            <a:ext cx="197784" cy="197743"/>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87" name="Google Shape;12787;p78"/>
          <p:cNvSpPr/>
          <p:nvPr/>
        </p:nvSpPr>
        <p:spPr>
          <a:xfrm>
            <a:off x="1309717" y="3615924"/>
            <a:ext cx="199697" cy="197753"/>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788" name="Google Shape;12788;p78"/>
          <p:cNvGrpSpPr/>
          <p:nvPr/>
        </p:nvGrpSpPr>
        <p:grpSpPr>
          <a:xfrm>
            <a:off x="2258607" y="3617777"/>
            <a:ext cx="204425" cy="194059"/>
            <a:chOff x="6222125" y="2025975"/>
            <a:chExt cx="499450" cy="474125"/>
          </a:xfrm>
        </p:grpSpPr>
        <p:sp>
          <p:nvSpPr>
            <p:cNvPr id="12789" name="Google Shape;12789;p78"/>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90" name="Google Shape;12790;p78"/>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91" name="Google Shape;12791;p78"/>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92" name="Google Shape;12792;p78"/>
          <p:cNvSpPr txBox="1"/>
          <p:nvPr/>
        </p:nvSpPr>
        <p:spPr>
          <a:xfrm>
            <a:off x="1048453" y="1910789"/>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1</a:t>
            </a:r>
            <a:endParaRPr sz="900">
              <a:solidFill>
                <a:srgbClr val="FFFFFF"/>
              </a:solidFill>
            </a:endParaRPr>
          </a:p>
        </p:txBody>
      </p:sp>
      <p:sp>
        <p:nvSpPr>
          <p:cNvPr id="12793" name="Google Shape;12793;p78"/>
          <p:cNvSpPr txBox="1"/>
          <p:nvPr/>
        </p:nvSpPr>
        <p:spPr>
          <a:xfrm>
            <a:off x="1998736"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2</a:t>
            </a:r>
            <a:endParaRPr sz="900">
              <a:solidFill>
                <a:srgbClr val="FFFFFF"/>
              </a:solidFill>
            </a:endParaRPr>
          </a:p>
        </p:txBody>
      </p:sp>
      <p:sp>
        <p:nvSpPr>
          <p:cNvPr id="12794" name="Google Shape;12794;p78"/>
          <p:cNvSpPr txBox="1"/>
          <p:nvPr/>
        </p:nvSpPr>
        <p:spPr>
          <a:xfrm>
            <a:off x="2949019"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3</a:t>
            </a:r>
            <a:endParaRPr sz="900">
              <a:solidFill>
                <a:srgbClr val="FFFFFF"/>
              </a:solidFill>
            </a:endParaRPr>
          </a:p>
        </p:txBody>
      </p:sp>
      <p:sp>
        <p:nvSpPr>
          <p:cNvPr id="12795" name="Google Shape;12795;p78"/>
          <p:cNvSpPr txBox="1"/>
          <p:nvPr/>
        </p:nvSpPr>
        <p:spPr>
          <a:xfrm>
            <a:off x="1048350"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4</a:t>
            </a:r>
            <a:endParaRPr sz="900">
              <a:solidFill>
                <a:srgbClr val="FFFFFF"/>
              </a:solidFill>
            </a:endParaRPr>
          </a:p>
        </p:txBody>
      </p:sp>
      <p:sp>
        <p:nvSpPr>
          <p:cNvPr id="12796" name="Google Shape;12796;p78"/>
          <p:cNvSpPr txBox="1"/>
          <p:nvPr/>
        </p:nvSpPr>
        <p:spPr>
          <a:xfrm>
            <a:off x="1998684"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5</a:t>
            </a:r>
            <a:endParaRPr sz="900">
              <a:solidFill>
                <a:srgbClr val="FFFFFF"/>
              </a:solidFill>
            </a:endParaRPr>
          </a:p>
        </p:txBody>
      </p:sp>
      <p:sp>
        <p:nvSpPr>
          <p:cNvPr id="12797" name="Google Shape;12797;p78"/>
          <p:cNvSpPr txBox="1"/>
          <p:nvPr/>
        </p:nvSpPr>
        <p:spPr>
          <a:xfrm>
            <a:off x="2949019"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6</a:t>
            </a:r>
            <a:endParaRPr sz="900">
              <a:solidFill>
                <a:srgbClr val="FFFFFF"/>
              </a:solidFill>
            </a:endParaRPr>
          </a:p>
        </p:txBody>
      </p:sp>
      <p:sp>
        <p:nvSpPr>
          <p:cNvPr id="12798" name="Google Shape;12798;p78"/>
          <p:cNvSpPr/>
          <p:nvPr/>
        </p:nvSpPr>
        <p:spPr>
          <a:xfrm>
            <a:off x="1374787"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8"/>
          <p:cNvSpPr/>
          <p:nvPr/>
        </p:nvSpPr>
        <p:spPr>
          <a:xfrm>
            <a:off x="2326630"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8"/>
          <p:cNvSpPr/>
          <p:nvPr/>
        </p:nvSpPr>
        <p:spPr>
          <a:xfrm>
            <a:off x="3278485"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8"/>
          <p:cNvSpPr/>
          <p:nvPr/>
        </p:nvSpPr>
        <p:spPr>
          <a:xfrm>
            <a:off x="1374774"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8"/>
          <p:cNvSpPr/>
          <p:nvPr/>
        </p:nvSpPr>
        <p:spPr>
          <a:xfrm>
            <a:off x="2326617"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8"/>
          <p:cNvSpPr/>
          <p:nvPr/>
        </p:nvSpPr>
        <p:spPr>
          <a:xfrm>
            <a:off x="3278472"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8"/>
          <p:cNvSpPr/>
          <p:nvPr/>
        </p:nvSpPr>
        <p:spPr>
          <a:xfrm>
            <a:off x="2200729"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8"/>
          <p:cNvSpPr/>
          <p:nvPr/>
        </p:nvSpPr>
        <p:spPr>
          <a:xfrm>
            <a:off x="2328782"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8"/>
          <p:cNvSpPr/>
          <p:nvPr/>
        </p:nvSpPr>
        <p:spPr>
          <a:xfrm>
            <a:off x="2456836"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8"/>
          <p:cNvSpPr/>
          <p:nvPr/>
        </p:nvSpPr>
        <p:spPr>
          <a:xfrm>
            <a:off x="2200729"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8"/>
          <p:cNvSpPr/>
          <p:nvPr/>
        </p:nvSpPr>
        <p:spPr>
          <a:xfrm>
            <a:off x="2328782"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8"/>
          <p:cNvSpPr/>
          <p:nvPr/>
        </p:nvSpPr>
        <p:spPr>
          <a:xfrm>
            <a:off x="2456836"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10" name="Google Shape;12810;p78"/>
          <p:cNvCxnSpPr>
            <a:stCxn id="12798" idx="4"/>
            <a:endCxn id="12804" idx="0"/>
          </p:cNvCxnSpPr>
          <p:nvPr/>
        </p:nvCxnSpPr>
        <p:spPr>
          <a:xfrm flipH="1" rot="-5400000">
            <a:off x="1718737" y="1944326"/>
            <a:ext cx="201900" cy="8259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2811" name="Google Shape;12811;p78"/>
          <p:cNvCxnSpPr>
            <a:stCxn id="12800" idx="4"/>
            <a:endCxn id="12806" idx="0"/>
          </p:cNvCxnSpPr>
          <p:nvPr/>
        </p:nvCxnSpPr>
        <p:spPr>
          <a:xfrm rot="5400000">
            <a:off x="2798635" y="1946426"/>
            <a:ext cx="201900" cy="8217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2812" name="Google Shape;12812;p78"/>
          <p:cNvCxnSpPr>
            <a:stCxn id="12799" idx="4"/>
            <a:endCxn id="12805" idx="0"/>
          </p:cNvCxnSpPr>
          <p:nvPr/>
        </p:nvCxnSpPr>
        <p:spPr>
          <a:xfrm flipH="1" rot="-5400000">
            <a:off x="2258680" y="2356226"/>
            <a:ext cx="201900" cy="21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2813" name="Google Shape;12813;p78"/>
          <p:cNvCxnSpPr>
            <a:stCxn id="12801" idx="0"/>
            <a:endCxn id="12807" idx="4"/>
          </p:cNvCxnSpPr>
          <p:nvPr/>
        </p:nvCxnSpPr>
        <p:spPr>
          <a:xfrm rot="-5400000">
            <a:off x="1717824" y="2939735"/>
            <a:ext cx="203700" cy="8259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2814" name="Google Shape;12814;p78"/>
          <p:cNvCxnSpPr>
            <a:stCxn id="12803" idx="0"/>
            <a:endCxn id="12809" idx="4"/>
          </p:cNvCxnSpPr>
          <p:nvPr/>
        </p:nvCxnSpPr>
        <p:spPr>
          <a:xfrm flipH="1" rot="5400000">
            <a:off x="2797722" y="2941835"/>
            <a:ext cx="203700" cy="8217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2815" name="Google Shape;12815;p78"/>
          <p:cNvCxnSpPr>
            <a:stCxn id="12802" idx="0"/>
            <a:endCxn id="12808" idx="4"/>
          </p:cNvCxnSpPr>
          <p:nvPr/>
        </p:nvCxnSpPr>
        <p:spPr>
          <a:xfrm rot="-5400000">
            <a:off x="2257767" y="3351635"/>
            <a:ext cx="203700" cy="2100"/>
          </a:xfrm>
          <a:prstGeom prst="curvedConnector3">
            <a:avLst>
              <a:gd fmla="val 50004" name="adj1"/>
            </a:avLst>
          </a:prstGeom>
          <a:noFill/>
          <a:ln cap="flat" cmpd="sng" w="19050">
            <a:solidFill>
              <a:srgbClr val="5F7D95"/>
            </a:solidFill>
            <a:prstDash val="solid"/>
            <a:round/>
            <a:headEnd len="med" w="med" type="none"/>
            <a:tailEnd len="med" w="med" type="none"/>
          </a:ln>
        </p:spPr>
      </p:cxnSp>
      <p:sp>
        <p:nvSpPr>
          <p:cNvPr id="12816" name="Google Shape;12816;p78"/>
          <p:cNvSpPr/>
          <p:nvPr/>
        </p:nvSpPr>
        <p:spPr>
          <a:xfrm>
            <a:off x="4239724" y="2708319"/>
            <a:ext cx="779136" cy="252234"/>
          </a:xfrm>
          <a:custGeom>
            <a:rect b="b" l="l" r="r" t="t"/>
            <a:pathLst>
              <a:path extrusionOk="0" h="14358" w="44351">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8"/>
          <p:cNvSpPr/>
          <p:nvPr/>
        </p:nvSpPr>
        <p:spPr>
          <a:xfrm>
            <a:off x="5018842" y="2708319"/>
            <a:ext cx="779119" cy="252234"/>
          </a:xfrm>
          <a:custGeom>
            <a:rect b="b" l="l" r="r" t="t"/>
            <a:pathLst>
              <a:path extrusionOk="0" h="14358" w="4435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8"/>
          <p:cNvSpPr/>
          <p:nvPr/>
        </p:nvSpPr>
        <p:spPr>
          <a:xfrm>
            <a:off x="5797943" y="2708319"/>
            <a:ext cx="778732" cy="252234"/>
          </a:xfrm>
          <a:custGeom>
            <a:rect b="b" l="l" r="r" t="t"/>
            <a:pathLst>
              <a:path extrusionOk="0" h="14358" w="44328">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819" name="Google Shape;12819;p78"/>
          <p:cNvSpPr/>
          <p:nvPr/>
        </p:nvSpPr>
        <p:spPr>
          <a:xfrm>
            <a:off x="6576658" y="2708319"/>
            <a:ext cx="779136" cy="252234"/>
          </a:xfrm>
          <a:custGeom>
            <a:rect b="b" l="l" r="r" t="t"/>
            <a:pathLst>
              <a:path extrusionOk="0" h="14358" w="44351">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820" name="Google Shape;12820;p78"/>
          <p:cNvSpPr/>
          <p:nvPr/>
        </p:nvSpPr>
        <p:spPr>
          <a:xfrm>
            <a:off x="7355776" y="2708319"/>
            <a:ext cx="779119" cy="252234"/>
          </a:xfrm>
          <a:custGeom>
            <a:rect b="b" l="l" r="r" t="t"/>
            <a:pathLst>
              <a:path extrusionOk="0" h="14358" w="4435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2821" name="Google Shape;12821;p78"/>
          <p:cNvSpPr/>
          <p:nvPr/>
        </p:nvSpPr>
        <p:spPr>
          <a:xfrm>
            <a:off x="4429400" y="1662350"/>
            <a:ext cx="342847" cy="386555"/>
          </a:xfrm>
          <a:custGeom>
            <a:rect b="b" l="l" r="r" t="t"/>
            <a:pathLst>
              <a:path extrusionOk="0" h="22004" w="19516">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8"/>
          <p:cNvSpPr/>
          <p:nvPr/>
        </p:nvSpPr>
        <p:spPr>
          <a:xfrm>
            <a:off x="5244198" y="3658334"/>
            <a:ext cx="342847" cy="386678"/>
          </a:xfrm>
          <a:custGeom>
            <a:rect b="b" l="l" r="r" t="t"/>
            <a:pathLst>
              <a:path extrusionOk="0" h="22011" w="19516">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8"/>
          <p:cNvSpPr/>
          <p:nvPr/>
        </p:nvSpPr>
        <p:spPr>
          <a:xfrm>
            <a:off x="6007260" y="1662350"/>
            <a:ext cx="342865" cy="386555"/>
          </a:xfrm>
          <a:custGeom>
            <a:rect b="b" l="l" r="r" t="t"/>
            <a:pathLst>
              <a:path extrusionOk="0" h="22004" w="19517">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8"/>
          <p:cNvSpPr/>
          <p:nvPr/>
        </p:nvSpPr>
        <p:spPr>
          <a:xfrm>
            <a:off x="6796005" y="3658439"/>
            <a:ext cx="343251" cy="386661"/>
          </a:xfrm>
          <a:custGeom>
            <a:rect b="b" l="l" r="r" t="t"/>
            <a:pathLst>
              <a:path extrusionOk="0" h="22010" w="19539">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8"/>
          <p:cNvSpPr/>
          <p:nvPr/>
        </p:nvSpPr>
        <p:spPr>
          <a:xfrm>
            <a:off x="7585137" y="1662350"/>
            <a:ext cx="342847" cy="386555"/>
          </a:xfrm>
          <a:custGeom>
            <a:rect b="b" l="l" r="r" t="t"/>
            <a:pathLst>
              <a:path extrusionOk="0" h="22004" w="19516">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8"/>
          <p:cNvSpPr/>
          <p:nvPr/>
        </p:nvSpPr>
        <p:spPr>
          <a:xfrm>
            <a:off x="4569763"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8"/>
          <p:cNvSpPr/>
          <p:nvPr/>
        </p:nvSpPr>
        <p:spPr>
          <a:xfrm>
            <a:off x="614762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8"/>
          <p:cNvSpPr/>
          <p:nvPr/>
        </p:nvSpPr>
        <p:spPr>
          <a:xfrm>
            <a:off x="772547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8"/>
          <p:cNvSpPr/>
          <p:nvPr/>
        </p:nvSpPr>
        <p:spPr>
          <a:xfrm>
            <a:off x="5384563" y="299972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8"/>
          <p:cNvSpPr/>
          <p:nvPr/>
        </p:nvSpPr>
        <p:spPr>
          <a:xfrm>
            <a:off x="6936563" y="299977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8"/>
          <p:cNvSpPr txBox="1"/>
          <p:nvPr/>
        </p:nvSpPr>
        <p:spPr>
          <a:xfrm>
            <a:off x="43314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2016</a:t>
            </a:r>
            <a:endParaRPr b="1" sz="900">
              <a:solidFill>
                <a:srgbClr val="FFFFFF"/>
              </a:solidFill>
            </a:endParaRPr>
          </a:p>
        </p:txBody>
      </p:sp>
      <p:sp>
        <p:nvSpPr>
          <p:cNvPr id="12832" name="Google Shape;12832;p78"/>
          <p:cNvSpPr/>
          <p:nvPr/>
        </p:nvSpPr>
        <p:spPr>
          <a:xfrm>
            <a:off x="4569763"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8"/>
          <p:cNvSpPr/>
          <p:nvPr/>
        </p:nvSpPr>
        <p:spPr>
          <a:xfrm>
            <a:off x="6153050"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8"/>
          <p:cNvSpPr/>
          <p:nvPr/>
        </p:nvSpPr>
        <p:spPr>
          <a:xfrm>
            <a:off x="7725475"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8"/>
          <p:cNvSpPr/>
          <p:nvPr/>
        </p:nvSpPr>
        <p:spPr>
          <a:xfrm>
            <a:off x="53841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8"/>
          <p:cNvSpPr/>
          <p:nvPr/>
        </p:nvSpPr>
        <p:spPr>
          <a:xfrm>
            <a:off x="69365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37" name="Google Shape;12837;p78"/>
          <p:cNvCxnSpPr>
            <a:stCxn id="12826" idx="0"/>
            <a:endCxn id="12832" idx="4"/>
          </p:cNvCxnSpPr>
          <p:nvPr/>
        </p:nvCxnSpPr>
        <p:spPr>
          <a:xfrm rot="10800000">
            <a:off x="4600813"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2838" name="Google Shape;12838;p78"/>
          <p:cNvCxnSpPr>
            <a:stCxn id="12827" idx="0"/>
            <a:endCxn id="12833" idx="4"/>
          </p:cNvCxnSpPr>
          <p:nvPr/>
        </p:nvCxnSpPr>
        <p:spPr>
          <a:xfrm flipH="1" rot="10800000">
            <a:off x="6178675" y="2137482"/>
            <a:ext cx="5400" cy="441900"/>
          </a:xfrm>
          <a:prstGeom prst="straightConnector1">
            <a:avLst/>
          </a:prstGeom>
          <a:noFill/>
          <a:ln cap="flat" cmpd="sng" w="9525">
            <a:solidFill>
              <a:srgbClr val="A5B7C6"/>
            </a:solidFill>
            <a:prstDash val="dash"/>
            <a:round/>
            <a:headEnd len="med" w="med" type="none"/>
            <a:tailEnd len="med" w="med" type="none"/>
          </a:ln>
        </p:spPr>
      </p:cxnSp>
      <p:cxnSp>
        <p:nvCxnSpPr>
          <p:cNvPr id="12839" name="Google Shape;12839;p78"/>
          <p:cNvCxnSpPr>
            <a:stCxn id="12828" idx="0"/>
            <a:endCxn id="12834" idx="4"/>
          </p:cNvCxnSpPr>
          <p:nvPr/>
        </p:nvCxnSpPr>
        <p:spPr>
          <a:xfrm rot="10800000">
            <a:off x="7756525"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2840" name="Google Shape;12840;p78"/>
          <p:cNvCxnSpPr>
            <a:stCxn id="12829" idx="4"/>
            <a:endCxn id="12835" idx="0"/>
          </p:cNvCxnSpPr>
          <p:nvPr/>
        </p:nvCxnSpPr>
        <p:spPr>
          <a:xfrm flipH="1">
            <a:off x="5415313" y="3061820"/>
            <a:ext cx="300" cy="507900"/>
          </a:xfrm>
          <a:prstGeom prst="straightConnector1">
            <a:avLst/>
          </a:prstGeom>
          <a:noFill/>
          <a:ln cap="flat" cmpd="sng" w="9525">
            <a:solidFill>
              <a:srgbClr val="A5B7C6"/>
            </a:solidFill>
            <a:prstDash val="dash"/>
            <a:round/>
            <a:headEnd len="med" w="med" type="none"/>
            <a:tailEnd len="med" w="med" type="none"/>
          </a:ln>
        </p:spPr>
      </p:cxnSp>
      <p:cxnSp>
        <p:nvCxnSpPr>
          <p:cNvPr id="12841" name="Google Shape;12841;p78"/>
          <p:cNvCxnSpPr>
            <a:stCxn id="12830" idx="4"/>
            <a:endCxn id="12836" idx="0"/>
          </p:cNvCxnSpPr>
          <p:nvPr/>
        </p:nvCxnSpPr>
        <p:spPr>
          <a:xfrm>
            <a:off x="6967613" y="3061870"/>
            <a:ext cx="0" cy="507600"/>
          </a:xfrm>
          <a:prstGeom prst="straightConnector1">
            <a:avLst/>
          </a:prstGeom>
          <a:noFill/>
          <a:ln cap="flat" cmpd="sng" w="9525">
            <a:solidFill>
              <a:srgbClr val="A5B7C6"/>
            </a:solidFill>
            <a:prstDash val="dash"/>
            <a:round/>
            <a:headEnd len="med" w="med" type="none"/>
            <a:tailEnd len="med" w="med" type="none"/>
          </a:ln>
        </p:spPr>
      </p:cxnSp>
      <p:sp>
        <p:nvSpPr>
          <p:cNvPr id="12842" name="Google Shape;12842;p78"/>
          <p:cNvSpPr txBox="1"/>
          <p:nvPr/>
        </p:nvSpPr>
        <p:spPr>
          <a:xfrm>
            <a:off x="5138997"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2017</a:t>
            </a:r>
            <a:endParaRPr b="1" sz="900">
              <a:solidFill>
                <a:srgbClr val="FFFFFF"/>
              </a:solidFill>
            </a:endParaRPr>
          </a:p>
        </p:txBody>
      </p:sp>
      <p:sp>
        <p:nvSpPr>
          <p:cNvPr id="12843" name="Google Shape;12843;p78"/>
          <p:cNvSpPr txBox="1"/>
          <p:nvPr/>
        </p:nvSpPr>
        <p:spPr>
          <a:xfrm>
            <a:off x="59046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2018</a:t>
            </a:r>
            <a:endParaRPr b="1" sz="900">
              <a:solidFill>
                <a:srgbClr val="FFFFFF"/>
              </a:solidFill>
            </a:endParaRPr>
          </a:p>
        </p:txBody>
      </p:sp>
      <p:sp>
        <p:nvSpPr>
          <p:cNvPr id="12844" name="Google Shape;12844;p78"/>
          <p:cNvSpPr txBox="1"/>
          <p:nvPr/>
        </p:nvSpPr>
        <p:spPr>
          <a:xfrm>
            <a:off x="66968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2019</a:t>
            </a:r>
            <a:endParaRPr b="1" sz="900">
              <a:solidFill>
                <a:srgbClr val="FFFFFF"/>
              </a:solidFill>
            </a:endParaRPr>
          </a:p>
        </p:txBody>
      </p:sp>
      <p:sp>
        <p:nvSpPr>
          <p:cNvPr id="12845" name="Google Shape;12845;p78"/>
          <p:cNvSpPr txBox="1"/>
          <p:nvPr/>
        </p:nvSpPr>
        <p:spPr>
          <a:xfrm>
            <a:off x="74889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2020</a:t>
            </a:r>
            <a:endParaRPr b="1" sz="900">
              <a:solidFill>
                <a:srgbClr val="FFFFFF"/>
              </a:solidFill>
            </a:endParaRPr>
          </a:p>
        </p:txBody>
      </p:sp>
      <p:sp>
        <p:nvSpPr>
          <p:cNvPr id="12846" name="Google Shape;12846;p78"/>
          <p:cNvSpPr/>
          <p:nvPr/>
        </p:nvSpPr>
        <p:spPr>
          <a:xfrm>
            <a:off x="6865977" y="3729422"/>
            <a:ext cx="204488" cy="205025"/>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7" name="Google Shape;12847;p78"/>
          <p:cNvGrpSpPr/>
          <p:nvPr/>
        </p:nvGrpSpPr>
        <p:grpSpPr>
          <a:xfrm>
            <a:off x="5307356" y="3748469"/>
            <a:ext cx="206115" cy="206115"/>
            <a:chOff x="1049375" y="2680675"/>
            <a:chExt cx="297725" cy="297725"/>
          </a:xfrm>
        </p:grpSpPr>
        <p:sp>
          <p:nvSpPr>
            <p:cNvPr id="12848" name="Google Shape;12848;p7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78"/>
          <p:cNvGrpSpPr/>
          <p:nvPr/>
        </p:nvGrpSpPr>
        <p:grpSpPr>
          <a:xfrm>
            <a:off x="7653299" y="1758852"/>
            <a:ext cx="205578" cy="204332"/>
            <a:chOff x="5045775" y="1946400"/>
            <a:chExt cx="296950" cy="295150"/>
          </a:xfrm>
        </p:grpSpPr>
        <p:sp>
          <p:nvSpPr>
            <p:cNvPr id="12851" name="Google Shape;12851;p7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78"/>
          <p:cNvGrpSpPr/>
          <p:nvPr/>
        </p:nvGrpSpPr>
        <p:grpSpPr>
          <a:xfrm>
            <a:off x="6076163" y="1764541"/>
            <a:ext cx="205042" cy="204505"/>
            <a:chOff x="3599700" y="1954475"/>
            <a:chExt cx="296175" cy="295400"/>
          </a:xfrm>
        </p:grpSpPr>
        <p:sp>
          <p:nvSpPr>
            <p:cNvPr id="12854" name="Google Shape;12854;p7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7" name="Google Shape;12857;p78"/>
          <p:cNvGrpSpPr/>
          <p:nvPr/>
        </p:nvGrpSpPr>
        <p:grpSpPr>
          <a:xfrm>
            <a:off x="4485399" y="1783308"/>
            <a:ext cx="205596" cy="155421"/>
            <a:chOff x="3962775" y="1990700"/>
            <a:chExt cx="296975" cy="224500"/>
          </a:xfrm>
        </p:grpSpPr>
        <p:sp>
          <p:nvSpPr>
            <p:cNvPr id="12858" name="Google Shape;12858;p7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2" name="Google Shape;12862;p78"/>
          <p:cNvSpPr txBox="1"/>
          <p:nvPr/>
        </p:nvSpPr>
        <p:spPr>
          <a:xfrm>
            <a:off x="6405263"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2863" name="Google Shape;12863;p78"/>
          <p:cNvSpPr txBox="1"/>
          <p:nvPr/>
        </p:nvSpPr>
        <p:spPr>
          <a:xfrm>
            <a:off x="4827411"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864" name="Google Shape;12864;p78"/>
          <p:cNvSpPr txBox="1"/>
          <p:nvPr/>
        </p:nvSpPr>
        <p:spPr>
          <a:xfrm>
            <a:off x="5626377" y="3149746"/>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2865" name="Google Shape;12865;p78"/>
          <p:cNvSpPr txBox="1"/>
          <p:nvPr/>
        </p:nvSpPr>
        <p:spPr>
          <a:xfrm>
            <a:off x="71787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2866" name="Google Shape;12866;p78"/>
          <p:cNvSpPr txBox="1"/>
          <p:nvPr/>
        </p:nvSpPr>
        <p:spPr>
          <a:xfrm>
            <a:off x="40373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“Venus is the second planet from the Sun and is terribly hot”</a:t>
            </a:r>
            <a:endParaRPr sz="800">
              <a:solidFill>
                <a:srgbClr val="A5B7C6"/>
              </a:solidFill>
            </a:endParaRPr>
          </a:p>
        </p:txBody>
      </p:sp>
      <p:sp>
        <p:nvSpPr>
          <p:cNvPr id="12867" name="Google Shape;12867;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1" name="Shape 12871"/>
        <p:cNvGrpSpPr/>
        <p:nvPr/>
      </p:nvGrpSpPr>
      <p:grpSpPr>
        <a:xfrm>
          <a:off x="0" y="0"/>
          <a:ext cx="0" cy="0"/>
          <a:chOff x="0" y="0"/>
          <a:chExt cx="0" cy="0"/>
        </a:xfrm>
      </p:grpSpPr>
      <p:sp>
        <p:nvSpPr>
          <p:cNvPr id="12872" name="Google Shape;12872;p79"/>
          <p:cNvSpPr/>
          <p:nvPr/>
        </p:nvSpPr>
        <p:spPr>
          <a:xfrm>
            <a:off x="1048350" y="4002146"/>
            <a:ext cx="1655700" cy="738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3" name="Google Shape;12873;p79"/>
          <p:cNvGrpSpPr/>
          <p:nvPr/>
        </p:nvGrpSpPr>
        <p:grpSpPr>
          <a:xfrm>
            <a:off x="1494592" y="1585529"/>
            <a:ext cx="763219" cy="763219"/>
            <a:chOff x="4049800" y="640400"/>
            <a:chExt cx="858900" cy="858900"/>
          </a:xfrm>
        </p:grpSpPr>
        <p:sp>
          <p:nvSpPr>
            <p:cNvPr id="12874" name="Google Shape;12874;p79"/>
            <p:cNvSpPr/>
            <p:nvPr/>
          </p:nvSpPr>
          <p:spPr>
            <a:xfrm>
              <a:off x="4049800" y="640400"/>
              <a:ext cx="858900" cy="858900"/>
            </a:xfrm>
            <a:prstGeom prst="donut">
              <a:avLst>
                <a:gd fmla="val 11951"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9"/>
            <p:cNvSpPr/>
            <p:nvPr/>
          </p:nvSpPr>
          <p:spPr>
            <a:xfrm>
              <a:off x="4049800" y="640400"/>
              <a:ext cx="858900" cy="858900"/>
            </a:xfrm>
            <a:prstGeom prst="blockArc">
              <a:avLst>
                <a:gd fmla="val 7914150" name="adj1"/>
                <a:gd fmla="val 1926007" name="adj2"/>
                <a:gd fmla="val 12032" name="adj3"/>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6" name="Google Shape;12876;p79"/>
          <p:cNvSpPr/>
          <p:nvPr/>
        </p:nvSpPr>
        <p:spPr>
          <a:xfrm>
            <a:off x="1210102" y="2569615"/>
            <a:ext cx="1332000" cy="1131600"/>
          </a:xfrm>
          <a:prstGeom prst="roundRect">
            <a:avLst>
              <a:gd fmla="val 16667"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9"/>
          <p:cNvSpPr/>
          <p:nvPr/>
        </p:nvSpPr>
        <p:spPr>
          <a:xfrm>
            <a:off x="1759085" y="3921942"/>
            <a:ext cx="234300" cy="234300"/>
          </a:xfrm>
          <a:prstGeom prst="ellipse">
            <a:avLst/>
          </a:prstGeom>
          <a:solidFill>
            <a:srgbClr val="0E2A47"/>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78" name="Google Shape;12878;p79"/>
          <p:cNvCxnSpPr>
            <a:stCxn id="12874" idx="4"/>
            <a:endCxn id="12876" idx="0"/>
          </p:cNvCxnSpPr>
          <p:nvPr/>
        </p:nvCxnSpPr>
        <p:spPr>
          <a:xfrm>
            <a:off x="1876201" y="2348748"/>
            <a:ext cx="0" cy="220800"/>
          </a:xfrm>
          <a:prstGeom prst="straightConnector1">
            <a:avLst/>
          </a:prstGeom>
          <a:noFill/>
          <a:ln cap="flat" cmpd="sng" w="9525">
            <a:solidFill>
              <a:srgbClr val="D7DFE5"/>
            </a:solidFill>
            <a:prstDash val="solid"/>
            <a:round/>
            <a:headEnd len="med" w="med" type="none"/>
            <a:tailEnd len="med" w="med" type="none"/>
          </a:ln>
        </p:spPr>
      </p:cxnSp>
      <p:cxnSp>
        <p:nvCxnSpPr>
          <p:cNvPr id="12879" name="Google Shape;12879;p79"/>
          <p:cNvCxnSpPr/>
          <p:nvPr/>
        </p:nvCxnSpPr>
        <p:spPr>
          <a:xfrm>
            <a:off x="1876179" y="3701065"/>
            <a:ext cx="0" cy="220800"/>
          </a:xfrm>
          <a:prstGeom prst="straightConnector1">
            <a:avLst/>
          </a:prstGeom>
          <a:noFill/>
          <a:ln cap="flat" cmpd="sng" w="9525">
            <a:solidFill>
              <a:srgbClr val="D7DFE5"/>
            </a:solidFill>
            <a:prstDash val="solid"/>
            <a:round/>
            <a:headEnd len="med" w="med" type="none"/>
            <a:tailEnd len="med" w="med" type="none"/>
          </a:ln>
        </p:spPr>
      </p:cxnSp>
      <p:sp>
        <p:nvSpPr>
          <p:cNvPr id="12880" name="Google Shape;12880;p79"/>
          <p:cNvSpPr txBox="1"/>
          <p:nvPr/>
        </p:nvSpPr>
        <p:spPr>
          <a:xfrm>
            <a:off x="1297398" y="3117684"/>
            <a:ext cx="1157700" cy="45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cxnSp>
        <p:nvCxnSpPr>
          <p:cNvPr id="12881" name="Google Shape;12881;p79"/>
          <p:cNvCxnSpPr/>
          <p:nvPr/>
        </p:nvCxnSpPr>
        <p:spPr>
          <a:xfrm>
            <a:off x="1621737" y="2986921"/>
            <a:ext cx="508800" cy="0"/>
          </a:xfrm>
          <a:prstGeom prst="straightConnector1">
            <a:avLst/>
          </a:prstGeom>
          <a:noFill/>
          <a:ln cap="flat" cmpd="sng" w="19050">
            <a:solidFill>
              <a:srgbClr val="A5B7C6"/>
            </a:solidFill>
            <a:prstDash val="solid"/>
            <a:round/>
            <a:headEnd len="med" w="med" type="none"/>
            <a:tailEnd len="med" w="med" type="none"/>
          </a:ln>
        </p:spPr>
      </p:cxnSp>
      <p:sp>
        <p:nvSpPr>
          <p:cNvPr id="12882" name="Google Shape;12882;p79"/>
          <p:cNvSpPr txBox="1"/>
          <p:nvPr/>
        </p:nvSpPr>
        <p:spPr>
          <a:xfrm>
            <a:off x="1454136" y="2733216"/>
            <a:ext cx="844200" cy="22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A5B7C6"/>
                </a:solidFill>
              </a:rPr>
              <a:t>TITLE 1</a:t>
            </a:r>
            <a:endParaRPr b="1" sz="800">
              <a:solidFill>
                <a:srgbClr val="A5B7C6"/>
              </a:solidFill>
            </a:endParaRPr>
          </a:p>
        </p:txBody>
      </p:sp>
      <p:sp>
        <p:nvSpPr>
          <p:cNvPr id="12883" name="Google Shape;12883;p79"/>
          <p:cNvSpPr txBox="1"/>
          <p:nvPr/>
        </p:nvSpPr>
        <p:spPr>
          <a:xfrm>
            <a:off x="1585964" y="1784457"/>
            <a:ext cx="580500" cy="3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A5B7C6"/>
                </a:solidFill>
              </a:rPr>
              <a:t>75%</a:t>
            </a:r>
            <a:endParaRPr b="1" sz="1300">
              <a:solidFill>
                <a:srgbClr val="A5B7C6"/>
              </a:solidFill>
            </a:endParaRPr>
          </a:p>
        </p:txBody>
      </p:sp>
      <p:sp>
        <p:nvSpPr>
          <p:cNvPr id="12884" name="Google Shape;12884;p79"/>
          <p:cNvSpPr/>
          <p:nvPr/>
        </p:nvSpPr>
        <p:spPr>
          <a:xfrm>
            <a:off x="3439355" y="1995150"/>
            <a:ext cx="1788300" cy="1788300"/>
          </a:xfrm>
          <a:prstGeom prst="arc">
            <a:avLst>
              <a:gd fmla="val 16200000" name="adj1"/>
              <a:gd fmla="val 5298411" name="adj2"/>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9"/>
          <p:cNvSpPr/>
          <p:nvPr/>
        </p:nvSpPr>
        <p:spPr>
          <a:xfrm>
            <a:off x="6549404" y="17462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6" name="Google Shape;12886;p79"/>
          <p:cNvGrpSpPr/>
          <p:nvPr/>
        </p:nvGrpSpPr>
        <p:grpSpPr>
          <a:xfrm>
            <a:off x="3576486" y="2168116"/>
            <a:ext cx="1443832" cy="1443832"/>
            <a:chOff x="5681300" y="2527788"/>
            <a:chExt cx="805800" cy="805800"/>
          </a:xfrm>
        </p:grpSpPr>
        <p:sp>
          <p:nvSpPr>
            <p:cNvPr id="12887" name="Google Shape;12887;p79"/>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9" name="Google Shape;12889;p79"/>
          <p:cNvGrpSpPr/>
          <p:nvPr/>
        </p:nvGrpSpPr>
        <p:grpSpPr>
          <a:xfrm>
            <a:off x="6240887" y="1783888"/>
            <a:ext cx="626590" cy="626590"/>
            <a:chOff x="5681300" y="2527788"/>
            <a:chExt cx="805800" cy="805800"/>
          </a:xfrm>
        </p:grpSpPr>
        <p:sp>
          <p:nvSpPr>
            <p:cNvPr id="12890" name="Google Shape;12890;p79"/>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9"/>
            <p:cNvSpPr/>
            <p:nvPr/>
          </p:nvSpPr>
          <p:spPr>
            <a:xfrm>
              <a:off x="5681300" y="2527788"/>
              <a:ext cx="805800" cy="805800"/>
            </a:xfrm>
            <a:prstGeom prst="pie">
              <a:avLst>
                <a:gd fmla="val 12271918" name="adj1"/>
                <a:gd fmla="val 16200000" name="adj2"/>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2" name="Google Shape;12892;p79"/>
          <p:cNvSpPr txBox="1"/>
          <p:nvPr/>
        </p:nvSpPr>
        <p:spPr>
          <a:xfrm>
            <a:off x="6993115" y="18762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893" name="Google Shape;12893;p79"/>
          <p:cNvSpPr/>
          <p:nvPr/>
        </p:nvSpPr>
        <p:spPr>
          <a:xfrm>
            <a:off x="6549404" y="25383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4" name="Google Shape;12894;p79"/>
          <p:cNvGrpSpPr/>
          <p:nvPr/>
        </p:nvGrpSpPr>
        <p:grpSpPr>
          <a:xfrm>
            <a:off x="6240887" y="2575988"/>
            <a:ext cx="626590" cy="626590"/>
            <a:chOff x="5681300" y="2527788"/>
            <a:chExt cx="805800" cy="805800"/>
          </a:xfrm>
        </p:grpSpPr>
        <p:sp>
          <p:nvSpPr>
            <p:cNvPr id="12895" name="Google Shape;12895;p79"/>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9"/>
            <p:cNvSpPr/>
            <p:nvPr/>
          </p:nvSpPr>
          <p:spPr>
            <a:xfrm>
              <a:off x="5681300" y="2527788"/>
              <a:ext cx="805800" cy="805800"/>
            </a:xfrm>
            <a:prstGeom prst="pie">
              <a:avLst>
                <a:gd fmla="val 9253407" name="adj1"/>
                <a:gd fmla="val 16200000" name="adj2"/>
              </a:avLst>
            </a:pr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7" name="Google Shape;12897;p79"/>
          <p:cNvSpPr txBox="1"/>
          <p:nvPr/>
        </p:nvSpPr>
        <p:spPr>
          <a:xfrm>
            <a:off x="6993115" y="26683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898" name="Google Shape;12898;p79"/>
          <p:cNvSpPr/>
          <p:nvPr/>
        </p:nvSpPr>
        <p:spPr>
          <a:xfrm>
            <a:off x="6549404" y="33304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9" name="Google Shape;12899;p79"/>
          <p:cNvGrpSpPr/>
          <p:nvPr/>
        </p:nvGrpSpPr>
        <p:grpSpPr>
          <a:xfrm>
            <a:off x="6240887" y="3368088"/>
            <a:ext cx="626590" cy="626590"/>
            <a:chOff x="5681300" y="2527788"/>
            <a:chExt cx="805800" cy="805800"/>
          </a:xfrm>
        </p:grpSpPr>
        <p:sp>
          <p:nvSpPr>
            <p:cNvPr id="12900" name="Google Shape;12900;p79"/>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9"/>
            <p:cNvSpPr/>
            <p:nvPr/>
          </p:nvSpPr>
          <p:spPr>
            <a:xfrm>
              <a:off x="5681300" y="2527788"/>
              <a:ext cx="805800" cy="805800"/>
            </a:xfrm>
            <a:prstGeom prst="pie">
              <a:avLst>
                <a:gd fmla="val 5544305"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2" name="Google Shape;12902;p79"/>
          <p:cNvSpPr txBox="1"/>
          <p:nvPr/>
        </p:nvSpPr>
        <p:spPr>
          <a:xfrm>
            <a:off x="6993115" y="34604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903" name="Google Shape;12903;p79"/>
          <p:cNvSpPr/>
          <p:nvPr/>
        </p:nvSpPr>
        <p:spPr>
          <a:xfrm>
            <a:off x="4229854" y="1929725"/>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9"/>
          <p:cNvSpPr/>
          <p:nvPr/>
        </p:nvSpPr>
        <p:spPr>
          <a:xfrm>
            <a:off x="4229854" y="3713250"/>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9"/>
          <p:cNvSpPr/>
          <p:nvPr/>
        </p:nvSpPr>
        <p:spPr>
          <a:xfrm>
            <a:off x="5157904" y="2821488"/>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06" name="Google Shape;12906;p79"/>
          <p:cNvCxnSpPr>
            <a:stCxn id="12905" idx="6"/>
            <a:endCxn id="12891" idx="2"/>
          </p:cNvCxnSpPr>
          <p:nvPr/>
        </p:nvCxnSpPr>
        <p:spPr>
          <a:xfrm flipH="1" rot="10800000">
            <a:off x="5295004" y="2097138"/>
            <a:ext cx="945900" cy="792900"/>
          </a:xfrm>
          <a:prstGeom prst="bentConnector3">
            <a:avLst>
              <a:gd fmla="val 51494" name="adj1"/>
            </a:avLst>
          </a:prstGeom>
          <a:noFill/>
          <a:ln cap="flat" cmpd="sng" w="19050">
            <a:solidFill>
              <a:srgbClr val="A5B7C6"/>
            </a:solidFill>
            <a:prstDash val="solid"/>
            <a:round/>
            <a:headEnd len="med" w="med" type="none"/>
            <a:tailEnd len="med" w="med" type="none"/>
          </a:ln>
        </p:spPr>
      </p:cxnSp>
      <p:cxnSp>
        <p:nvCxnSpPr>
          <p:cNvPr id="12907" name="Google Shape;12907;p79"/>
          <p:cNvCxnSpPr>
            <a:stCxn id="12905" idx="6"/>
            <a:endCxn id="12901" idx="2"/>
          </p:cNvCxnSpPr>
          <p:nvPr/>
        </p:nvCxnSpPr>
        <p:spPr>
          <a:xfrm>
            <a:off x="5295004" y="2890038"/>
            <a:ext cx="945900" cy="791400"/>
          </a:xfrm>
          <a:prstGeom prst="bentConnector3">
            <a:avLst>
              <a:gd fmla="val 49999" name="adj1"/>
            </a:avLst>
          </a:prstGeom>
          <a:noFill/>
          <a:ln cap="flat" cmpd="sng" w="19050">
            <a:solidFill>
              <a:srgbClr val="A5B7C6"/>
            </a:solidFill>
            <a:prstDash val="solid"/>
            <a:round/>
            <a:headEnd len="med" w="med" type="none"/>
            <a:tailEnd len="med" w="med" type="none"/>
          </a:ln>
        </p:spPr>
      </p:cxnSp>
      <p:cxnSp>
        <p:nvCxnSpPr>
          <p:cNvPr id="12908" name="Google Shape;12908;p79"/>
          <p:cNvCxnSpPr>
            <a:stCxn id="12905" idx="6"/>
            <a:endCxn id="12896" idx="2"/>
          </p:cNvCxnSpPr>
          <p:nvPr/>
        </p:nvCxnSpPr>
        <p:spPr>
          <a:xfrm flipH="1" rot="10800000">
            <a:off x="5295004" y="2889138"/>
            <a:ext cx="945900" cy="900"/>
          </a:xfrm>
          <a:prstGeom prst="bentConnector3">
            <a:avLst>
              <a:gd fmla="val 49999" name="adj1"/>
            </a:avLst>
          </a:prstGeom>
          <a:noFill/>
          <a:ln cap="flat" cmpd="sng" w="19050">
            <a:solidFill>
              <a:srgbClr val="A5B7C6"/>
            </a:solidFill>
            <a:prstDash val="solid"/>
            <a:round/>
            <a:headEnd len="med" w="med" type="none"/>
            <a:tailEnd len="med" w="med" type="none"/>
          </a:ln>
        </p:spPr>
      </p:cxnSp>
      <p:sp>
        <p:nvSpPr>
          <p:cNvPr id="12909" name="Google Shape;12909;p79"/>
          <p:cNvSpPr txBox="1"/>
          <p:nvPr/>
        </p:nvSpPr>
        <p:spPr>
          <a:xfrm>
            <a:off x="3800713" y="2576693"/>
            <a:ext cx="995400" cy="62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213B55"/>
                </a:solidFill>
              </a:rPr>
              <a:t>75%</a:t>
            </a:r>
            <a:endParaRPr b="1" sz="3000">
              <a:solidFill>
                <a:srgbClr val="213B55"/>
              </a:solidFill>
            </a:endParaRPr>
          </a:p>
        </p:txBody>
      </p:sp>
      <p:sp>
        <p:nvSpPr>
          <p:cNvPr id="12910" name="Google Shape;12910;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14" name="Shape 12914"/>
        <p:cNvGrpSpPr/>
        <p:nvPr/>
      </p:nvGrpSpPr>
      <p:grpSpPr>
        <a:xfrm>
          <a:off x="0" y="0"/>
          <a:ext cx="0" cy="0"/>
          <a:chOff x="0" y="0"/>
          <a:chExt cx="0" cy="0"/>
        </a:xfrm>
      </p:grpSpPr>
      <p:grpSp>
        <p:nvGrpSpPr>
          <p:cNvPr id="12915" name="Google Shape;12915;p80"/>
          <p:cNvGrpSpPr/>
          <p:nvPr/>
        </p:nvGrpSpPr>
        <p:grpSpPr>
          <a:xfrm>
            <a:off x="1765469" y="1821418"/>
            <a:ext cx="370100" cy="250625"/>
            <a:chOff x="980425" y="4196875"/>
            <a:chExt cx="370100" cy="250625"/>
          </a:xfrm>
        </p:grpSpPr>
        <p:sp>
          <p:nvSpPr>
            <p:cNvPr id="12916" name="Google Shape;12916;p80"/>
            <p:cNvSpPr/>
            <p:nvPr/>
          </p:nvSpPr>
          <p:spPr>
            <a:xfrm>
              <a:off x="1154775" y="4246525"/>
              <a:ext cx="129650" cy="103900"/>
            </a:xfrm>
            <a:custGeom>
              <a:rect b="b" l="l" r="r" t="t"/>
              <a:pathLst>
                <a:path extrusionOk="0" h="4156" w="5186">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0"/>
            <p:cNvSpPr/>
            <p:nvPr/>
          </p:nvSpPr>
          <p:spPr>
            <a:xfrm>
              <a:off x="1199775" y="4267525"/>
              <a:ext cx="51200" cy="20950"/>
            </a:xfrm>
            <a:custGeom>
              <a:rect b="b" l="l" r="r" t="t"/>
              <a:pathLst>
                <a:path extrusionOk="0" h="838" w="2048">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0"/>
            <p:cNvSpPr/>
            <p:nvPr/>
          </p:nvSpPr>
          <p:spPr>
            <a:xfrm>
              <a:off x="980425" y="4196875"/>
              <a:ext cx="370100" cy="250625"/>
            </a:xfrm>
            <a:custGeom>
              <a:rect b="b" l="l" r="r" t="t"/>
              <a:pathLst>
                <a:path extrusionOk="0" h="10025" w="14804">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0"/>
            <p:cNvSpPr/>
            <p:nvPr/>
          </p:nvSpPr>
          <p:spPr>
            <a:xfrm>
              <a:off x="1027475" y="4239300"/>
              <a:ext cx="110350" cy="10825"/>
            </a:xfrm>
            <a:custGeom>
              <a:rect b="b" l="l" r="r" t="t"/>
              <a:pathLst>
                <a:path extrusionOk="0" h="433" w="4414">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80"/>
          <p:cNvGrpSpPr/>
          <p:nvPr/>
        </p:nvGrpSpPr>
        <p:grpSpPr>
          <a:xfrm>
            <a:off x="2501238" y="1777356"/>
            <a:ext cx="364200" cy="338750"/>
            <a:chOff x="7731450" y="3574225"/>
            <a:chExt cx="364200" cy="338750"/>
          </a:xfrm>
        </p:grpSpPr>
        <p:sp>
          <p:nvSpPr>
            <p:cNvPr id="12921" name="Google Shape;12921;p80"/>
            <p:cNvSpPr/>
            <p:nvPr/>
          </p:nvSpPr>
          <p:spPr>
            <a:xfrm>
              <a:off x="7940850" y="3673950"/>
              <a:ext cx="38275" cy="39575"/>
            </a:xfrm>
            <a:custGeom>
              <a:rect b="b" l="l" r="r" t="t"/>
              <a:pathLst>
                <a:path extrusionOk="0" h="1583" w="1531">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0"/>
            <p:cNvSpPr/>
            <p:nvPr/>
          </p:nvSpPr>
          <p:spPr>
            <a:xfrm>
              <a:off x="7988375" y="3673000"/>
              <a:ext cx="40900" cy="40150"/>
            </a:xfrm>
            <a:custGeom>
              <a:rect b="b" l="l" r="r" t="t"/>
              <a:pathLst>
                <a:path extrusionOk="0" h="1606" w="1636">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0"/>
            <p:cNvSpPr/>
            <p:nvPr/>
          </p:nvSpPr>
          <p:spPr>
            <a:xfrm>
              <a:off x="7760775" y="3614350"/>
              <a:ext cx="282400" cy="10825"/>
            </a:xfrm>
            <a:custGeom>
              <a:rect b="b" l="l" r="r" t="t"/>
              <a:pathLst>
                <a:path extrusionOk="0" h="433" w="11296">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0"/>
            <p:cNvSpPr/>
            <p:nvPr/>
          </p:nvSpPr>
          <p:spPr>
            <a:xfrm>
              <a:off x="7760775" y="3643675"/>
              <a:ext cx="145825" cy="10825"/>
            </a:xfrm>
            <a:custGeom>
              <a:rect b="b" l="l" r="r" t="t"/>
              <a:pathLst>
                <a:path extrusionOk="0" h="433" w="5833">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0"/>
            <p:cNvSpPr/>
            <p:nvPr/>
          </p:nvSpPr>
          <p:spPr>
            <a:xfrm>
              <a:off x="7760775" y="3673000"/>
              <a:ext cx="145825" cy="10825"/>
            </a:xfrm>
            <a:custGeom>
              <a:rect b="b" l="l" r="r" t="t"/>
              <a:pathLst>
                <a:path extrusionOk="0" h="433" w="5833">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0"/>
            <p:cNvSpPr/>
            <p:nvPr/>
          </p:nvSpPr>
          <p:spPr>
            <a:xfrm>
              <a:off x="7760775" y="3702325"/>
              <a:ext cx="145825" cy="10825"/>
            </a:xfrm>
            <a:custGeom>
              <a:rect b="b" l="l" r="r" t="t"/>
              <a:pathLst>
                <a:path extrusionOk="0" h="433" w="5833">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0"/>
            <p:cNvSpPr/>
            <p:nvPr/>
          </p:nvSpPr>
          <p:spPr>
            <a:xfrm>
              <a:off x="7760775" y="3731625"/>
              <a:ext cx="145825" cy="10825"/>
            </a:xfrm>
            <a:custGeom>
              <a:rect b="b" l="l" r="r" t="t"/>
              <a:pathLst>
                <a:path extrusionOk="0" h="433" w="5833">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0"/>
            <p:cNvSpPr/>
            <p:nvPr/>
          </p:nvSpPr>
          <p:spPr>
            <a:xfrm>
              <a:off x="7731450" y="3574225"/>
              <a:ext cx="364200" cy="338750"/>
            </a:xfrm>
            <a:custGeom>
              <a:rect b="b" l="l" r="r" t="t"/>
              <a:pathLst>
                <a:path extrusionOk="0" h="13550" w="14568">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80"/>
          <p:cNvGrpSpPr/>
          <p:nvPr/>
        </p:nvGrpSpPr>
        <p:grpSpPr>
          <a:xfrm>
            <a:off x="3248956" y="1765793"/>
            <a:ext cx="317900" cy="361875"/>
            <a:chOff x="3275000" y="4141325"/>
            <a:chExt cx="317900" cy="361875"/>
          </a:xfrm>
        </p:grpSpPr>
        <p:sp>
          <p:nvSpPr>
            <p:cNvPr id="12930" name="Google Shape;12930;p80"/>
            <p:cNvSpPr/>
            <p:nvPr/>
          </p:nvSpPr>
          <p:spPr>
            <a:xfrm>
              <a:off x="3520025" y="4162925"/>
              <a:ext cx="11925" cy="8175"/>
            </a:xfrm>
            <a:custGeom>
              <a:rect b="b" l="l" r="r" t="t"/>
              <a:pathLst>
                <a:path extrusionOk="0" h="327" w="477">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0"/>
            <p:cNvSpPr/>
            <p:nvPr/>
          </p:nvSpPr>
          <p:spPr>
            <a:xfrm>
              <a:off x="3336725" y="4162925"/>
              <a:ext cx="83350" cy="10825"/>
            </a:xfrm>
            <a:custGeom>
              <a:rect b="b" l="l" r="r" t="t"/>
              <a:pathLst>
                <a:path extrusionOk="0" h="433" w="3334">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0"/>
            <p:cNvSpPr/>
            <p:nvPr/>
          </p:nvSpPr>
          <p:spPr>
            <a:xfrm>
              <a:off x="3342125" y="4216150"/>
              <a:ext cx="185200" cy="73325"/>
            </a:xfrm>
            <a:custGeom>
              <a:rect b="b" l="l" r="r" t="t"/>
              <a:pathLst>
                <a:path extrusionOk="0" h="2933" w="7408">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0"/>
            <p:cNvSpPr/>
            <p:nvPr/>
          </p:nvSpPr>
          <p:spPr>
            <a:xfrm>
              <a:off x="3339800" y="4311825"/>
              <a:ext cx="189050" cy="10075"/>
            </a:xfrm>
            <a:custGeom>
              <a:rect b="b" l="l" r="r" t="t"/>
              <a:pathLst>
                <a:path extrusionOk="0" h="403" w="7562">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0"/>
            <p:cNvSpPr/>
            <p:nvPr/>
          </p:nvSpPr>
          <p:spPr>
            <a:xfrm>
              <a:off x="3339800" y="4341150"/>
              <a:ext cx="189050" cy="10825"/>
            </a:xfrm>
            <a:custGeom>
              <a:rect b="b" l="l" r="r" t="t"/>
              <a:pathLst>
                <a:path extrusionOk="0" h="433" w="7562">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0"/>
            <p:cNvSpPr/>
            <p:nvPr/>
          </p:nvSpPr>
          <p:spPr>
            <a:xfrm>
              <a:off x="3275000" y="4141325"/>
              <a:ext cx="317900" cy="361875"/>
            </a:xfrm>
            <a:custGeom>
              <a:rect b="b" l="l" r="r" t="t"/>
              <a:pathLst>
                <a:path extrusionOk="0" h="14475" w="12716">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80"/>
          <p:cNvGrpSpPr/>
          <p:nvPr/>
        </p:nvGrpSpPr>
        <p:grpSpPr>
          <a:xfrm>
            <a:off x="5484394" y="1765781"/>
            <a:ext cx="361875" cy="361900"/>
            <a:chOff x="6250075" y="3563425"/>
            <a:chExt cx="361875" cy="361900"/>
          </a:xfrm>
        </p:grpSpPr>
        <p:sp>
          <p:nvSpPr>
            <p:cNvPr id="12937" name="Google Shape;12937;p80"/>
            <p:cNvSpPr/>
            <p:nvPr/>
          </p:nvSpPr>
          <p:spPr>
            <a:xfrm>
              <a:off x="6309050" y="3728950"/>
              <a:ext cx="126650" cy="94125"/>
            </a:xfrm>
            <a:custGeom>
              <a:rect b="b" l="l" r="r" t="t"/>
              <a:pathLst>
                <a:path extrusionOk="0" h="3765" w="5066">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0"/>
            <p:cNvSpPr/>
            <p:nvPr/>
          </p:nvSpPr>
          <p:spPr>
            <a:xfrm>
              <a:off x="6525775" y="3657150"/>
              <a:ext cx="69975" cy="54450"/>
            </a:xfrm>
            <a:custGeom>
              <a:rect b="b" l="l" r="r" t="t"/>
              <a:pathLst>
                <a:path extrusionOk="0" h="2178" w="2799">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0"/>
            <p:cNvSpPr/>
            <p:nvPr/>
          </p:nvSpPr>
          <p:spPr>
            <a:xfrm>
              <a:off x="6510075" y="3563625"/>
              <a:ext cx="101875" cy="177300"/>
            </a:xfrm>
            <a:custGeom>
              <a:rect b="b" l="l" r="r" t="t"/>
              <a:pathLst>
                <a:path extrusionOk="0" h="7092" w="4075">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0"/>
            <p:cNvSpPr/>
            <p:nvPr/>
          </p:nvSpPr>
          <p:spPr>
            <a:xfrm>
              <a:off x="6250075" y="3563425"/>
              <a:ext cx="361875" cy="361900"/>
            </a:xfrm>
            <a:custGeom>
              <a:rect b="b" l="l" r="r" t="t"/>
              <a:pathLst>
                <a:path extrusionOk="0" h="14476" w="14475">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0"/>
            <p:cNvSpPr/>
            <p:nvPr/>
          </p:nvSpPr>
          <p:spPr>
            <a:xfrm>
              <a:off x="6483950" y="3822850"/>
              <a:ext cx="88575" cy="67175"/>
            </a:xfrm>
            <a:custGeom>
              <a:rect b="b" l="l" r="r" t="t"/>
              <a:pathLst>
                <a:path extrusionOk="0" h="2687" w="3543">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80"/>
          <p:cNvGrpSpPr/>
          <p:nvPr/>
        </p:nvGrpSpPr>
        <p:grpSpPr>
          <a:xfrm>
            <a:off x="6266531" y="1765781"/>
            <a:ext cx="365725" cy="361900"/>
            <a:chOff x="5504000" y="3563425"/>
            <a:chExt cx="365725" cy="361900"/>
          </a:xfrm>
        </p:grpSpPr>
        <p:sp>
          <p:nvSpPr>
            <p:cNvPr id="12943" name="Google Shape;12943;p80"/>
            <p:cNvSpPr/>
            <p:nvPr/>
          </p:nvSpPr>
          <p:spPr>
            <a:xfrm>
              <a:off x="5564950" y="3631200"/>
              <a:ext cx="243050" cy="227000"/>
            </a:xfrm>
            <a:custGeom>
              <a:rect b="b" l="l" r="r" t="t"/>
              <a:pathLst>
                <a:path extrusionOk="0" h="9080" w="9722">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0"/>
            <p:cNvSpPr/>
            <p:nvPr/>
          </p:nvSpPr>
          <p:spPr>
            <a:xfrm>
              <a:off x="5544875" y="3839250"/>
              <a:ext cx="49400" cy="46725"/>
            </a:xfrm>
            <a:custGeom>
              <a:rect b="b" l="l" r="r" t="t"/>
              <a:pathLst>
                <a:path extrusionOk="0" h="1869" w="1976">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0"/>
            <p:cNvSpPr/>
            <p:nvPr/>
          </p:nvSpPr>
          <p:spPr>
            <a:xfrm>
              <a:off x="5780200" y="3838500"/>
              <a:ext cx="47875" cy="47475"/>
            </a:xfrm>
            <a:custGeom>
              <a:rect b="b" l="l" r="r" t="t"/>
              <a:pathLst>
                <a:path extrusionOk="0" h="1899" w="1915">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0"/>
            <p:cNvSpPr/>
            <p:nvPr/>
          </p:nvSpPr>
          <p:spPr>
            <a:xfrm>
              <a:off x="5781750" y="3602000"/>
              <a:ext cx="47075" cy="46725"/>
            </a:xfrm>
            <a:custGeom>
              <a:rect b="b" l="l" r="r" t="t"/>
              <a:pathLst>
                <a:path extrusionOk="0" h="1869" w="1883">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0"/>
            <p:cNvSpPr/>
            <p:nvPr/>
          </p:nvSpPr>
          <p:spPr>
            <a:xfrm>
              <a:off x="5544875" y="3602775"/>
              <a:ext cx="46325" cy="45175"/>
            </a:xfrm>
            <a:custGeom>
              <a:rect b="b" l="l" r="r" t="t"/>
              <a:pathLst>
                <a:path extrusionOk="0" h="1807" w="1853">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0"/>
            <p:cNvSpPr/>
            <p:nvPr/>
          </p:nvSpPr>
          <p:spPr>
            <a:xfrm>
              <a:off x="5504000" y="3563425"/>
              <a:ext cx="365725" cy="361900"/>
            </a:xfrm>
            <a:custGeom>
              <a:rect b="b" l="l" r="r" t="t"/>
              <a:pathLst>
                <a:path extrusionOk="0" h="14476" w="14629">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80"/>
          <p:cNvGrpSpPr/>
          <p:nvPr/>
        </p:nvGrpSpPr>
        <p:grpSpPr>
          <a:xfrm>
            <a:off x="7000125" y="1765581"/>
            <a:ext cx="361875" cy="362300"/>
            <a:chOff x="4755600" y="3563025"/>
            <a:chExt cx="361875" cy="362300"/>
          </a:xfrm>
        </p:grpSpPr>
        <p:sp>
          <p:nvSpPr>
            <p:cNvPr id="12950" name="Google Shape;12950;p80"/>
            <p:cNvSpPr/>
            <p:nvPr/>
          </p:nvSpPr>
          <p:spPr>
            <a:xfrm>
              <a:off x="4755600" y="3700000"/>
              <a:ext cx="74075" cy="225325"/>
            </a:xfrm>
            <a:custGeom>
              <a:rect b="b" l="l" r="r" t="t"/>
              <a:pathLst>
                <a:path extrusionOk="0" h="9013" w="2963">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0"/>
            <p:cNvSpPr/>
            <p:nvPr/>
          </p:nvSpPr>
          <p:spPr>
            <a:xfrm>
              <a:off x="4852025" y="3783325"/>
              <a:ext cx="73325" cy="142000"/>
            </a:xfrm>
            <a:custGeom>
              <a:rect b="b" l="l" r="r" t="t"/>
              <a:pathLst>
                <a:path extrusionOk="0" h="5680" w="2933">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0"/>
            <p:cNvSpPr/>
            <p:nvPr/>
          </p:nvSpPr>
          <p:spPr>
            <a:xfrm>
              <a:off x="4947700" y="3720825"/>
              <a:ext cx="74100" cy="204500"/>
            </a:xfrm>
            <a:custGeom>
              <a:rect b="b" l="l" r="r" t="t"/>
              <a:pathLst>
                <a:path extrusionOk="0" h="8180" w="2964">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0"/>
            <p:cNvSpPr/>
            <p:nvPr/>
          </p:nvSpPr>
          <p:spPr>
            <a:xfrm>
              <a:off x="5044150" y="3652150"/>
              <a:ext cx="73325" cy="273175"/>
            </a:xfrm>
            <a:custGeom>
              <a:rect b="b" l="l" r="r" t="t"/>
              <a:pathLst>
                <a:path extrusionOk="0" h="10927" w="2933">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0"/>
            <p:cNvSpPr/>
            <p:nvPr/>
          </p:nvSpPr>
          <p:spPr>
            <a:xfrm>
              <a:off x="4763300" y="3563025"/>
              <a:ext cx="347750" cy="197750"/>
            </a:xfrm>
            <a:custGeom>
              <a:rect b="b" l="l" r="r" t="t"/>
              <a:pathLst>
                <a:path extrusionOk="0" h="7910" w="1391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80"/>
          <p:cNvGrpSpPr/>
          <p:nvPr/>
        </p:nvGrpSpPr>
        <p:grpSpPr>
          <a:xfrm>
            <a:off x="7796257" y="1765793"/>
            <a:ext cx="212200" cy="361875"/>
            <a:chOff x="7060200" y="4141325"/>
            <a:chExt cx="212200" cy="361875"/>
          </a:xfrm>
        </p:grpSpPr>
        <p:sp>
          <p:nvSpPr>
            <p:cNvPr id="12956" name="Google Shape;12956;p80"/>
            <p:cNvSpPr/>
            <p:nvPr/>
          </p:nvSpPr>
          <p:spPr>
            <a:xfrm>
              <a:off x="7060200" y="4141325"/>
              <a:ext cx="212200" cy="361875"/>
            </a:xfrm>
            <a:custGeom>
              <a:rect b="b" l="l" r="r" t="t"/>
              <a:pathLst>
                <a:path extrusionOk="0" h="14475" w="8488">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0"/>
            <p:cNvSpPr/>
            <p:nvPr/>
          </p:nvSpPr>
          <p:spPr>
            <a:xfrm>
              <a:off x="7146625" y="4463825"/>
              <a:ext cx="39350" cy="10825"/>
            </a:xfrm>
            <a:custGeom>
              <a:rect b="b" l="l" r="r" t="t"/>
              <a:pathLst>
                <a:path extrusionOk="0" h="433" w="1574">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0"/>
            <p:cNvSpPr/>
            <p:nvPr/>
          </p:nvSpPr>
          <p:spPr>
            <a:xfrm>
              <a:off x="7102625" y="4243125"/>
              <a:ext cx="144300" cy="142075"/>
            </a:xfrm>
            <a:custGeom>
              <a:rect b="b" l="l" r="r" t="t"/>
              <a:pathLst>
                <a:path extrusionOk="0" h="5683" w="5772">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80"/>
          <p:cNvGrpSpPr/>
          <p:nvPr/>
        </p:nvGrpSpPr>
        <p:grpSpPr>
          <a:xfrm>
            <a:off x="7721420" y="2326799"/>
            <a:ext cx="361875" cy="362275"/>
            <a:chOff x="4004875" y="3563050"/>
            <a:chExt cx="361875" cy="362275"/>
          </a:xfrm>
        </p:grpSpPr>
        <p:sp>
          <p:nvSpPr>
            <p:cNvPr id="12960" name="Google Shape;12960;p80"/>
            <p:cNvSpPr/>
            <p:nvPr/>
          </p:nvSpPr>
          <p:spPr>
            <a:xfrm>
              <a:off x="4004875" y="3563050"/>
              <a:ext cx="361875" cy="362275"/>
            </a:xfrm>
            <a:custGeom>
              <a:rect b="b" l="l" r="r" t="t"/>
              <a:pathLst>
                <a:path extrusionOk="0" h="14491" w="14475">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0"/>
            <p:cNvSpPr/>
            <p:nvPr/>
          </p:nvSpPr>
          <p:spPr>
            <a:xfrm>
              <a:off x="4105950" y="3583300"/>
              <a:ext cx="36275" cy="28000"/>
            </a:xfrm>
            <a:custGeom>
              <a:rect b="b" l="l" r="r" t="t"/>
              <a:pathLst>
                <a:path extrusionOk="0" h="1120" w="1451">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0"/>
            <p:cNvSpPr/>
            <p:nvPr/>
          </p:nvSpPr>
          <p:spPr>
            <a:xfrm>
              <a:off x="4059900" y="3678100"/>
              <a:ext cx="40275" cy="35700"/>
            </a:xfrm>
            <a:custGeom>
              <a:rect b="b" l="l" r="r" t="t"/>
              <a:pathLst>
                <a:path extrusionOk="0" h="1428" w="1611">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0"/>
            <p:cNvSpPr/>
            <p:nvPr/>
          </p:nvSpPr>
          <p:spPr>
            <a:xfrm>
              <a:off x="4148000" y="3764925"/>
              <a:ext cx="40300" cy="36050"/>
            </a:xfrm>
            <a:custGeom>
              <a:rect b="b" l="l" r="r" t="t"/>
              <a:pathLst>
                <a:path extrusionOk="0" h="1442" w="1612">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0"/>
            <p:cNvSpPr/>
            <p:nvPr/>
          </p:nvSpPr>
          <p:spPr>
            <a:xfrm>
              <a:off x="4103875" y="3827425"/>
              <a:ext cx="40275" cy="36050"/>
            </a:xfrm>
            <a:custGeom>
              <a:rect b="b" l="l" r="r" t="t"/>
              <a:pathLst>
                <a:path extrusionOk="0" h="1442" w="1611">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0"/>
            <p:cNvSpPr/>
            <p:nvPr/>
          </p:nvSpPr>
          <p:spPr>
            <a:xfrm>
              <a:off x="4063525" y="3691625"/>
              <a:ext cx="124225" cy="140150"/>
            </a:xfrm>
            <a:custGeom>
              <a:rect b="b" l="l" r="r" t="t"/>
              <a:pathLst>
                <a:path extrusionOk="0" h="5606" w="4969">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80"/>
          <p:cNvGrpSpPr/>
          <p:nvPr/>
        </p:nvGrpSpPr>
        <p:grpSpPr>
          <a:xfrm>
            <a:off x="6999738" y="2328536"/>
            <a:ext cx="362650" cy="358800"/>
            <a:chOff x="3252625" y="3564975"/>
            <a:chExt cx="362650" cy="358800"/>
          </a:xfrm>
        </p:grpSpPr>
        <p:sp>
          <p:nvSpPr>
            <p:cNvPr id="12967" name="Google Shape;12967;p80"/>
            <p:cNvSpPr/>
            <p:nvPr/>
          </p:nvSpPr>
          <p:spPr>
            <a:xfrm>
              <a:off x="3252625" y="3564975"/>
              <a:ext cx="362650" cy="358800"/>
            </a:xfrm>
            <a:custGeom>
              <a:rect b="b" l="l" r="r" t="t"/>
              <a:pathLst>
                <a:path extrusionOk="0" h="14352" w="14506">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0"/>
            <p:cNvSpPr/>
            <p:nvPr/>
          </p:nvSpPr>
          <p:spPr>
            <a:xfrm>
              <a:off x="3360125" y="3688425"/>
              <a:ext cx="56850" cy="47125"/>
            </a:xfrm>
            <a:custGeom>
              <a:rect b="b" l="l" r="r" t="t"/>
              <a:pathLst>
                <a:path extrusionOk="0" h="1885" w="2274">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0"/>
            <p:cNvSpPr/>
            <p:nvPr/>
          </p:nvSpPr>
          <p:spPr>
            <a:xfrm>
              <a:off x="3449350" y="3754575"/>
              <a:ext cx="50175" cy="44975"/>
            </a:xfrm>
            <a:custGeom>
              <a:rect b="b" l="l" r="r" t="t"/>
              <a:pathLst>
                <a:path extrusionOk="0" h="1799" w="2007">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0"/>
            <p:cNvSpPr/>
            <p:nvPr/>
          </p:nvSpPr>
          <p:spPr>
            <a:xfrm>
              <a:off x="3392375" y="3682000"/>
              <a:ext cx="84425" cy="124050"/>
            </a:xfrm>
            <a:custGeom>
              <a:rect b="b" l="l" r="r" t="t"/>
              <a:pathLst>
                <a:path extrusionOk="0" h="4962" w="3377">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0"/>
            <p:cNvSpPr/>
            <p:nvPr/>
          </p:nvSpPr>
          <p:spPr>
            <a:xfrm>
              <a:off x="3279625" y="3631925"/>
              <a:ext cx="296500" cy="223950"/>
            </a:xfrm>
            <a:custGeom>
              <a:rect b="b" l="l" r="r" t="t"/>
              <a:pathLst>
                <a:path extrusionOk="0" h="8958" w="1186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2" name="Google Shape;12972;p80"/>
          <p:cNvGrpSpPr/>
          <p:nvPr/>
        </p:nvGrpSpPr>
        <p:grpSpPr>
          <a:xfrm>
            <a:off x="4764481" y="2326611"/>
            <a:ext cx="361875" cy="362650"/>
            <a:chOff x="980425" y="3563425"/>
            <a:chExt cx="361875" cy="362650"/>
          </a:xfrm>
        </p:grpSpPr>
        <p:sp>
          <p:nvSpPr>
            <p:cNvPr id="12973" name="Google Shape;12973;p80"/>
            <p:cNvSpPr/>
            <p:nvPr/>
          </p:nvSpPr>
          <p:spPr>
            <a:xfrm>
              <a:off x="1009725" y="3856625"/>
              <a:ext cx="143550" cy="10825"/>
            </a:xfrm>
            <a:custGeom>
              <a:rect b="b" l="l" r="r" t="t"/>
              <a:pathLst>
                <a:path extrusionOk="0" h="433" w="5742">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0"/>
            <p:cNvSpPr/>
            <p:nvPr/>
          </p:nvSpPr>
          <p:spPr>
            <a:xfrm>
              <a:off x="1009725" y="3880550"/>
              <a:ext cx="143550" cy="10050"/>
            </a:xfrm>
            <a:custGeom>
              <a:rect b="b" l="l" r="r" t="t"/>
              <a:pathLst>
                <a:path extrusionOk="0" h="402" w="5742">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0"/>
            <p:cNvSpPr/>
            <p:nvPr/>
          </p:nvSpPr>
          <p:spPr>
            <a:xfrm>
              <a:off x="1009725" y="3727000"/>
              <a:ext cx="143550" cy="10825"/>
            </a:xfrm>
            <a:custGeom>
              <a:rect b="b" l="l" r="r" t="t"/>
              <a:pathLst>
                <a:path extrusionOk="0" h="433" w="5742">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0"/>
            <p:cNvSpPr/>
            <p:nvPr/>
          </p:nvSpPr>
          <p:spPr>
            <a:xfrm>
              <a:off x="1009725" y="3750925"/>
              <a:ext cx="141225" cy="10825"/>
            </a:xfrm>
            <a:custGeom>
              <a:rect b="b" l="l" r="r" t="t"/>
              <a:pathLst>
                <a:path extrusionOk="0" h="433" w="5649">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0"/>
            <p:cNvSpPr/>
            <p:nvPr/>
          </p:nvSpPr>
          <p:spPr>
            <a:xfrm>
              <a:off x="1009725" y="3598125"/>
              <a:ext cx="143525" cy="10075"/>
            </a:xfrm>
            <a:custGeom>
              <a:rect b="b" l="l" r="r" t="t"/>
              <a:pathLst>
                <a:path extrusionOk="0" h="403" w="5741">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0"/>
            <p:cNvSpPr/>
            <p:nvPr/>
          </p:nvSpPr>
          <p:spPr>
            <a:xfrm>
              <a:off x="1009725" y="3621300"/>
              <a:ext cx="143550" cy="10825"/>
            </a:xfrm>
            <a:custGeom>
              <a:rect b="b" l="l" r="r" t="t"/>
              <a:pathLst>
                <a:path extrusionOk="0" h="433" w="5742">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0"/>
            <p:cNvSpPr/>
            <p:nvPr/>
          </p:nvSpPr>
          <p:spPr>
            <a:xfrm>
              <a:off x="1208025" y="3598125"/>
              <a:ext cx="13900" cy="10075"/>
            </a:xfrm>
            <a:custGeom>
              <a:rect b="b" l="l" r="r" t="t"/>
              <a:pathLst>
                <a:path extrusionOk="0" h="403" w="556">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80"/>
            <p:cNvSpPr/>
            <p:nvPr/>
          </p:nvSpPr>
          <p:spPr>
            <a:xfrm>
              <a:off x="1231175" y="3598125"/>
              <a:ext cx="14675" cy="10075"/>
            </a:xfrm>
            <a:custGeom>
              <a:rect b="b" l="l" r="r" t="t"/>
              <a:pathLst>
                <a:path extrusionOk="0" h="403" w="587">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0"/>
            <p:cNvSpPr/>
            <p:nvPr/>
          </p:nvSpPr>
          <p:spPr>
            <a:xfrm>
              <a:off x="1255075" y="3598125"/>
              <a:ext cx="13925" cy="10075"/>
            </a:xfrm>
            <a:custGeom>
              <a:rect b="b" l="l" r="r" t="t"/>
              <a:pathLst>
                <a:path extrusionOk="0" h="403" w="557">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0"/>
            <p:cNvSpPr/>
            <p:nvPr/>
          </p:nvSpPr>
          <p:spPr>
            <a:xfrm>
              <a:off x="1208025" y="3621300"/>
              <a:ext cx="13900" cy="10825"/>
            </a:xfrm>
            <a:custGeom>
              <a:rect b="b" l="l" r="r" t="t"/>
              <a:pathLst>
                <a:path extrusionOk="0" h="433" w="556">
                  <a:moveTo>
                    <a:pt x="278" y="1"/>
                  </a:moveTo>
                  <a:cubicBezTo>
                    <a:pt x="0" y="1"/>
                    <a:pt x="0" y="433"/>
                    <a:pt x="278" y="433"/>
                  </a:cubicBezTo>
                  <a:cubicBezTo>
                    <a:pt x="556" y="433"/>
                    <a:pt x="556"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0"/>
            <p:cNvSpPr/>
            <p:nvPr/>
          </p:nvSpPr>
          <p:spPr>
            <a:xfrm>
              <a:off x="1231175" y="3621300"/>
              <a:ext cx="14675" cy="10825"/>
            </a:xfrm>
            <a:custGeom>
              <a:rect b="b" l="l" r="r" t="t"/>
              <a:pathLst>
                <a:path extrusionOk="0" h="433" w="587">
                  <a:moveTo>
                    <a:pt x="309" y="1"/>
                  </a:moveTo>
                  <a:cubicBezTo>
                    <a:pt x="0" y="1"/>
                    <a:pt x="0" y="433"/>
                    <a:pt x="309" y="433"/>
                  </a:cubicBezTo>
                  <a:cubicBezTo>
                    <a:pt x="586" y="433"/>
                    <a:pt x="586"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0"/>
            <p:cNvSpPr/>
            <p:nvPr/>
          </p:nvSpPr>
          <p:spPr>
            <a:xfrm>
              <a:off x="1255075" y="3621300"/>
              <a:ext cx="13925" cy="10825"/>
            </a:xfrm>
            <a:custGeom>
              <a:rect b="b" l="l" r="r" t="t"/>
              <a:pathLst>
                <a:path extrusionOk="0" h="433" w="557">
                  <a:moveTo>
                    <a:pt x="279" y="1"/>
                  </a:moveTo>
                  <a:cubicBezTo>
                    <a:pt x="1" y="1"/>
                    <a:pt x="1" y="433"/>
                    <a:pt x="279" y="433"/>
                  </a:cubicBezTo>
                  <a:cubicBezTo>
                    <a:pt x="556" y="433"/>
                    <a:pt x="556"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0"/>
            <p:cNvSpPr/>
            <p:nvPr/>
          </p:nvSpPr>
          <p:spPr>
            <a:xfrm>
              <a:off x="1208025" y="3727725"/>
              <a:ext cx="13900" cy="10100"/>
            </a:xfrm>
            <a:custGeom>
              <a:rect b="b" l="l" r="r" t="t"/>
              <a:pathLst>
                <a:path extrusionOk="0" h="404" w="556">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0"/>
            <p:cNvSpPr/>
            <p:nvPr/>
          </p:nvSpPr>
          <p:spPr>
            <a:xfrm>
              <a:off x="1231175" y="3727000"/>
              <a:ext cx="14675" cy="10825"/>
            </a:xfrm>
            <a:custGeom>
              <a:rect b="b" l="l" r="r" t="t"/>
              <a:pathLst>
                <a:path extrusionOk="0" h="433" w="587">
                  <a:moveTo>
                    <a:pt x="309" y="1"/>
                  </a:moveTo>
                  <a:cubicBezTo>
                    <a:pt x="0" y="1"/>
                    <a:pt x="0" y="433"/>
                    <a:pt x="309" y="433"/>
                  </a:cubicBezTo>
                  <a:cubicBezTo>
                    <a:pt x="586" y="433"/>
                    <a:pt x="586"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0"/>
            <p:cNvSpPr/>
            <p:nvPr/>
          </p:nvSpPr>
          <p:spPr>
            <a:xfrm>
              <a:off x="1255075" y="3727000"/>
              <a:ext cx="13925" cy="10825"/>
            </a:xfrm>
            <a:custGeom>
              <a:rect b="b" l="l" r="r" t="t"/>
              <a:pathLst>
                <a:path extrusionOk="0" h="433" w="557">
                  <a:moveTo>
                    <a:pt x="279" y="1"/>
                  </a:moveTo>
                  <a:cubicBezTo>
                    <a:pt x="1" y="1"/>
                    <a:pt x="1" y="433"/>
                    <a:pt x="279" y="433"/>
                  </a:cubicBezTo>
                  <a:cubicBezTo>
                    <a:pt x="556" y="433"/>
                    <a:pt x="556"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0"/>
            <p:cNvSpPr/>
            <p:nvPr/>
          </p:nvSpPr>
          <p:spPr>
            <a:xfrm>
              <a:off x="1208025" y="3750925"/>
              <a:ext cx="13900" cy="10050"/>
            </a:xfrm>
            <a:custGeom>
              <a:rect b="b" l="l" r="r" t="t"/>
              <a:pathLst>
                <a:path extrusionOk="0" h="402" w="556">
                  <a:moveTo>
                    <a:pt x="278" y="0"/>
                  </a:moveTo>
                  <a:cubicBezTo>
                    <a:pt x="0" y="0"/>
                    <a:pt x="0" y="402"/>
                    <a:pt x="278" y="402"/>
                  </a:cubicBezTo>
                  <a:cubicBezTo>
                    <a:pt x="556" y="40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0"/>
            <p:cNvSpPr/>
            <p:nvPr/>
          </p:nvSpPr>
          <p:spPr>
            <a:xfrm>
              <a:off x="1231175" y="3750925"/>
              <a:ext cx="14675" cy="10050"/>
            </a:xfrm>
            <a:custGeom>
              <a:rect b="b" l="l" r="r" t="t"/>
              <a:pathLst>
                <a:path extrusionOk="0" h="402" w="587">
                  <a:moveTo>
                    <a:pt x="309" y="0"/>
                  </a:moveTo>
                  <a:cubicBezTo>
                    <a:pt x="0" y="0"/>
                    <a:pt x="0" y="402"/>
                    <a:pt x="309" y="402"/>
                  </a:cubicBezTo>
                  <a:cubicBezTo>
                    <a:pt x="586" y="402"/>
                    <a:pt x="586"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0"/>
            <p:cNvSpPr/>
            <p:nvPr/>
          </p:nvSpPr>
          <p:spPr>
            <a:xfrm>
              <a:off x="1255075" y="3750925"/>
              <a:ext cx="13925" cy="10050"/>
            </a:xfrm>
            <a:custGeom>
              <a:rect b="b" l="l" r="r" t="t"/>
              <a:pathLst>
                <a:path extrusionOk="0" h="402" w="557">
                  <a:moveTo>
                    <a:pt x="279" y="0"/>
                  </a:moveTo>
                  <a:cubicBezTo>
                    <a:pt x="1" y="0"/>
                    <a:pt x="1" y="402"/>
                    <a:pt x="279" y="402"/>
                  </a:cubicBezTo>
                  <a:cubicBezTo>
                    <a:pt x="556" y="402"/>
                    <a:pt x="556"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0"/>
            <p:cNvSpPr/>
            <p:nvPr/>
          </p:nvSpPr>
          <p:spPr>
            <a:xfrm>
              <a:off x="1208025" y="3856625"/>
              <a:ext cx="13900" cy="10825"/>
            </a:xfrm>
            <a:custGeom>
              <a:rect b="b" l="l" r="r" t="t"/>
              <a:pathLst>
                <a:path extrusionOk="0" h="433" w="556">
                  <a:moveTo>
                    <a:pt x="278" y="0"/>
                  </a:moveTo>
                  <a:cubicBezTo>
                    <a:pt x="0" y="0"/>
                    <a:pt x="0"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0"/>
            <p:cNvSpPr/>
            <p:nvPr/>
          </p:nvSpPr>
          <p:spPr>
            <a:xfrm>
              <a:off x="1231175" y="3856625"/>
              <a:ext cx="14675" cy="10825"/>
            </a:xfrm>
            <a:custGeom>
              <a:rect b="b" l="l" r="r" t="t"/>
              <a:pathLst>
                <a:path extrusionOk="0" h="433" w="587">
                  <a:moveTo>
                    <a:pt x="309" y="0"/>
                  </a:moveTo>
                  <a:cubicBezTo>
                    <a:pt x="0" y="0"/>
                    <a:pt x="0" y="432"/>
                    <a:pt x="309" y="432"/>
                  </a:cubicBezTo>
                  <a:cubicBezTo>
                    <a:pt x="586" y="432"/>
                    <a:pt x="586"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0"/>
            <p:cNvSpPr/>
            <p:nvPr/>
          </p:nvSpPr>
          <p:spPr>
            <a:xfrm>
              <a:off x="1255075" y="3856625"/>
              <a:ext cx="13925" cy="10825"/>
            </a:xfrm>
            <a:custGeom>
              <a:rect b="b" l="l" r="r" t="t"/>
              <a:pathLst>
                <a:path extrusionOk="0" h="433" w="557">
                  <a:moveTo>
                    <a:pt x="279" y="0"/>
                  </a:moveTo>
                  <a:cubicBezTo>
                    <a:pt x="1" y="0"/>
                    <a:pt x="1" y="432"/>
                    <a:pt x="279" y="432"/>
                  </a:cubicBezTo>
                  <a:cubicBezTo>
                    <a:pt x="556" y="432"/>
                    <a:pt x="556"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0"/>
            <p:cNvSpPr/>
            <p:nvPr/>
          </p:nvSpPr>
          <p:spPr>
            <a:xfrm>
              <a:off x="1208025" y="3880550"/>
              <a:ext cx="13900" cy="10050"/>
            </a:xfrm>
            <a:custGeom>
              <a:rect b="b" l="l" r="r" t="t"/>
              <a:pathLst>
                <a:path extrusionOk="0" h="402" w="556">
                  <a:moveTo>
                    <a:pt x="278" y="0"/>
                  </a:moveTo>
                  <a:cubicBezTo>
                    <a:pt x="0" y="0"/>
                    <a:pt x="0" y="401"/>
                    <a:pt x="278" y="401"/>
                  </a:cubicBezTo>
                  <a:cubicBezTo>
                    <a:pt x="556" y="401"/>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0"/>
            <p:cNvSpPr/>
            <p:nvPr/>
          </p:nvSpPr>
          <p:spPr>
            <a:xfrm>
              <a:off x="1231175" y="3880550"/>
              <a:ext cx="14675" cy="10050"/>
            </a:xfrm>
            <a:custGeom>
              <a:rect b="b" l="l" r="r" t="t"/>
              <a:pathLst>
                <a:path extrusionOk="0" h="402" w="587">
                  <a:moveTo>
                    <a:pt x="309" y="0"/>
                  </a:moveTo>
                  <a:cubicBezTo>
                    <a:pt x="0" y="0"/>
                    <a:pt x="0" y="401"/>
                    <a:pt x="309" y="401"/>
                  </a:cubicBezTo>
                  <a:cubicBezTo>
                    <a:pt x="586" y="401"/>
                    <a:pt x="586"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0"/>
            <p:cNvSpPr/>
            <p:nvPr/>
          </p:nvSpPr>
          <p:spPr>
            <a:xfrm>
              <a:off x="1255075" y="3880550"/>
              <a:ext cx="13925" cy="10050"/>
            </a:xfrm>
            <a:custGeom>
              <a:rect b="b" l="l" r="r" t="t"/>
              <a:pathLst>
                <a:path extrusionOk="0" h="402" w="557">
                  <a:moveTo>
                    <a:pt x="279" y="0"/>
                  </a:moveTo>
                  <a:cubicBezTo>
                    <a:pt x="1" y="0"/>
                    <a:pt x="1" y="401"/>
                    <a:pt x="279" y="401"/>
                  </a:cubicBezTo>
                  <a:cubicBezTo>
                    <a:pt x="556" y="401"/>
                    <a:pt x="556"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0"/>
            <p:cNvSpPr/>
            <p:nvPr/>
          </p:nvSpPr>
          <p:spPr>
            <a:xfrm>
              <a:off x="980425" y="3563425"/>
              <a:ext cx="361875" cy="362650"/>
            </a:xfrm>
            <a:custGeom>
              <a:rect b="b" l="l" r="r" t="t"/>
              <a:pathLst>
                <a:path extrusionOk="0" h="14506" w="14475">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8" name="Google Shape;12998;p80"/>
          <p:cNvSpPr/>
          <p:nvPr/>
        </p:nvSpPr>
        <p:spPr>
          <a:xfrm>
            <a:off x="3237519" y="2324516"/>
            <a:ext cx="362650" cy="361700"/>
          </a:xfrm>
          <a:custGeom>
            <a:rect b="b" l="l" r="r" t="t"/>
            <a:pathLst>
              <a:path extrusionOk="0" h="14468" w="14506">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9" name="Google Shape;12999;p80"/>
          <p:cNvGrpSpPr/>
          <p:nvPr/>
        </p:nvGrpSpPr>
        <p:grpSpPr>
          <a:xfrm>
            <a:off x="2502788" y="2326511"/>
            <a:ext cx="361100" cy="362850"/>
            <a:chOff x="6250850" y="3021124"/>
            <a:chExt cx="361100" cy="362850"/>
          </a:xfrm>
        </p:grpSpPr>
        <p:sp>
          <p:nvSpPr>
            <p:cNvPr id="13000" name="Google Shape;13000;p80"/>
            <p:cNvSpPr/>
            <p:nvPr/>
          </p:nvSpPr>
          <p:spPr>
            <a:xfrm>
              <a:off x="6384738" y="3021124"/>
              <a:ext cx="93325" cy="26750"/>
            </a:xfrm>
            <a:custGeom>
              <a:rect b="b" l="l" r="r" t="t"/>
              <a:pathLst>
                <a:path extrusionOk="0" h="1070" w="3733">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1" name="Google Shape;13001;p80"/>
            <p:cNvGrpSpPr/>
            <p:nvPr/>
          </p:nvGrpSpPr>
          <p:grpSpPr>
            <a:xfrm>
              <a:off x="6250850" y="3042349"/>
              <a:ext cx="361100" cy="341625"/>
              <a:chOff x="6250850" y="3035125"/>
              <a:chExt cx="361100" cy="341625"/>
            </a:xfrm>
          </p:grpSpPr>
          <p:sp>
            <p:nvSpPr>
              <p:cNvPr id="13002" name="Google Shape;13002;p80"/>
              <p:cNvSpPr/>
              <p:nvPr/>
            </p:nvSpPr>
            <p:spPr>
              <a:xfrm>
                <a:off x="6407075" y="3115350"/>
                <a:ext cx="52125" cy="97825"/>
              </a:xfrm>
              <a:custGeom>
                <a:rect b="b" l="l" r="r" t="t"/>
                <a:pathLst>
                  <a:path extrusionOk="0" h="3913" w="2085">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0"/>
              <p:cNvSpPr/>
              <p:nvPr/>
            </p:nvSpPr>
            <p:spPr>
              <a:xfrm>
                <a:off x="6407925" y="3055175"/>
                <a:ext cx="45075" cy="17000"/>
              </a:xfrm>
              <a:custGeom>
                <a:rect b="b" l="l" r="r" t="t"/>
                <a:pathLst>
                  <a:path extrusionOk="0" h="680" w="1803">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0"/>
              <p:cNvSpPr/>
              <p:nvPr/>
            </p:nvSpPr>
            <p:spPr>
              <a:xfrm>
                <a:off x="6396975" y="3035125"/>
                <a:ext cx="67625" cy="21425"/>
              </a:xfrm>
              <a:custGeom>
                <a:rect b="b" l="l" r="r" t="t"/>
                <a:pathLst>
                  <a:path extrusionOk="0" h="857" w="2705">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0"/>
              <p:cNvSpPr/>
              <p:nvPr/>
            </p:nvSpPr>
            <p:spPr>
              <a:xfrm>
                <a:off x="6250850" y="3081825"/>
                <a:ext cx="361100" cy="294925"/>
              </a:xfrm>
              <a:custGeom>
                <a:rect b="b" l="l" r="r" t="t"/>
                <a:pathLst>
                  <a:path extrusionOk="0" h="11797" w="14444">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0"/>
              <p:cNvSpPr/>
              <p:nvPr/>
            </p:nvSpPr>
            <p:spPr>
              <a:xfrm>
                <a:off x="6426000" y="3259050"/>
                <a:ext cx="10825" cy="58275"/>
              </a:xfrm>
              <a:custGeom>
                <a:rect b="b" l="l" r="r" t="t"/>
                <a:pathLst>
                  <a:path extrusionOk="0" h="2331" w="433">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0"/>
              <p:cNvSpPr/>
              <p:nvPr/>
            </p:nvSpPr>
            <p:spPr>
              <a:xfrm>
                <a:off x="6449900" y="3255000"/>
                <a:ext cx="10825" cy="36875"/>
              </a:xfrm>
              <a:custGeom>
                <a:rect b="b" l="l" r="r" t="t"/>
                <a:pathLst>
                  <a:path extrusionOk="0" h="1475" w="433">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0"/>
              <p:cNvSpPr/>
              <p:nvPr/>
            </p:nvSpPr>
            <p:spPr>
              <a:xfrm>
                <a:off x="6402075" y="3255000"/>
                <a:ext cx="10050" cy="36875"/>
              </a:xfrm>
              <a:custGeom>
                <a:rect b="b" l="l" r="r" t="t"/>
                <a:pathLst>
                  <a:path extrusionOk="0" h="1475" w="402">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09" name="Google Shape;13009;p80"/>
          <p:cNvGrpSpPr/>
          <p:nvPr/>
        </p:nvGrpSpPr>
        <p:grpSpPr>
          <a:xfrm>
            <a:off x="1769569" y="2357861"/>
            <a:ext cx="361900" cy="300150"/>
            <a:chOff x="5505525" y="3044950"/>
            <a:chExt cx="361900" cy="300150"/>
          </a:xfrm>
        </p:grpSpPr>
        <p:sp>
          <p:nvSpPr>
            <p:cNvPr id="13010" name="Google Shape;13010;p80"/>
            <p:cNvSpPr/>
            <p:nvPr/>
          </p:nvSpPr>
          <p:spPr>
            <a:xfrm>
              <a:off x="5505525" y="3044950"/>
              <a:ext cx="361900" cy="300150"/>
            </a:xfrm>
            <a:custGeom>
              <a:rect b="b" l="l" r="r" t="t"/>
              <a:pathLst>
                <a:path extrusionOk="0" h="12006" w="14476">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0"/>
            <p:cNvSpPr/>
            <p:nvPr/>
          </p:nvSpPr>
          <p:spPr>
            <a:xfrm>
              <a:off x="5537175" y="3069650"/>
              <a:ext cx="22400" cy="19475"/>
            </a:xfrm>
            <a:custGeom>
              <a:rect b="b" l="l" r="r" t="t"/>
              <a:pathLst>
                <a:path extrusionOk="0" h="779" w="896">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0"/>
            <p:cNvSpPr/>
            <p:nvPr/>
          </p:nvSpPr>
          <p:spPr>
            <a:xfrm>
              <a:off x="5571125" y="3069650"/>
              <a:ext cx="22400" cy="19475"/>
            </a:xfrm>
            <a:custGeom>
              <a:rect b="b" l="l" r="r" t="t"/>
              <a:pathLst>
                <a:path extrusionOk="0" h="779" w="896">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0"/>
            <p:cNvSpPr/>
            <p:nvPr/>
          </p:nvSpPr>
          <p:spPr>
            <a:xfrm>
              <a:off x="5605075" y="3069650"/>
              <a:ext cx="22375" cy="19475"/>
            </a:xfrm>
            <a:custGeom>
              <a:rect b="b" l="l" r="r" t="t"/>
              <a:pathLst>
                <a:path extrusionOk="0" h="779" w="895">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0"/>
            <p:cNvSpPr/>
            <p:nvPr/>
          </p:nvSpPr>
          <p:spPr>
            <a:xfrm>
              <a:off x="5538700" y="3184600"/>
              <a:ext cx="129650" cy="10825"/>
            </a:xfrm>
            <a:custGeom>
              <a:rect b="b" l="l" r="r" t="t"/>
              <a:pathLst>
                <a:path extrusionOk="0" h="433" w="5186">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0"/>
            <p:cNvSpPr/>
            <p:nvPr/>
          </p:nvSpPr>
          <p:spPr>
            <a:xfrm>
              <a:off x="5537950" y="3216250"/>
              <a:ext cx="131950" cy="10825"/>
            </a:xfrm>
            <a:custGeom>
              <a:rect b="b" l="l" r="r" t="t"/>
              <a:pathLst>
                <a:path extrusionOk="0" h="433" w="5278">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0"/>
            <p:cNvSpPr/>
            <p:nvPr/>
          </p:nvSpPr>
          <p:spPr>
            <a:xfrm>
              <a:off x="5537950" y="3247875"/>
              <a:ext cx="294750" cy="10825"/>
            </a:xfrm>
            <a:custGeom>
              <a:rect b="b" l="l" r="r" t="t"/>
              <a:pathLst>
                <a:path extrusionOk="0" h="433" w="1179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0"/>
            <p:cNvSpPr/>
            <p:nvPr/>
          </p:nvSpPr>
          <p:spPr>
            <a:xfrm>
              <a:off x="5537950" y="3280275"/>
              <a:ext cx="294750" cy="10050"/>
            </a:xfrm>
            <a:custGeom>
              <a:rect b="b" l="l" r="r" t="t"/>
              <a:pathLst>
                <a:path extrusionOk="0" h="402" w="1179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0"/>
            <p:cNvSpPr/>
            <p:nvPr/>
          </p:nvSpPr>
          <p:spPr>
            <a:xfrm>
              <a:off x="5683750" y="3180625"/>
              <a:ext cx="148175" cy="50300"/>
            </a:xfrm>
            <a:custGeom>
              <a:rect b="b" l="l" r="r" t="t"/>
              <a:pathLst>
                <a:path extrusionOk="0" h="2012" w="5927">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9" name="Google Shape;13019;p80"/>
          <p:cNvGrpSpPr/>
          <p:nvPr/>
        </p:nvGrpSpPr>
        <p:grpSpPr>
          <a:xfrm>
            <a:off x="1074163" y="2326986"/>
            <a:ext cx="362650" cy="361900"/>
            <a:chOff x="4755600" y="3014075"/>
            <a:chExt cx="362650" cy="361900"/>
          </a:xfrm>
        </p:grpSpPr>
        <p:sp>
          <p:nvSpPr>
            <p:cNvPr id="13020" name="Google Shape;13020;p80"/>
            <p:cNvSpPr/>
            <p:nvPr/>
          </p:nvSpPr>
          <p:spPr>
            <a:xfrm>
              <a:off x="4819625" y="3043425"/>
              <a:ext cx="49400" cy="49400"/>
            </a:xfrm>
            <a:custGeom>
              <a:rect b="b" l="l" r="r" t="t"/>
              <a:pathLst>
                <a:path extrusionOk="0" h="1976" w="1976">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0"/>
            <p:cNvSpPr/>
            <p:nvPr/>
          </p:nvSpPr>
          <p:spPr>
            <a:xfrm>
              <a:off x="4755600" y="3014075"/>
              <a:ext cx="179025" cy="361900"/>
            </a:xfrm>
            <a:custGeom>
              <a:rect b="b" l="l" r="r" t="t"/>
              <a:pathLst>
                <a:path extrusionOk="0" h="14476" w="7161">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0"/>
            <p:cNvSpPr/>
            <p:nvPr/>
          </p:nvSpPr>
          <p:spPr>
            <a:xfrm>
              <a:off x="4953100" y="3048825"/>
              <a:ext cx="165150" cy="137350"/>
            </a:xfrm>
            <a:custGeom>
              <a:rect b="b" l="l" r="r" t="t"/>
              <a:pathLst>
                <a:path extrusionOk="0" h="5494" w="6606">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0"/>
            <p:cNvSpPr/>
            <p:nvPr/>
          </p:nvSpPr>
          <p:spPr>
            <a:xfrm>
              <a:off x="5014050" y="3087400"/>
              <a:ext cx="29350" cy="10825"/>
            </a:xfrm>
            <a:custGeom>
              <a:rect b="b" l="l" r="r" t="t"/>
              <a:pathLst>
                <a:path extrusionOk="0" h="433" w="1174">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0"/>
            <p:cNvSpPr/>
            <p:nvPr/>
          </p:nvSpPr>
          <p:spPr>
            <a:xfrm>
              <a:off x="5014050" y="3112075"/>
              <a:ext cx="68700" cy="10825"/>
            </a:xfrm>
            <a:custGeom>
              <a:rect b="b" l="l" r="r" t="t"/>
              <a:pathLst>
                <a:path extrusionOk="0" h="433" w="2748">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0"/>
            <p:cNvSpPr/>
            <p:nvPr/>
          </p:nvSpPr>
          <p:spPr>
            <a:xfrm>
              <a:off x="5014050" y="3136775"/>
              <a:ext cx="29350" cy="10825"/>
            </a:xfrm>
            <a:custGeom>
              <a:rect b="b" l="l" r="r" t="t"/>
              <a:pathLst>
                <a:path extrusionOk="0" h="433" w="1174">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0"/>
            <p:cNvSpPr/>
            <p:nvPr/>
          </p:nvSpPr>
          <p:spPr>
            <a:xfrm>
              <a:off x="5052625" y="3087400"/>
              <a:ext cx="31675" cy="10825"/>
            </a:xfrm>
            <a:custGeom>
              <a:rect b="b" l="l" r="r" t="t"/>
              <a:pathLst>
                <a:path extrusionOk="0" h="433" w="1267">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0"/>
            <p:cNvSpPr/>
            <p:nvPr/>
          </p:nvSpPr>
          <p:spPr>
            <a:xfrm>
              <a:off x="4892925" y="3169225"/>
              <a:ext cx="209875" cy="205975"/>
            </a:xfrm>
            <a:custGeom>
              <a:rect b="b" l="l" r="r" t="t"/>
              <a:pathLst>
                <a:path extrusionOk="0" h="8239" w="8395">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0"/>
            <p:cNvSpPr/>
            <p:nvPr/>
          </p:nvSpPr>
          <p:spPr>
            <a:xfrm>
              <a:off x="4972400" y="3261725"/>
              <a:ext cx="94150" cy="10100"/>
            </a:xfrm>
            <a:custGeom>
              <a:rect b="b" l="l" r="r" t="t"/>
              <a:pathLst>
                <a:path extrusionOk="0" h="404" w="3766">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0"/>
            <p:cNvSpPr/>
            <p:nvPr/>
          </p:nvSpPr>
          <p:spPr>
            <a:xfrm>
              <a:off x="4930725" y="3290300"/>
              <a:ext cx="52500" cy="10825"/>
            </a:xfrm>
            <a:custGeom>
              <a:rect b="b" l="l" r="r" t="t"/>
              <a:pathLst>
                <a:path extrusionOk="0" h="433" w="210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0"/>
            <p:cNvSpPr/>
            <p:nvPr/>
          </p:nvSpPr>
          <p:spPr>
            <a:xfrm>
              <a:off x="4995550" y="3290300"/>
              <a:ext cx="71000" cy="10825"/>
            </a:xfrm>
            <a:custGeom>
              <a:rect b="b" l="l" r="r" t="t"/>
              <a:pathLst>
                <a:path extrusionOk="0" h="433" w="284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0"/>
            <p:cNvSpPr/>
            <p:nvPr/>
          </p:nvSpPr>
          <p:spPr>
            <a:xfrm>
              <a:off x="4930725" y="3318850"/>
              <a:ext cx="135825" cy="10825"/>
            </a:xfrm>
            <a:custGeom>
              <a:rect b="b" l="l" r="r" t="t"/>
              <a:pathLst>
                <a:path extrusionOk="0" h="433" w="5433">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0"/>
            <p:cNvSpPr/>
            <p:nvPr/>
          </p:nvSpPr>
          <p:spPr>
            <a:xfrm>
              <a:off x="4930725" y="3261725"/>
              <a:ext cx="31650" cy="10100"/>
            </a:xfrm>
            <a:custGeom>
              <a:rect b="b" l="l" r="r" t="t"/>
              <a:pathLst>
                <a:path extrusionOk="0" h="404" w="1266">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3" name="Google Shape;13033;p80"/>
          <p:cNvGrpSpPr/>
          <p:nvPr/>
        </p:nvGrpSpPr>
        <p:grpSpPr>
          <a:xfrm>
            <a:off x="2502013" y="2882868"/>
            <a:ext cx="362650" cy="361875"/>
            <a:chOff x="2498825" y="3014100"/>
            <a:chExt cx="362650" cy="361875"/>
          </a:xfrm>
        </p:grpSpPr>
        <p:sp>
          <p:nvSpPr>
            <p:cNvPr id="13034" name="Google Shape;13034;p80"/>
            <p:cNvSpPr/>
            <p:nvPr/>
          </p:nvSpPr>
          <p:spPr>
            <a:xfrm>
              <a:off x="2534625" y="3297625"/>
              <a:ext cx="54450" cy="54825"/>
            </a:xfrm>
            <a:custGeom>
              <a:rect b="b" l="l" r="r" t="t"/>
              <a:pathLst>
                <a:path extrusionOk="0" h="2193" w="2178">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0"/>
            <p:cNvSpPr/>
            <p:nvPr/>
          </p:nvSpPr>
          <p:spPr>
            <a:xfrm>
              <a:off x="2597575" y="3297250"/>
              <a:ext cx="55575" cy="54800"/>
            </a:xfrm>
            <a:custGeom>
              <a:rect b="b" l="l" r="r" t="t"/>
              <a:pathLst>
                <a:path extrusionOk="0" h="2192" w="2223">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0"/>
            <p:cNvSpPr/>
            <p:nvPr/>
          </p:nvSpPr>
          <p:spPr>
            <a:xfrm>
              <a:off x="2711300" y="3171500"/>
              <a:ext cx="54450" cy="54800"/>
            </a:xfrm>
            <a:custGeom>
              <a:rect b="b" l="l" r="r" t="t"/>
              <a:pathLst>
                <a:path extrusionOk="0" h="2192" w="2178">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0"/>
            <p:cNvSpPr/>
            <p:nvPr/>
          </p:nvSpPr>
          <p:spPr>
            <a:xfrm>
              <a:off x="2774250" y="3171500"/>
              <a:ext cx="57125" cy="54800"/>
            </a:xfrm>
            <a:custGeom>
              <a:rect b="b" l="l" r="r" t="t"/>
              <a:pathLst>
                <a:path extrusionOk="0" h="2192" w="2285">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0"/>
            <p:cNvSpPr/>
            <p:nvPr/>
          </p:nvSpPr>
          <p:spPr>
            <a:xfrm>
              <a:off x="2673950" y="3014100"/>
              <a:ext cx="187525" cy="239200"/>
            </a:xfrm>
            <a:custGeom>
              <a:rect b="b" l="l" r="r" t="t"/>
              <a:pathLst>
                <a:path extrusionOk="0" h="9568" w="7501">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0"/>
            <p:cNvSpPr/>
            <p:nvPr/>
          </p:nvSpPr>
          <p:spPr>
            <a:xfrm>
              <a:off x="2790800" y="3040800"/>
              <a:ext cx="41775" cy="37550"/>
            </a:xfrm>
            <a:custGeom>
              <a:rect b="b" l="l" r="r" t="t"/>
              <a:pathLst>
                <a:path extrusionOk="0" h="1502" w="1671">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0"/>
            <p:cNvSpPr/>
            <p:nvPr/>
          </p:nvSpPr>
          <p:spPr>
            <a:xfrm>
              <a:off x="2499600" y="3014100"/>
              <a:ext cx="157400" cy="109575"/>
            </a:xfrm>
            <a:custGeom>
              <a:rect b="b" l="l" r="r" t="t"/>
              <a:pathLst>
                <a:path extrusionOk="0" h="4383" w="6296">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0"/>
            <p:cNvSpPr/>
            <p:nvPr/>
          </p:nvSpPr>
          <p:spPr>
            <a:xfrm>
              <a:off x="2586350" y="3040800"/>
              <a:ext cx="41775" cy="37550"/>
            </a:xfrm>
            <a:custGeom>
              <a:rect b="b" l="l" r="r" t="t"/>
              <a:pathLst>
                <a:path extrusionOk="0" h="1502" w="1671">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0"/>
            <p:cNvSpPr/>
            <p:nvPr/>
          </p:nvSpPr>
          <p:spPr>
            <a:xfrm>
              <a:off x="2498825" y="3143725"/>
              <a:ext cx="158175" cy="109575"/>
            </a:xfrm>
            <a:custGeom>
              <a:rect b="b" l="l" r="r" t="t"/>
              <a:pathLst>
                <a:path extrusionOk="0" h="4383" w="6327">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0"/>
            <p:cNvSpPr/>
            <p:nvPr/>
          </p:nvSpPr>
          <p:spPr>
            <a:xfrm>
              <a:off x="2586300" y="3170750"/>
              <a:ext cx="41925" cy="37675"/>
            </a:xfrm>
            <a:custGeom>
              <a:rect b="b" l="l" r="r" t="t"/>
              <a:pathLst>
                <a:path extrusionOk="0" h="1507" w="1677">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0"/>
            <p:cNvSpPr/>
            <p:nvPr/>
          </p:nvSpPr>
          <p:spPr>
            <a:xfrm>
              <a:off x="2499600" y="3274100"/>
              <a:ext cx="361875" cy="101875"/>
            </a:xfrm>
            <a:custGeom>
              <a:rect b="b" l="l" r="r" t="t"/>
              <a:pathLst>
                <a:path extrusionOk="0" h="4075" w="14475">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0"/>
            <p:cNvSpPr/>
            <p:nvPr/>
          </p:nvSpPr>
          <p:spPr>
            <a:xfrm>
              <a:off x="2789200" y="3301575"/>
              <a:ext cx="41325" cy="37350"/>
            </a:xfrm>
            <a:custGeom>
              <a:rect b="b" l="l" r="r" t="t"/>
              <a:pathLst>
                <a:path extrusionOk="0" h="1494" w="1653">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80"/>
          <p:cNvGrpSpPr/>
          <p:nvPr/>
        </p:nvGrpSpPr>
        <p:grpSpPr>
          <a:xfrm>
            <a:off x="3211144" y="2883068"/>
            <a:ext cx="393525" cy="361475"/>
            <a:chOff x="1714150" y="3014050"/>
            <a:chExt cx="393525" cy="361475"/>
          </a:xfrm>
        </p:grpSpPr>
        <p:sp>
          <p:nvSpPr>
            <p:cNvPr id="13047" name="Google Shape;13047;p80"/>
            <p:cNvSpPr/>
            <p:nvPr/>
          </p:nvSpPr>
          <p:spPr>
            <a:xfrm>
              <a:off x="1778200" y="3048625"/>
              <a:ext cx="84875" cy="80750"/>
            </a:xfrm>
            <a:custGeom>
              <a:rect b="b" l="l" r="r" t="t"/>
              <a:pathLst>
                <a:path extrusionOk="0" h="3230" w="3395">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0"/>
            <p:cNvSpPr/>
            <p:nvPr/>
          </p:nvSpPr>
          <p:spPr>
            <a:xfrm>
              <a:off x="1879275" y="3048050"/>
              <a:ext cx="84875" cy="81325"/>
            </a:xfrm>
            <a:custGeom>
              <a:rect b="b" l="l" r="r" t="t"/>
              <a:pathLst>
                <a:path extrusionOk="0" h="3253" w="3395">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0"/>
            <p:cNvSpPr/>
            <p:nvPr/>
          </p:nvSpPr>
          <p:spPr>
            <a:xfrm>
              <a:off x="1980325" y="3048625"/>
              <a:ext cx="85675" cy="80350"/>
            </a:xfrm>
            <a:custGeom>
              <a:rect b="b" l="l" r="r" t="t"/>
              <a:pathLst>
                <a:path extrusionOk="0" h="3214" w="3427">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0"/>
            <p:cNvSpPr/>
            <p:nvPr/>
          </p:nvSpPr>
          <p:spPr>
            <a:xfrm>
              <a:off x="1741150" y="3014050"/>
              <a:ext cx="361900" cy="184475"/>
            </a:xfrm>
            <a:custGeom>
              <a:rect b="b" l="l" r="r" t="t"/>
              <a:pathLst>
                <a:path extrusionOk="0" h="7379" w="14476">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0"/>
            <p:cNvSpPr/>
            <p:nvPr/>
          </p:nvSpPr>
          <p:spPr>
            <a:xfrm>
              <a:off x="1714150" y="3216250"/>
              <a:ext cx="196775" cy="159275"/>
            </a:xfrm>
            <a:custGeom>
              <a:rect b="b" l="l" r="r" t="t"/>
              <a:pathLst>
                <a:path extrusionOk="0" h="6371" w="7871">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0"/>
            <p:cNvSpPr/>
            <p:nvPr/>
          </p:nvSpPr>
          <p:spPr>
            <a:xfrm>
              <a:off x="1916300" y="3223950"/>
              <a:ext cx="190600" cy="37075"/>
            </a:xfrm>
            <a:custGeom>
              <a:rect b="b" l="l" r="r" t="t"/>
              <a:pathLst>
                <a:path extrusionOk="0" h="1483" w="7624">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0"/>
            <p:cNvSpPr/>
            <p:nvPr/>
          </p:nvSpPr>
          <p:spPr>
            <a:xfrm>
              <a:off x="1916300" y="3277975"/>
              <a:ext cx="191375" cy="36275"/>
            </a:xfrm>
            <a:custGeom>
              <a:rect b="b" l="l" r="r" t="t"/>
              <a:pathLst>
                <a:path extrusionOk="0" h="1451" w="7655">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0"/>
            <p:cNvSpPr/>
            <p:nvPr/>
          </p:nvSpPr>
          <p:spPr>
            <a:xfrm>
              <a:off x="1916300" y="3331975"/>
              <a:ext cx="191375" cy="37050"/>
            </a:xfrm>
            <a:custGeom>
              <a:rect b="b" l="l" r="r" t="t"/>
              <a:pathLst>
                <a:path extrusionOk="0" h="1482" w="7655">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80"/>
          <p:cNvGrpSpPr/>
          <p:nvPr/>
        </p:nvGrpSpPr>
        <p:grpSpPr>
          <a:xfrm>
            <a:off x="3964151" y="2882943"/>
            <a:ext cx="385025" cy="361725"/>
            <a:chOff x="959575" y="3014275"/>
            <a:chExt cx="385025" cy="361725"/>
          </a:xfrm>
        </p:grpSpPr>
        <p:sp>
          <p:nvSpPr>
            <p:cNvPr id="13056" name="Google Shape;13056;p80"/>
            <p:cNvSpPr/>
            <p:nvPr/>
          </p:nvSpPr>
          <p:spPr>
            <a:xfrm>
              <a:off x="1094600" y="3051775"/>
              <a:ext cx="250000" cy="324225"/>
            </a:xfrm>
            <a:custGeom>
              <a:rect b="b" l="l" r="r" t="t"/>
              <a:pathLst>
                <a:path extrusionOk="0" h="12969" w="1000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0"/>
            <p:cNvSpPr/>
            <p:nvPr/>
          </p:nvSpPr>
          <p:spPr>
            <a:xfrm>
              <a:off x="959575" y="3014275"/>
              <a:ext cx="365400" cy="260450"/>
            </a:xfrm>
            <a:custGeom>
              <a:rect b="b" l="l" r="r" t="t"/>
              <a:pathLst>
                <a:path extrusionOk="0" h="10418" w="14616">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0"/>
            <p:cNvSpPr/>
            <p:nvPr/>
          </p:nvSpPr>
          <p:spPr>
            <a:xfrm>
              <a:off x="1229625" y="3038775"/>
              <a:ext cx="87975" cy="75250"/>
            </a:xfrm>
            <a:custGeom>
              <a:rect b="b" l="l" r="r" t="t"/>
              <a:pathLst>
                <a:path extrusionOk="0" h="3010" w="3519">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0"/>
            <p:cNvSpPr/>
            <p:nvPr/>
          </p:nvSpPr>
          <p:spPr>
            <a:xfrm>
              <a:off x="1005100" y="3156500"/>
              <a:ext cx="85650" cy="75650"/>
            </a:xfrm>
            <a:custGeom>
              <a:rect b="b" l="l" r="r" t="t"/>
              <a:pathLst>
                <a:path extrusionOk="0" h="3026" w="3426">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0"/>
            <p:cNvSpPr/>
            <p:nvPr/>
          </p:nvSpPr>
          <p:spPr>
            <a:xfrm>
              <a:off x="1242225" y="3276000"/>
              <a:ext cx="88500" cy="75275"/>
            </a:xfrm>
            <a:custGeom>
              <a:rect b="b" l="l" r="r" t="t"/>
              <a:pathLst>
                <a:path extrusionOk="0" h="3011" w="354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1" name="Google Shape;13061;p80"/>
          <p:cNvGrpSpPr/>
          <p:nvPr/>
        </p:nvGrpSpPr>
        <p:grpSpPr>
          <a:xfrm>
            <a:off x="4764094" y="2882643"/>
            <a:ext cx="362650" cy="362325"/>
            <a:chOff x="7730675" y="2463925"/>
            <a:chExt cx="362650" cy="362325"/>
          </a:xfrm>
        </p:grpSpPr>
        <p:sp>
          <p:nvSpPr>
            <p:cNvPr id="13062" name="Google Shape;13062;p80"/>
            <p:cNvSpPr/>
            <p:nvPr/>
          </p:nvSpPr>
          <p:spPr>
            <a:xfrm>
              <a:off x="7730675" y="2463925"/>
              <a:ext cx="361875" cy="362075"/>
            </a:xfrm>
            <a:custGeom>
              <a:rect b="b" l="l" r="r" t="t"/>
              <a:pathLst>
                <a:path extrusionOk="0" h="14483" w="14475">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0"/>
            <p:cNvSpPr/>
            <p:nvPr/>
          </p:nvSpPr>
          <p:spPr>
            <a:xfrm>
              <a:off x="8028500" y="2464175"/>
              <a:ext cx="64825" cy="62725"/>
            </a:xfrm>
            <a:custGeom>
              <a:rect b="b" l="l" r="r" t="t"/>
              <a:pathLst>
                <a:path extrusionOk="0" h="2509" w="2593">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0"/>
            <p:cNvSpPr/>
            <p:nvPr/>
          </p:nvSpPr>
          <p:spPr>
            <a:xfrm>
              <a:off x="7995325" y="2537275"/>
              <a:ext cx="62500" cy="62550"/>
            </a:xfrm>
            <a:custGeom>
              <a:rect b="b" l="l" r="r" t="t"/>
              <a:pathLst>
                <a:path extrusionOk="0" h="2502" w="250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0"/>
            <p:cNvSpPr/>
            <p:nvPr/>
          </p:nvSpPr>
          <p:spPr>
            <a:xfrm>
              <a:off x="8022325" y="2763525"/>
              <a:ext cx="62525" cy="62725"/>
            </a:xfrm>
            <a:custGeom>
              <a:rect b="b" l="l" r="r" t="t"/>
              <a:pathLst>
                <a:path extrusionOk="0" h="2509" w="2501">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6" name="Google Shape;13066;p80"/>
          <p:cNvSpPr/>
          <p:nvPr/>
        </p:nvSpPr>
        <p:spPr>
          <a:xfrm>
            <a:off x="5475906" y="2883243"/>
            <a:ext cx="378850" cy="361125"/>
          </a:xfrm>
          <a:custGeom>
            <a:rect b="b" l="l" r="r" t="t"/>
            <a:pathLst>
              <a:path extrusionOk="0" h="14445" w="15154">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7" name="Google Shape;13067;p80"/>
          <p:cNvGrpSpPr/>
          <p:nvPr/>
        </p:nvGrpSpPr>
        <p:grpSpPr>
          <a:xfrm>
            <a:off x="7000113" y="2882093"/>
            <a:ext cx="361900" cy="363425"/>
            <a:chOff x="5505525" y="2463200"/>
            <a:chExt cx="361900" cy="363425"/>
          </a:xfrm>
        </p:grpSpPr>
        <p:sp>
          <p:nvSpPr>
            <p:cNvPr id="13068" name="Google Shape;13068;p80"/>
            <p:cNvSpPr/>
            <p:nvPr/>
          </p:nvSpPr>
          <p:spPr>
            <a:xfrm>
              <a:off x="5505525" y="2545775"/>
              <a:ext cx="361900" cy="280850"/>
            </a:xfrm>
            <a:custGeom>
              <a:rect b="b" l="l" r="r" t="t"/>
              <a:pathLst>
                <a:path extrusionOk="0" h="11234" w="14476">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80"/>
            <p:cNvSpPr/>
            <p:nvPr/>
          </p:nvSpPr>
          <p:spPr>
            <a:xfrm>
              <a:off x="5642100" y="2463200"/>
              <a:ext cx="89525" cy="109025"/>
            </a:xfrm>
            <a:custGeom>
              <a:rect b="b" l="l" r="r" t="t"/>
              <a:pathLst>
                <a:path extrusionOk="0" h="4361" w="3581">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0"/>
            <p:cNvSpPr/>
            <p:nvPr/>
          </p:nvSpPr>
          <p:spPr>
            <a:xfrm>
              <a:off x="5573425" y="2744825"/>
              <a:ext cx="226100" cy="10050"/>
            </a:xfrm>
            <a:custGeom>
              <a:rect b="b" l="l" r="r" t="t"/>
              <a:pathLst>
                <a:path extrusionOk="0" h="402" w="9044">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1" name="Google Shape;13071;p80"/>
          <p:cNvGrpSpPr/>
          <p:nvPr/>
        </p:nvGrpSpPr>
        <p:grpSpPr>
          <a:xfrm>
            <a:off x="7752657" y="2882480"/>
            <a:ext cx="299400" cy="362650"/>
            <a:chOff x="6260100" y="4141325"/>
            <a:chExt cx="299400" cy="362650"/>
          </a:xfrm>
        </p:grpSpPr>
        <p:sp>
          <p:nvSpPr>
            <p:cNvPr id="13072" name="Google Shape;13072;p80"/>
            <p:cNvSpPr/>
            <p:nvPr/>
          </p:nvSpPr>
          <p:spPr>
            <a:xfrm>
              <a:off x="6260100" y="4141325"/>
              <a:ext cx="299400" cy="362650"/>
            </a:xfrm>
            <a:custGeom>
              <a:rect b="b" l="l" r="r" t="t"/>
              <a:pathLst>
                <a:path extrusionOk="0" h="14506" w="11976">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3" name="Google Shape;13073;p80"/>
            <p:cNvGrpSpPr/>
            <p:nvPr/>
          </p:nvGrpSpPr>
          <p:grpSpPr>
            <a:xfrm>
              <a:off x="6355250" y="4215575"/>
              <a:ext cx="152075" cy="146425"/>
              <a:chOff x="6355250" y="4215575"/>
              <a:chExt cx="152075" cy="146425"/>
            </a:xfrm>
          </p:grpSpPr>
          <p:sp>
            <p:nvSpPr>
              <p:cNvPr id="13074" name="Google Shape;13074;p80"/>
              <p:cNvSpPr/>
              <p:nvPr/>
            </p:nvSpPr>
            <p:spPr>
              <a:xfrm>
                <a:off x="6368900" y="4215575"/>
                <a:ext cx="125000" cy="124075"/>
              </a:xfrm>
              <a:custGeom>
                <a:rect b="b" l="l" r="r" t="t"/>
                <a:pathLst>
                  <a:path extrusionOk="0" h="4963" w="500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0"/>
              <p:cNvSpPr/>
              <p:nvPr/>
            </p:nvSpPr>
            <p:spPr>
              <a:xfrm>
                <a:off x="6426750" y="4338075"/>
                <a:ext cx="10825" cy="23925"/>
              </a:xfrm>
              <a:custGeom>
                <a:rect b="b" l="l" r="r" t="t"/>
                <a:pathLst>
                  <a:path extrusionOk="0" h="957" w="433">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0"/>
              <p:cNvSpPr/>
              <p:nvPr/>
            </p:nvSpPr>
            <p:spPr>
              <a:xfrm>
                <a:off x="6355250" y="4297175"/>
                <a:ext cx="25775" cy="14725"/>
              </a:xfrm>
              <a:custGeom>
                <a:rect b="b" l="l" r="r" t="t"/>
                <a:pathLst>
                  <a:path extrusionOk="0" h="589" w="1031">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0"/>
              <p:cNvSpPr/>
              <p:nvPr/>
            </p:nvSpPr>
            <p:spPr>
              <a:xfrm>
                <a:off x="6481000" y="4297125"/>
                <a:ext cx="26325" cy="14900"/>
              </a:xfrm>
              <a:custGeom>
                <a:rect b="b" l="l" r="r" t="t"/>
                <a:pathLst>
                  <a:path extrusionOk="0" h="596" w="1053">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0"/>
              <p:cNvSpPr/>
              <p:nvPr/>
            </p:nvSpPr>
            <p:spPr>
              <a:xfrm>
                <a:off x="6461475" y="4217300"/>
                <a:ext cx="24300" cy="22800"/>
              </a:xfrm>
              <a:custGeom>
                <a:rect b="b" l="l" r="r" t="t"/>
                <a:pathLst>
                  <a:path extrusionOk="0" h="912" w="972">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0"/>
              <p:cNvSpPr/>
              <p:nvPr/>
            </p:nvSpPr>
            <p:spPr>
              <a:xfrm>
                <a:off x="6380875" y="4218825"/>
                <a:ext cx="22775" cy="21275"/>
              </a:xfrm>
              <a:custGeom>
                <a:rect b="b" l="l" r="r" t="t"/>
                <a:pathLst>
                  <a:path extrusionOk="0" h="851" w="911">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80" name="Google Shape;13080;p80"/>
          <p:cNvGrpSpPr/>
          <p:nvPr/>
        </p:nvGrpSpPr>
        <p:grpSpPr>
          <a:xfrm>
            <a:off x="7721032" y="3422728"/>
            <a:ext cx="362650" cy="361875"/>
            <a:chOff x="4755600" y="2463975"/>
            <a:chExt cx="362650" cy="361875"/>
          </a:xfrm>
        </p:grpSpPr>
        <p:sp>
          <p:nvSpPr>
            <p:cNvPr id="13081" name="Google Shape;13081;p80"/>
            <p:cNvSpPr/>
            <p:nvPr/>
          </p:nvSpPr>
          <p:spPr>
            <a:xfrm>
              <a:off x="4755600" y="2463975"/>
              <a:ext cx="362650" cy="361875"/>
            </a:xfrm>
            <a:custGeom>
              <a:rect b="b" l="l" r="r" t="t"/>
              <a:pathLst>
                <a:path extrusionOk="0" h="14475" w="14506">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0"/>
            <p:cNvSpPr/>
            <p:nvPr/>
          </p:nvSpPr>
          <p:spPr>
            <a:xfrm>
              <a:off x="4909125" y="2599000"/>
              <a:ext cx="45550" cy="90300"/>
            </a:xfrm>
            <a:custGeom>
              <a:rect b="b" l="l" r="r" t="t"/>
              <a:pathLst>
                <a:path extrusionOk="0" h="3612" w="1822">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0"/>
            <p:cNvSpPr/>
            <p:nvPr/>
          </p:nvSpPr>
          <p:spPr>
            <a:xfrm>
              <a:off x="4964675" y="2565825"/>
              <a:ext cx="44775" cy="123475"/>
            </a:xfrm>
            <a:custGeom>
              <a:rect b="b" l="l" r="r" t="t"/>
              <a:pathLst>
                <a:path extrusionOk="0" h="4939" w="1791">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0"/>
            <p:cNvSpPr/>
            <p:nvPr/>
          </p:nvSpPr>
          <p:spPr>
            <a:xfrm>
              <a:off x="4777975" y="2679250"/>
              <a:ext cx="90275" cy="79400"/>
            </a:xfrm>
            <a:custGeom>
              <a:rect b="b" l="l" r="r" t="t"/>
              <a:pathLst>
                <a:path extrusionOk="0" h="3176" w="3611">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0"/>
            <p:cNvSpPr/>
            <p:nvPr/>
          </p:nvSpPr>
          <p:spPr>
            <a:xfrm>
              <a:off x="4782600" y="2770275"/>
              <a:ext cx="70225" cy="10850"/>
            </a:xfrm>
            <a:custGeom>
              <a:rect b="b" l="l" r="r" t="t"/>
              <a:pathLst>
                <a:path extrusionOk="0" h="434" w="2809">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80"/>
            <p:cNvSpPr/>
            <p:nvPr/>
          </p:nvSpPr>
          <p:spPr>
            <a:xfrm>
              <a:off x="4782600" y="2791125"/>
              <a:ext cx="68675" cy="10825"/>
            </a:xfrm>
            <a:custGeom>
              <a:rect b="b" l="l" r="r" t="t"/>
              <a:pathLst>
                <a:path extrusionOk="0" h="433" w="2747">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7" name="Google Shape;13087;p80"/>
          <p:cNvGrpSpPr/>
          <p:nvPr/>
        </p:nvGrpSpPr>
        <p:grpSpPr>
          <a:xfrm>
            <a:off x="6260460" y="3456049"/>
            <a:ext cx="363425" cy="308650"/>
            <a:chOff x="3252625" y="2490975"/>
            <a:chExt cx="363425" cy="308650"/>
          </a:xfrm>
        </p:grpSpPr>
        <p:sp>
          <p:nvSpPr>
            <p:cNvPr id="13088" name="Google Shape;13088;p80"/>
            <p:cNvSpPr/>
            <p:nvPr/>
          </p:nvSpPr>
          <p:spPr>
            <a:xfrm>
              <a:off x="3252625" y="2490975"/>
              <a:ext cx="363425" cy="308650"/>
            </a:xfrm>
            <a:custGeom>
              <a:rect b="b" l="l" r="r" t="t"/>
              <a:pathLst>
                <a:path extrusionOk="0" h="12346" w="14537">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0"/>
            <p:cNvSpPr/>
            <p:nvPr/>
          </p:nvSpPr>
          <p:spPr>
            <a:xfrm>
              <a:off x="3350600" y="2518000"/>
              <a:ext cx="23950" cy="20325"/>
            </a:xfrm>
            <a:custGeom>
              <a:rect b="b" l="l" r="r" t="t"/>
              <a:pathLst>
                <a:path extrusionOk="0" h="813" w="958">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0"/>
            <p:cNvSpPr/>
            <p:nvPr/>
          </p:nvSpPr>
          <p:spPr>
            <a:xfrm>
              <a:off x="3386875" y="2518000"/>
              <a:ext cx="23925" cy="20325"/>
            </a:xfrm>
            <a:custGeom>
              <a:rect b="b" l="l" r="r" t="t"/>
              <a:pathLst>
                <a:path extrusionOk="0" h="813" w="957">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0"/>
            <p:cNvSpPr/>
            <p:nvPr/>
          </p:nvSpPr>
          <p:spPr>
            <a:xfrm>
              <a:off x="3423125" y="2518000"/>
              <a:ext cx="23950" cy="20325"/>
            </a:xfrm>
            <a:custGeom>
              <a:rect b="b" l="l" r="r" t="t"/>
              <a:pathLst>
                <a:path extrusionOk="0" h="813" w="958">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80"/>
          <p:cNvGrpSpPr/>
          <p:nvPr/>
        </p:nvGrpSpPr>
        <p:grpSpPr>
          <a:xfrm>
            <a:off x="5484006" y="3425128"/>
            <a:ext cx="362650" cy="357075"/>
            <a:chOff x="2498825" y="2466475"/>
            <a:chExt cx="362650" cy="357075"/>
          </a:xfrm>
        </p:grpSpPr>
        <p:sp>
          <p:nvSpPr>
            <p:cNvPr id="13093" name="Google Shape;13093;p80"/>
            <p:cNvSpPr/>
            <p:nvPr/>
          </p:nvSpPr>
          <p:spPr>
            <a:xfrm>
              <a:off x="2498825" y="2466475"/>
              <a:ext cx="362650" cy="357075"/>
            </a:xfrm>
            <a:custGeom>
              <a:rect b="b" l="l" r="r" t="t"/>
              <a:pathLst>
                <a:path extrusionOk="0" h="14283" w="14506">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0"/>
            <p:cNvSpPr/>
            <p:nvPr/>
          </p:nvSpPr>
          <p:spPr>
            <a:xfrm>
              <a:off x="2618400" y="2629875"/>
              <a:ext cx="69475" cy="10825"/>
            </a:xfrm>
            <a:custGeom>
              <a:rect b="b" l="l" r="r" t="t"/>
              <a:pathLst>
                <a:path extrusionOk="0" h="433" w="2779">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0"/>
            <p:cNvSpPr/>
            <p:nvPr/>
          </p:nvSpPr>
          <p:spPr>
            <a:xfrm>
              <a:off x="2616875" y="2592050"/>
              <a:ext cx="72550" cy="10825"/>
            </a:xfrm>
            <a:custGeom>
              <a:rect b="b" l="l" r="r" t="t"/>
              <a:pathLst>
                <a:path extrusionOk="0" h="433" w="2902">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80"/>
          <p:cNvGrpSpPr/>
          <p:nvPr/>
        </p:nvGrpSpPr>
        <p:grpSpPr>
          <a:xfrm>
            <a:off x="4764469" y="3424466"/>
            <a:ext cx="361900" cy="358400"/>
            <a:chOff x="1741150" y="2466500"/>
            <a:chExt cx="361900" cy="358400"/>
          </a:xfrm>
        </p:grpSpPr>
        <p:sp>
          <p:nvSpPr>
            <p:cNvPr id="13097" name="Google Shape;13097;p80"/>
            <p:cNvSpPr/>
            <p:nvPr/>
          </p:nvSpPr>
          <p:spPr>
            <a:xfrm>
              <a:off x="1741150" y="2466500"/>
              <a:ext cx="88000" cy="358400"/>
            </a:xfrm>
            <a:custGeom>
              <a:rect b="b" l="l" r="r" t="t"/>
              <a:pathLst>
                <a:path extrusionOk="0" h="14336" w="352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0"/>
            <p:cNvSpPr/>
            <p:nvPr/>
          </p:nvSpPr>
          <p:spPr>
            <a:xfrm>
              <a:off x="1761225" y="2554975"/>
              <a:ext cx="46300" cy="10100"/>
            </a:xfrm>
            <a:custGeom>
              <a:rect b="b" l="l" r="r" t="t"/>
              <a:pathLst>
                <a:path extrusionOk="0" h="404" w="1852">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0"/>
            <p:cNvSpPr/>
            <p:nvPr/>
          </p:nvSpPr>
          <p:spPr>
            <a:xfrm>
              <a:off x="1761225" y="2582025"/>
              <a:ext cx="46300" cy="10825"/>
            </a:xfrm>
            <a:custGeom>
              <a:rect b="b" l="l" r="r" t="t"/>
              <a:pathLst>
                <a:path extrusionOk="0" h="433" w="1852">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0"/>
            <p:cNvSpPr/>
            <p:nvPr/>
          </p:nvSpPr>
          <p:spPr>
            <a:xfrm>
              <a:off x="1832200" y="2466500"/>
              <a:ext cx="87975" cy="357625"/>
            </a:xfrm>
            <a:custGeom>
              <a:rect b="b" l="l" r="r" t="t"/>
              <a:pathLst>
                <a:path extrusionOk="0" h="14305" w="3519">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0"/>
            <p:cNvSpPr/>
            <p:nvPr/>
          </p:nvSpPr>
          <p:spPr>
            <a:xfrm>
              <a:off x="1853025" y="2734800"/>
              <a:ext cx="46325" cy="10825"/>
            </a:xfrm>
            <a:custGeom>
              <a:rect b="b" l="l" r="r" t="t"/>
              <a:pathLst>
                <a:path extrusionOk="0" h="433" w="1853">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0"/>
            <p:cNvSpPr/>
            <p:nvPr/>
          </p:nvSpPr>
          <p:spPr>
            <a:xfrm>
              <a:off x="1853025" y="2763300"/>
              <a:ext cx="46325" cy="10100"/>
            </a:xfrm>
            <a:custGeom>
              <a:rect b="b" l="l" r="r" t="t"/>
              <a:pathLst>
                <a:path extrusionOk="0" h="404" w="1853">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0"/>
            <p:cNvSpPr/>
            <p:nvPr/>
          </p:nvSpPr>
          <p:spPr>
            <a:xfrm>
              <a:off x="1924025" y="2466500"/>
              <a:ext cx="87200" cy="356475"/>
            </a:xfrm>
            <a:custGeom>
              <a:rect b="b" l="l" r="r" t="t"/>
              <a:pathLst>
                <a:path extrusionOk="0" h="14259" w="3488">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0"/>
            <p:cNvSpPr/>
            <p:nvPr/>
          </p:nvSpPr>
          <p:spPr>
            <a:xfrm>
              <a:off x="1944850" y="2639125"/>
              <a:ext cx="45550" cy="10825"/>
            </a:xfrm>
            <a:custGeom>
              <a:rect b="b" l="l" r="r" t="t"/>
              <a:pathLst>
                <a:path extrusionOk="0" h="433" w="1822">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0"/>
            <p:cNvSpPr/>
            <p:nvPr/>
          </p:nvSpPr>
          <p:spPr>
            <a:xfrm>
              <a:off x="1944850" y="2666900"/>
              <a:ext cx="45550" cy="10825"/>
            </a:xfrm>
            <a:custGeom>
              <a:rect b="b" l="l" r="r" t="t"/>
              <a:pathLst>
                <a:path extrusionOk="0" h="433" w="1822">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0"/>
            <p:cNvSpPr/>
            <p:nvPr/>
          </p:nvSpPr>
          <p:spPr>
            <a:xfrm>
              <a:off x="2015050" y="2466500"/>
              <a:ext cx="88000" cy="357625"/>
            </a:xfrm>
            <a:custGeom>
              <a:rect b="b" l="l" r="r" t="t"/>
              <a:pathLst>
                <a:path extrusionOk="0" h="14305" w="352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0"/>
            <p:cNvSpPr/>
            <p:nvPr/>
          </p:nvSpPr>
          <p:spPr>
            <a:xfrm>
              <a:off x="2035900" y="2516450"/>
              <a:ext cx="46300" cy="10825"/>
            </a:xfrm>
            <a:custGeom>
              <a:rect b="b" l="l" r="r" t="t"/>
              <a:pathLst>
                <a:path extrusionOk="0" h="433" w="1852">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0"/>
            <p:cNvSpPr/>
            <p:nvPr/>
          </p:nvSpPr>
          <p:spPr>
            <a:xfrm>
              <a:off x="2035900" y="2544225"/>
              <a:ext cx="46300" cy="10100"/>
            </a:xfrm>
            <a:custGeom>
              <a:rect b="b" l="l" r="r" t="t"/>
              <a:pathLst>
                <a:path extrusionOk="0" h="404" w="1852">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80"/>
          <p:cNvGrpSpPr/>
          <p:nvPr/>
        </p:nvGrpSpPr>
        <p:grpSpPr>
          <a:xfrm>
            <a:off x="3225806" y="3422591"/>
            <a:ext cx="364200" cy="362150"/>
            <a:chOff x="7731450" y="1904575"/>
            <a:chExt cx="364200" cy="362150"/>
          </a:xfrm>
        </p:grpSpPr>
        <p:sp>
          <p:nvSpPr>
            <p:cNvPr id="13110" name="Google Shape;13110;p80"/>
            <p:cNvSpPr/>
            <p:nvPr/>
          </p:nvSpPr>
          <p:spPr>
            <a:xfrm>
              <a:off x="7776975" y="2157675"/>
              <a:ext cx="75625" cy="71650"/>
            </a:xfrm>
            <a:custGeom>
              <a:rect b="b" l="l" r="r" t="t"/>
              <a:pathLst>
                <a:path extrusionOk="0" h="2866" w="3025">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0"/>
            <p:cNvSpPr/>
            <p:nvPr/>
          </p:nvSpPr>
          <p:spPr>
            <a:xfrm>
              <a:off x="7731450" y="1933150"/>
              <a:ext cx="118075" cy="114225"/>
            </a:xfrm>
            <a:custGeom>
              <a:rect b="b" l="l" r="r" t="t"/>
              <a:pathLst>
                <a:path extrusionOk="0" h="4569" w="4723">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0"/>
            <p:cNvSpPr/>
            <p:nvPr/>
          </p:nvSpPr>
          <p:spPr>
            <a:xfrm>
              <a:off x="7756900" y="1967875"/>
              <a:ext cx="61750" cy="52500"/>
            </a:xfrm>
            <a:custGeom>
              <a:rect b="b" l="l" r="r" t="t"/>
              <a:pathLst>
                <a:path extrusionOk="0" h="2100" w="247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0"/>
            <p:cNvSpPr/>
            <p:nvPr/>
          </p:nvSpPr>
          <p:spPr>
            <a:xfrm>
              <a:off x="7954425" y="2178500"/>
              <a:ext cx="102650" cy="88225"/>
            </a:xfrm>
            <a:custGeom>
              <a:rect b="b" l="l" r="r" t="t"/>
              <a:pathLst>
                <a:path extrusionOk="0" h="3529" w="4106">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0"/>
            <p:cNvSpPr/>
            <p:nvPr/>
          </p:nvSpPr>
          <p:spPr>
            <a:xfrm>
              <a:off x="7989925" y="2201075"/>
              <a:ext cx="47075" cy="43625"/>
            </a:xfrm>
            <a:custGeom>
              <a:rect b="b" l="l" r="r" t="t"/>
              <a:pathLst>
                <a:path extrusionOk="0" h="1745" w="1883">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0"/>
            <p:cNvSpPr/>
            <p:nvPr/>
          </p:nvSpPr>
          <p:spPr>
            <a:xfrm>
              <a:off x="7739900" y="1904575"/>
              <a:ext cx="355750" cy="358650"/>
            </a:xfrm>
            <a:custGeom>
              <a:rect b="b" l="l" r="r" t="t"/>
              <a:pathLst>
                <a:path extrusionOk="0" h="14346" w="1423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0"/>
            <p:cNvSpPr/>
            <p:nvPr/>
          </p:nvSpPr>
          <p:spPr>
            <a:xfrm>
              <a:off x="7965225" y="1933425"/>
              <a:ext cx="94150" cy="93900"/>
            </a:xfrm>
            <a:custGeom>
              <a:rect b="b" l="l" r="r" t="t"/>
              <a:pathLst>
                <a:path extrusionOk="0" h="3756" w="3766">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0"/>
            <p:cNvSpPr/>
            <p:nvPr/>
          </p:nvSpPr>
          <p:spPr>
            <a:xfrm>
              <a:off x="7942075" y="2075125"/>
              <a:ext cx="25500" cy="10825"/>
            </a:xfrm>
            <a:custGeom>
              <a:rect b="b" l="l" r="r" t="t"/>
              <a:pathLst>
                <a:path extrusionOk="0" h="433" w="102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0"/>
            <p:cNvSpPr/>
            <p:nvPr/>
          </p:nvSpPr>
          <p:spPr>
            <a:xfrm>
              <a:off x="7861075" y="2075125"/>
              <a:ext cx="62500" cy="10825"/>
            </a:xfrm>
            <a:custGeom>
              <a:rect b="b" l="l" r="r" t="t"/>
              <a:pathLst>
                <a:path extrusionOk="0" h="433" w="250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0"/>
            <p:cNvSpPr/>
            <p:nvPr/>
          </p:nvSpPr>
          <p:spPr>
            <a:xfrm>
              <a:off x="7861075" y="2108300"/>
              <a:ext cx="28550" cy="10825"/>
            </a:xfrm>
            <a:custGeom>
              <a:rect b="b" l="l" r="r" t="t"/>
              <a:pathLst>
                <a:path extrusionOk="0" h="433" w="1142">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0"/>
            <p:cNvSpPr/>
            <p:nvPr/>
          </p:nvSpPr>
          <p:spPr>
            <a:xfrm>
              <a:off x="7905825" y="2108300"/>
              <a:ext cx="61750" cy="10825"/>
            </a:xfrm>
            <a:custGeom>
              <a:rect b="b" l="l" r="r" t="t"/>
              <a:pathLst>
                <a:path extrusionOk="0" h="433" w="247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1" name="Google Shape;13121;p80"/>
          <p:cNvGrpSpPr/>
          <p:nvPr/>
        </p:nvGrpSpPr>
        <p:grpSpPr>
          <a:xfrm>
            <a:off x="2502775" y="3422728"/>
            <a:ext cx="361125" cy="361875"/>
            <a:chOff x="6986125" y="1904625"/>
            <a:chExt cx="361125" cy="361875"/>
          </a:xfrm>
        </p:grpSpPr>
        <p:sp>
          <p:nvSpPr>
            <p:cNvPr id="13122" name="Google Shape;13122;p80"/>
            <p:cNvSpPr/>
            <p:nvPr/>
          </p:nvSpPr>
          <p:spPr>
            <a:xfrm>
              <a:off x="6986125" y="1904625"/>
              <a:ext cx="361125" cy="361875"/>
            </a:xfrm>
            <a:custGeom>
              <a:rect b="b" l="l" r="r" t="t"/>
              <a:pathLst>
                <a:path extrusionOk="0" h="14475" w="14445">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0"/>
            <p:cNvSpPr/>
            <p:nvPr/>
          </p:nvSpPr>
          <p:spPr>
            <a:xfrm>
              <a:off x="7278550" y="2241000"/>
              <a:ext cx="23175" cy="10825"/>
            </a:xfrm>
            <a:custGeom>
              <a:rect b="b" l="l" r="r" t="t"/>
              <a:pathLst>
                <a:path extrusionOk="0" h="433" w="927">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4" name="Google Shape;13124;p80"/>
          <p:cNvGrpSpPr/>
          <p:nvPr/>
        </p:nvGrpSpPr>
        <p:grpSpPr>
          <a:xfrm>
            <a:off x="1074163" y="3975874"/>
            <a:ext cx="362650" cy="361875"/>
            <a:chOff x="4755600" y="1904625"/>
            <a:chExt cx="362650" cy="361875"/>
          </a:xfrm>
        </p:grpSpPr>
        <p:sp>
          <p:nvSpPr>
            <p:cNvPr id="13125" name="Google Shape;13125;p80"/>
            <p:cNvSpPr/>
            <p:nvPr/>
          </p:nvSpPr>
          <p:spPr>
            <a:xfrm>
              <a:off x="4847400" y="1904625"/>
              <a:ext cx="177475" cy="148150"/>
            </a:xfrm>
            <a:custGeom>
              <a:rect b="b" l="l" r="r" t="t"/>
              <a:pathLst>
                <a:path extrusionOk="0" h="5926" w="7099">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0"/>
            <p:cNvSpPr/>
            <p:nvPr/>
          </p:nvSpPr>
          <p:spPr>
            <a:xfrm>
              <a:off x="4871325" y="1923900"/>
              <a:ext cx="14675" cy="10825"/>
            </a:xfrm>
            <a:custGeom>
              <a:rect b="b" l="l" r="r" t="t"/>
              <a:pathLst>
                <a:path extrusionOk="0" h="433" w="587">
                  <a:moveTo>
                    <a:pt x="278" y="1"/>
                  </a:moveTo>
                  <a:cubicBezTo>
                    <a:pt x="0" y="1"/>
                    <a:pt x="0" y="433"/>
                    <a:pt x="278" y="433"/>
                  </a:cubicBezTo>
                  <a:cubicBezTo>
                    <a:pt x="587" y="433"/>
                    <a:pt x="58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0"/>
            <p:cNvSpPr/>
            <p:nvPr/>
          </p:nvSpPr>
          <p:spPr>
            <a:xfrm>
              <a:off x="4889075" y="1923900"/>
              <a:ext cx="13125" cy="10825"/>
            </a:xfrm>
            <a:custGeom>
              <a:rect b="b" l="l" r="r" t="t"/>
              <a:pathLst>
                <a:path extrusionOk="0" h="433" w="525">
                  <a:moveTo>
                    <a:pt x="278" y="1"/>
                  </a:moveTo>
                  <a:cubicBezTo>
                    <a:pt x="0" y="1"/>
                    <a:pt x="0" y="433"/>
                    <a:pt x="278" y="433"/>
                  </a:cubicBezTo>
                  <a:cubicBezTo>
                    <a:pt x="525" y="402"/>
                    <a:pt x="525" y="3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0"/>
            <p:cNvSpPr/>
            <p:nvPr/>
          </p:nvSpPr>
          <p:spPr>
            <a:xfrm>
              <a:off x="4906825" y="1923900"/>
              <a:ext cx="13900" cy="10825"/>
            </a:xfrm>
            <a:custGeom>
              <a:rect b="b" l="l" r="r" t="t"/>
              <a:pathLst>
                <a:path extrusionOk="0" h="433" w="556">
                  <a:moveTo>
                    <a:pt x="278" y="1"/>
                  </a:moveTo>
                  <a:cubicBezTo>
                    <a:pt x="0" y="1"/>
                    <a:pt x="0" y="433"/>
                    <a:pt x="278" y="433"/>
                  </a:cubicBezTo>
                  <a:cubicBezTo>
                    <a:pt x="556" y="433"/>
                    <a:pt x="556"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0"/>
            <p:cNvSpPr/>
            <p:nvPr/>
          </p:nvSpPr>
          <p:spPr>
            <a:xfrm>
              <a:off x="4755600" y="2177750"/>
              <a:ext cx="106500" cy="88750"/>
            </a:xfrm>
            <a:custGeom>
              <a:rect b="b" l="l" r="r" t="t"/>
              <a:pathLst>
                <a:path extrusionOk="0" h="3550" w="426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0"/>
            <p:cNvSpPr/>
            <p:nvPr/>
          </p:nvSpPr>
          <p:spPr>
            <a:xfrm>
              <a:off x="4883675" y="2177750"/>
              <a:ext cx="106500" cy="88750"/>
            </a:xfrm>
            <a:custGeom>
              <a:rect b="b" l="l" r="r" t="t"/>
              <a:pathLst>
                <a:path extrusionOk="0" h="3550" w="426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0"/>
            <p:cNvSpPr/>
            <p:nvPr/>
          </p:nvSpPr>
          <p:spPr>
            <a:xfrm>
              <a:off x="5012525" y="2177750"/>
              <a:ext cx="105725" cy="88750"/>
            </a:xfrm>
            <a:custGeom>
              <a:rect b="b" l="l" r="r" t="t"/>
              <a:pathLst>
                <a:path extrusionOk="0" h="3550" w="4229">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0"/>
            <p:cNvSpPr/>
            <p:nvPr/>
          </p:nvSpPr>
          <p:spPr>
            <a:xfrm>
              <a:off x="4805750" y="2068375"/>
              <a:ext cx="261575" cy="87025"/>
            </a:xfrm>
            <a:custGeom>
              <a:rect b="b" l="l" r="r" t="t"/>
              <a:pathLst>
                <a:path extrusionOk="0" h="3481" w="10463">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80"/>
          <p:cNvGrpSpPr/>
          <p:nvPr/>
        </p:nvGrpSpPr>
        <p:grpSpPr>
          <a:xfrm>
            <a:off x="3974963" y="3975636"/>
            <a:ext cx="363400" cy="362350"/>
            <a:chOff x="2499600" y="1904400"/>
            <a:chExt cx="363400" cy="362350"/>
          </a:xfrm>
        </p:grpSpPr>
        <p:sp>
          <p:nvSpPr>
            <p:cNvPr id="13134" name="Google Shape;13134;p80"/>
            <p:cNvSpPr/>
            <p:nvPr/>
          </p:nvSpPr>
          <p:spPr>
            <a:xfrm>
              <a:off x="2499600" y="1904400"/>
              <a:ext cx="316350" cy="362350"/>
            </a:xfrm>
            <a:custGeom>
              <a:rect b="b" l="l" r="r" t="t"/>
              <a:pathLst>
                <a:path extrusionOk="0" h="14494" w="12654">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0"/>
            <p:cNvSpPr/>
            <p:nvPr/>
          </p:nvSpPr>
          <p:spPr>
            <a:xfrm>
              <a:off x="2819000" y="2030375"/>
              <a:ext cx="44000" cy="10825"/>
            </a:xfrm>
            <a:custGeom>
              <a:rect b="b" l="l" r="r" t="t"/>
              <a:pathLst>
                <a:path extrusionOk="0" h="433" w="176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0"/>
            <p:cNvSpPr/>
            <p:nvPr/>
          </p:nvSpPr>
          <p:spPr>
            <a:xfrm>
              <a:off x="2802275" y="1973275"/>
              <a:ext cx="39875" cy="32500"/>
            </a:xfrm>
            <a:custGeom>
              <a:rect b="b" l="l" r="r" t="t"/>
              <a:pathLst>
                <a:path extrusionOk="0" h="1300" w="1595">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0"/>
            <p:cNvSpPr/>
            <p:nvPr/>
          </p:nvSpPr>
          <p:spPr>
            <a:xfrm>
              <a:off x="2802900" y="2066575"/>
              <a:ext cx="39650" cy="32375"/>
            </a:xfrm>
            <a:custGeom>
              <a:rect b="b" l="l" r="r" t="t"/>
              <a:pathLst>
                <a:path extrusionOk="0" h="1295" w="1586">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8" name="Google Shape;13138;p80"/>
          <p:cNvGrpSpPr/>
          <p:nvPr/>
        </p:nvGrpSpPr>
        <p:grpSpPr>
          <a:xfrm>
            <a:off x="4790706" y="3975474"/>
            <a:ext cx="309425" cy="362675"/>
            <a:chOff x="4781825" y="4140750"/>
            <a:chExt cx="309425" cy="362675"/>
          </a:xfrm>
        </p:grpSpPr>
        <p:sp>
          <p:nvSpPr>
            <p:cNvPr id="13139" name="Google Shape;13139;p80"/>
            <p:cNvSpPr/>
            <p:nvPr/>
          </p:nvSpPr>
          <p:spPr>
            <a:xfrm>
              <a:off x="4781825" y="4208450"/>
              <a:ext cx="309425" cy="294975"/>
            </a:xfrm>
            <a:custGeom>
              <a:rect b="b" l="l" r="r" t="t"/>
              <a:pathLst>
                <a:path extrusionOk="0" h="11799" w="12377">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0"/>
            <p:cNvSpPr/>
            <p:nvPr/>
          </p:nvSpPr>
          <p:spPr>
            <a:xfrm>
              <a:off x="4929200" y="4434725"/>
              <a:ext cx="97825" cy="43025"/>
            </a:xfrm>
            <a:custGeom>
              <a:rect b="b" l="l" r="r" t="t"/>
              <a:pathLst>
                <a:path extrusionOk="0" h="1721" w="3913">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0"/>
            <p:cNvSpPr/>
            <p:nvPr/>
          </p:nvSpPr>
          <p:spPr>
            <a:xfrm>
              <a:off x="4799575" y="4163300"/>
              <a:ext cx="10050" cy="28200"/>
            </a:xfrm>
            <a:custGeom>
              <a:rect b="b" l="l" r="r" t="t"/>
              <a:pathLst>
                <a:path extrusionOk="0" h="1128" w="402">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0"/>
            <p:cNvSpPr/>
            <p:nvPr/>
          </p:nvSpPr>
          <p:spPr>
            <a:xfrm>
              <a:off x="4823475" y="4140750"/>
              <a:ext cx="10075" cy="50750"/>
            </a:xfrm>
            <a:custGeom>
              <a:rect b="b" l="l" r="r" t="t"/>
              <a:pathLst>
                <a:path extrusionOk="0" h="2030" w="403">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0"/>
            <p:cNvSpPr/>
            <p:nvPr/>
          </p:nvSpPr>
          <p:spPr>
            <a:xfrm>
              <a:off x="4847400" y="4163300"/>
              <a:ext cx="10050" cy="28200"/>
            </a:xfrm>
            <a:custGeom>
              <a:rect b="b" l="l" r="r" t="t"/>
              <a:pathLst>
                <a:path extrusionOk="0" h="1128" w="402">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0"/>
            <p:cNvSpPr/>
            <p:nvPr/>
          </p:nvSpPr>
          <p:spPr>
            <a:xfrm>
              <a:off x="5014825" y="4163300"/>
              <a:ext cx="10825" cy="28200"/>
            </a:xfrm>
            <a:custGeom>
              <a:rect b="b" l="l" r="r" t="t"/>
              <a:pathLst>
                <a:path extrusionOk="0" h="1128" w="433">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0"/>
            <p:cNvSpPr/>
            <p:nvPr/>
          </p:nvSpPr>
          <p:spPr>
            <a:xfrm>
              <a:off x="5038750" y="4140750"/>
              <a:ext cx="10825" cy="50750"/>
            </a:xfrm>
            <a:custGeom>
              <a:rect b="b" l="l" r="r" t="t"/>
              <a:pathLst>
                <a:path extrusionOk="0" h="2030" w="433">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0"/>
            <p:cNvSpPr/>
            <p:nvPr/>
          </p:nvSpPr>
          <p:spPr>
            <a:xfrm>
              <a:off x="5062675" y="4163300"/>
              <a:ext cx="10825" cy="28200"/>
            </a:xfrm>
            <a:custGeom>
              <a:rect b="b" l="l" r="r" t="t"/>
              <a:pathLst>
                <a:path extrusionOk="0" h="1128" w="433">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80"/>
          <p:cNvGrpSpPr/>
          <p:nvPr/>
        </p:nvGrpSpPr>
        <p:grpSpPr>
          <a:xfrm>
            <a:off x="7023275" y="3975874"/>
            <a:ext cx="315575" cy="361875"/>
            <a:chOff x="4028025" y="4141325"/>
            <a:chExt cx="315575" cy="361875"/>
          </a:xfrm>
        </p:grpSpPr>
        <p:sp>
          <p:nvSpPr>
            <p:cNvPr id="13148" name="Google Shape;13148;p80"/>
            <p:cNvSpPr/>
            <p:nvPr/>
          </p:nvSpPr>
          <p:spPr>
            <a:xfrm>
              <a:off x="4068150" y="4193775"/>
              <a:ext cx="129625" cy="10850"/>
            </a:xfrm>
            <a:custGeom>
              <a:rect b="b" l="l" r="r" t="t"/>
              <a:pathLst>
                <a:path extrusionOk="0" h="434" w="5185">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0"/>
            <p:cNvSpPr/>
            <p:nvPr/>
          </p:nvSpPr>
          <p:spPr>
            <a:xfrm>
              <a:off x="4068150" y="4234675"/>
              <a:ext cx="129625" cy="10825"/>
            </a:xfrm>
            <a:custGeom>
              <a:rect b="b" l="l" r="r" t="t"/>
              <a:pathLst>
                <a:path extrusionOk="0" h="433" w="5185">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0"/>
            <p:cNvSpPr/>
            <p:nvPr/>
          </p:nvSpPr>
          <p:spPr>
            <a:xfrm>
              <a:off x="4070450" y="4275575"/>
              <a:ext cx="182125" cy="92600"/>
            </a:xfrm>
            <a:custGeom>
              <a:rect b="b" l="l" r="r" t="t"/>
              <a:pathLst>
                <a:path extrusionOk="0" h="3704" w="7285">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0"/>
            <p:cNvSpPr/>
            <p:nvPr/>
          </p:nvSpPr>
          <p:spPr>
            <a:xfrm>
              <a:off x="4068150" y="4399025"/>
              <a:ext cx="186725" cy="10825"/>
            </a:xfrm>
            <a:custGeom>
              <a:rect b="b" l="l" r="r" t="t"/>
              <a:pathLst>
                <a:path extrusionOk="0" h="433" w="7469">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0"/>
            <p:cNvSpPr/>
            <p:nvPr/>
          </p:nvSpPr>
          <p:spPr>
            <a:xfrm>
              <a:off x="4069675" y="4439900"/>
              <a:ext cx="183675" cy="10825"/>
            </a:xfrm>
            <a:custGeom>
              <a:rect b="b" l="l" r="r" t="t"/>
              <a:pathLst>
                <a:path extrusionOk="0" h="433" w="7347">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0"/>
            <p:cNvSpPr/>
            <p:nvPr/>
          </p:nvSpPr>
          <p:spPr>
            <a:xfrm>
              <a:off x="4123700" y="4294800"/>
              <a:ext cx="33200" cy="28625"/>
            </a:xfrm>
            <a:custGeom>
              <a:rect b="b" l="l" r="r" t="t"/>
              <a:pathLst>
                <a:path extrusionOk="0" h="1145" w="1328">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0"/>
            <p:cNvSpPr/>
            <p:nvPr/>
          </p:nvSpPr>
          <p:spPr>
            <a:xfrm>
              <a:off x="4028025" y="4141325"/>
              <a:ext cx="315575" cy="361875"/>
            </a:xfrm>
            <a:custGeom>
              <a:rect b="b" l="l" r="r" t="t"/>
              <a:pathLst>
                <a:path extrusionOk="0" h="14475" w="12623">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5" name="Google Shape;13155;p80"/>
          <p:cNvGrpSpPr/>
          <p:nvPr/>
        </p:nvGrpSpPr>
        <p:grpSpPr>
          <a:xfrm>
            <a:off x="5475906" y="3975886"/>
            <a:ext cx="378850" cy="361850"/>
            <a:chOff x="1727275" y="1904650"/>
            <a:chExt cx="378850" cy="361850"/>
          </a:xfrm>
        </p:grpSpPr>
        <p:sp>
          <p:nvSpPr>
            <p:cNvPr id="13156" name="Google Shape;13156;p80"/>
            <p:cNvSpPr/>
            <p:nvPr/>
          </p:nvSpPr>
          <p:spPr>
            <a:xfrm>
              <a:off x="1822950" y="1927750"/>
              <a:ext cx="145850" cy="110150"/>
            </a:xfrm>
            <a:custGeom>
              <a:rect b="b" l="l" r="r" t="t"/>
              <a:pathLst>
                <a:path extrusionOk="0" h="4406" w="5834">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0"/>
            <p:cNvSpPr/>
            <p:nvPr/>
          </p:nvSpPr>
          <p:spPr>
            <a:xfrm>
              <a:off x="1727275" y="1904650"/>
              <a:ext cx="378850" cy="361850"/>
            </a:xfrm>
            <a:custGeom>
              <a:rect b="b" l="l" r="r" t="t"/>
              <a:pathLst>
                <a:path extrusionOk="0" h="14474" w="15154">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80"/>
          <p:cNvGrpSpPr/>
          <p:nvPr/>
        </p:nvGrpSpPr>
        <p:grpSpPr>
          <a:xfrm>
            <a:off x="2529788" y="3975486"/>
            <a:ext cx="307100" cy="362650"/>
            <a:chOff x="5533300" y="4140550"/>
            <a:chExt cx="307100" cy="362650"/>
          </a:xfrm>
        </p:grpSpPr>
        <p:sp>
          <p:nvSpPr>
            <p:cNvPr id="13159" name="Google Shape;13159;p80"/>
            <p:cNvSpPr/>
            <p:nvPr/>
          </p:nvSpPr>
          <p:spPr>
            <a:xfrm>
              <a:off x="5698425" y="4326500"/>
              <a:ext cx="109575" cy="93200"/>
            </a:xfrm>
            <a:custGeom>
              <a:rect b="b" l="l" r="r" t="t"/>
              <a:pathLst>
                <a:path extrusionOk="0" h="3728" w="4383">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0"/>
            <p:cNvSpPr/>
            <p:nvPr/>
          </p:nvSpPr>
          <p:spPr>
            <a:xfrm>
              <a:off x="5533300" y="4140550"/>
              <a:ext cx="307100" cy="362650"/>
            </a:xfrm>
            <a:custGeom>
              <a:rect b="b" l="l" r="r" t="t"/>
              <a:pathLst>
                <a:path extrusionOk="0" h="14506" w="12284">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0"/>
            <p:cNvSpPr/>
            <p:nvPr/>
          </p:nvSpPr>
          <p:spPr>
            <a:xfrm>
              <a:off x="5558000" y="4163700"/>
              <a:ext cx="13900" cy="10825"/>
            </a:xfrm>
            <a:custGeom>
              <a:rect b="b" l="l" r="r" t="t"/>
              <a:pathLst>
                <a:path extrusionOk="0" h="433" w="556">
                  <a:moveTo>
                    <a:pt x="278" y="0"/>
                  </a:moveTo>
                  <a:cubicBezTo>
                    <a:pt x="0" y="0"/>
                    <a:pt x="0"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0"/>
            <p:cNvSpPr/>
            <p:nvPr/>
          </p:nvSpPr>
          <p:spPr>
            <a:xfrm>
              <a:off x="5576525" y="4163700"/>
              <a:ext cx="14675" cy="10825"/>
            </a:xfrm>
            <a:custGeom>
              <a:rect b="b" l="l" r="r" t="t"/>
              <a:pathLst>
                <a:path extrusionOk="0" h="433" w="587">
                  <a:moveTo>
                    <a:pt x="309" y="0"/>
                  </a:moveTo>
                  <a:cubicBezTo>
                    <a:pt x="0" y="0"/>
                    <a:pt x="0" y="432"/>
                    <a:pt x="309" y="432"/>
                  </a:cubicBezTo>
                  <a:cubicBezTo>
                    <a:pt x="587" y="432"/>
                    <a:pt x="587"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0"/>
            <p:cNvSpPr/>
            <p:nvPr/>
          </p:nvSpPr>
          <p:spPr>
            <a:xfrm>
              <a:off x="5595800" y="4163700"/>
              <a:ext cx="13925" cy="10825"/>
            </a:xfrm>
            <a:custGeom>
              <a:rect b="b" l="l" r="r" t="t"/>
              <a:pathLst>
                <a:path extrusionOk="0" h="433" w="557">
                  <a:moveTo>
                    <a:pt x="278" y="0"/>
                  </a:moveTo>
                  <a:cubicBezTo>
                    <a:pt x="1" y="0"/>
                    <a:pt x="1"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0"/>
            <p:cNvSpPr/>
            <p:nvPr/>
          </p:nvSpPr>
          <p:spPr>
            <a:xfrm>
              <a:off x="5565725" y="4216350"/>
              <a:ext cx="108800" cy="93200"/>
            </a:xfrm>
            <a:custGeom>
              <a:rect b="b" l="l" r="r" t="t"/>
              <a:pathLst>
                <a:path extrusionOk="0" h="3728" w="4352">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0"/>
            <p:cNvSpPr/>
            <p:nvPr/>
          </p:nvSpPr>
          <p:spPr>
            <a:xfrm>
              <a:off x="5561850" y="4436825"/>
              <a:ext cx="250000" cy="35525"/>
            </a:xfrm>
            <a:custGeom>
              <a:rect b="b" l="l" r="r" t="t"/>
              <a:pathLst>
                <a:path extrusionOk="0" h="1421" w="1000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0"/>
            <p:cNvSpPr/>
            <p:nvPr/>
          </p:nvSpPr>
          <p:spPr>
            <a:xfrm>
              <a:off x="5662925" y="4220025"/>
              <a:ext cx="144300" cy="86425"/>
            </a:xfrm>
            <a:custGeom>
              <a:rect b="b" l="l" r="r" t="t"/>
              <a:pathLst>
                <a:path extrusionOk="0" h="3457" w="5772">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0"/>
            <p:cNvSpPr/>
            <p:nvPr/>
          </p:nvSpPr>
          <p:spPr>
            <a:xfrm>
              <a:off x="5565725" y="4329575"/>
              <a:ext cx="144300" cy="86450"/>
            </a:xfrm>
            <a:custGeom>
              <a:rect b="b" l="l" r="r" t="t"/>
              <a:pathLst>
                <a:path extrusionOk="0" h="3458" w="5772">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80"/>
          <p:cNvGrpSpPr/>
          <p:nvPr/>
        </p:nvGrpSpPr>
        <p:grpSpPr>
          <a:xfrm>
            <a:off x="3986913" y="1766106"/>
            <a:ext cx="339500" cy="361250"/>
            <a:chOff x="2510400" y="4141325"/>
            <a:chExt cx="339500" cy="361250"/>
          </a:xfrm>
        </p:grpSpPr>
        <p:sp>
          <p:nvSpPr>
            <p:cNvPr id="13169" name="Google Shape;13169;p80"/>
            <p:cNvSpPr/>
            <p:nvPr/>
          </p:nvSpPr>
          <p:spPr>
            <a:xfrm>
              <a:off x="2510400" y="4141325"/>
              <a:ext cx="339500" cy="361250"/>
            </a:xfrm>
            <a:custGeom>
              <a:rect b="b" l="l" r="r" t="t"/>
              <a:pathLst>
                <a:path extrusionOk="0" h="14450" w="1358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0" name="Google Shape;13170;p80"/>
            <p:cNvGrpSpPr/>
            <p:nvPr/>
          </p:nvGrpSpPr>
          <p:grpSpPr>
            <a:xfrm>
              <a:off x="2548975" y="4180400"/>
              <a:ext cx="260800" cy="179300"/>
              <a:chOff x="2548975" y="4180400"/>
              <a:chExt cx="260800" cy="179300"/>
            </a:xfrm>
          </p:grpSpPr>
          <p:sp>
            <p:nvSpPr>
              <p:cNvPr id="13171" name="Google Shape;13171;p80"/>
              <p:cNvSpPr/>
              <p:nvPr/>
            </p:nvSpPr>
            <p:spPr>
              <a:xfrm>
                <a:off x="2687075" y="4180400"/>
                <a:ext cx="122700" cy="122200"/>
              </a:xfrm>
              <a:custGeom>
                <a:rect b="b" l="l" r="r" t="t"/>
                <a:pathLst>
                  <a:path extrusionOk="0" h="4888" w="4908">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0"/>
              <p:cNvSpPr/>
              <p:nvPr/>
            </p:nvSpPr>
            <p:spPr>
              <a:xfrm>
                <a:off x="2548975" y="4277875"/>
                <a:ext cx="85650" cy="81825"/>
              </a:xfrm>
              <a:custGeom>
                <a:rect b="b" l="l" r="r" t="t"/>
                <a:pathLst>
                  <a:path extrusionOk="0" h="3273" w="3426">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3" name="Google Shape;13173;p80"/>
            <p:cNvSpPr/>
            <p:nvPr/>
          </p:nvSpPr>
          <p:spPr>
            <a:xfrm>
              <a:off x="2654675" y="4401500"/>
              <a:ext cx="61750" cy="53100"/>
            </a:xfrm>
            <a:custGeom>
              <a:rect b="b" l="l" r="r" t="t"/>
              <a:pathLst>
                <a:path extrusionOk="0" h="2124" w="247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4" name="Google Shape;13174;p80"/>
          <p:cNvGrpSpPr/>
          <p:nvPr/>
        </p:nvGrpSpPr>
        <p:grpSpPr>
          <a:xfrm>
            <a:off x="1769581" y="3975874"/>
            <a:ext cx="361875" cy="361875"/>
            <a:chOff x="4004875" y="1904625"/>
            <a:chExt cx="361875" cy="361875"/>
          </a:xfrm>
        </p:grpSpPr>
        <p:sp>
          <p:nvSpPr>
            <p:cNvPr id="13175" name="Google Shape;13175;p80"/>
            <p:cNvSpPr/>
            <p:nvPr/>
          </p:nvSpPr>
          <p:spPr>
            <a:xfrm>
              <a:off x="4114425" y="1994900"/>
              <a:ext cx="35050" cy="51675"/>
            </a:xfrm>
            <a:custGeom>
              <a:rect b="b" l="l" r="r" t="t"/>
              <a:pathLst>
                <a:path extrusionOk="0" h="2067" w="1402">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0"/>
            <p:cNvSpPr/>
            <p:nvPr/>
          </p:nvSpPr>
          <p:spPr>
            <a:xfrm>
              <a:off x="4222750" y="1994900"/>
              <a:ext cx="33675" cy="51675"/>
            </a:xfrm>
            <a:custGeom>
              <a:rect b="b" l="l" r="r" t="t"/>
              <a:pathLst>
                <a:path extrusionOk="0" h="2067" w="1347">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80"/>
            <p:cNvSpPr/>
            <p:nvPr/>
          </p:nvSpPr>
          <p:spPr>
            <a:xfrm>
              <a:off x="4165875" y="1982250"/>
              <a:ext cx="39625" cy="75850"/>
            </a:xfrm>
            <a:custGeom>
              <a:rect b="b" l="l" r="r" t="t"/>
              <a:pathLst>
                <a:path extrusionOk="0" h="3034" w="1585">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0"/>
            <p:cNvSpPr/>
            <p:nvPr/>
          </p:nvSpPr>
          <p:spPr>
            <a:xfrm>
              <a:off x="4004875" y="1904625"/>
              <a:ext cx="361875" cy="361875"/>
            </a:xfrm>
            <a:custGeom>
              <a:rect b="b" l="l" r="r" t="t"/>
              <a:pathLst>
                <a:path extrusionOk="0" h="14475" w="14475">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0"/>
            <p:cNvSpPr/>
            <p:nvPr/>
          </p:nvSpPr>
          <p:spPr>
            <a:xfrm>
              <a:off x="4087425" y="1926225"/>
              <a:ext cx="13925" cy="10825"/>
            </a:xfrm>
            <a:custGeom>
              <a:rect b="b" l="l" r="r" t="t"/>
              <a:pathLst>
                <a:path extrusionOk="0" h="433" w="557">
                  <a:moveTo>
                    <a:pt x="278" y="0"/>
                  </a:moveTo>
                  <a:cubicBezTo>
                    <a:pt x="1" y="0"/>
                    <a:pt x="1"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0"/>
            <p:cNvSpPr/>
            <p:nvPr/>
          </p:nvSpPr>
          <p:spPr>
            <a:xfrm>
              <a:off x="4105175" y="1926225"/>
              <a:ext cx="13925" cy="10825"/>
            </a:xfrm>
            <a:custGeom>
              <a:rect b="b" l="l" r="r" t="t"/>
              <a:pathLst>
                <a:path extrusionOk="0" h="433" w="557">
                  <a:moveTo>
                    <a:pt x="278" y="0"/>
                  </a:moveTo>
                  <a:cubicBezTo>
                    <a:pt x="1" y="0"/>
                    <a:pt x="1"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0"/>
            <p:cNvSpPr/>
            <p:nvPr/>
          </p:nvSpPr>
          <p:spPr>
            <a:xfrm>
              <a:off x="4122925" y="1926225"/>
              <a:ext cx="14675" cy="10825"/>
            </a:xfrm>
            <a:custGeom>
              <a:rect b="b" l="l" r="r" t="t"/>
              <a:pathLst>
                <a:path extrusionOk="0" h="433" w="587">
                  <a:moveTo>
                    <a:pt x="309" y="0"/>
                  </a:moveTo>
                  <a:cubicBezTo>
                    <a:pt x="0" y="0"/>
                    <a:pt x="0" y="432"/>
                    <a:pt x="309" y="432"/>
                  </a:cubicBezTo>
                  <a:cubicBezTo>
                    <a:pt x="587" y="432"/>
                    <a:pt x="587"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80"/>
          <p:cNvGrpSpPr/>
          <p:nvPr/>
        </p:nvGrpSpPr>
        <p:grpSpPr>
          <a:xfrm>
            <a:off x="1074150" y="1796643"/>
            <a:ext cx="362675" cy="300175"/>
            <a:chOff x="1740375" y="4172175"/>
            <a:chExt cx="362675" cy="300175"/>
          </a:xfrm>
        </p:grpSpPr>
        <p:sp>
          <p:nvSpPr>
            <p:cNvPr id="13183" name="Google Shape;13183;p80"/>
            <p:cNvSpPr/>
            <p:nvPr/>
          </p:nvSpPr>
          <p:spPr>
            <a:xfrm>
              <a:off x="1740375" y="4172175"/>
              <a:ext cx="362675" cy="300175"/>
            </a:xfrm>
            <a:custGeom>
              <a:rect b="b" l="l" r="r" t="t"/>
              <a:pathLst>
                <a:path extrusionOk="0" h="12007" w="14507">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0"/>
            <p:cNvSpPr/>
            <p:nvPr/>
          </p:nvSpPr>
          <p:spPr>
            <a:xfrm>
              <a:off x="1772025" y="4197650"/>
              <a:ext cx="22400" cy="19050"/>
            </a:xfrm>
            <a:custGeom>
              <a:rect b="b" l="l" r="r" t="t"/>
              <a:pathLst>
                <a:path extrusionOk="0" h="762" w="896">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0"/>
            <p:cNvSpPr/>
            <p:nvPr/>
          </p:nvSpPr>
          <p:spPr>
            <a:xfrm>
              <a:off x="1806750" y="4197650"/>
              <a:ext cx="22400" cy="19050"/>
            </a:xfrm>
            <a:custGeom>
              <a:rect b="b" l="l" r="r" t="t"/>
              <a:pathLst>
                <a:path extrusionOk="0" h="762" w="896">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0"/>
            <p:cNvSpPr/>
            <p:nvPr/>
          </p:nvSpPr>
          <p:spPr>
            <a:xfrm>
              <a:off x="1839925" y="4197650"/>
              <a:ext cx="22400" cy="19050"/>
            </a:xfrm>
            <a:custGeom>
              <a:rect b="b" l="l" r="r" t="t"/>
              <a:pathLst>
                <a:path extrusionOk="0" h="762" w="896">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0"/>
            <p:cNvSpPr/>
            <p:nvPr/>
          </p:nvSpPr>
          <p:spPr>
            <a:xfrm>
              <a:off x="1775875" y="4262450"/>
              <a:ext cx="290125" cy="104950"/>
            </a:xfrm>
            <a:custGeom>
              <a:rect b="b" l="l" r="r" t="t"/>
              <a:pathLst>
                <a:path extrusionOk="0" h="4198" w="11605">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0"/>
            <p:cNvSpPr/>
            <p:nvPr/>
          </p:nvSpPr>
          <p:spPr>
            <a:xfrm>
              <a:off x="1991900" y="4300250"/>
              <a:ext cx="44775" cy="10825"/>
            </a:xfrm>
            <a:custGeom>
              <a:rect b="b" l="l" r="r" t="t"/>
              <a:pathLst>
                <a:path extrusionOk="0" h="433" w="1791">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0"/>
            <p:cNvSpPr/>
            <p:nvPr/>
          </p:nvSpPr>
          <p:spPr>
            <a:xfrm>
              <a:off x="1964125" y="4324175"/>
              <a:ext cx="72550" cy="10050"/>
            </a:xfrm>
            <a:custGeom>
              <a:rect b="b" l="l" r="r" t="t"/>
              <a:pathLst>
                <a:path extrusionOk="0" h="402" w="2902">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0"/>
            <p:cNvSpPr/>
            <p:nvPr/>
          </p:nvSpPr>
          <p:spPr>
            <a:xfrm>
              <a:off x="1773550" y="4386675"/>
              <a:ext cx="130425" cy="10825"/>
            </a:xfrm>
            <a:custGeom>
              <a:rect b="b" l="l" r="r" t="t"/>
              <a:pathLst>
                <a:path extrusionOk="0" h="433" w="5217">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0"/>
            <p:cNvSpPr/>
            <p:nvPr/>
          </p:nvSpPr>
          <p:spPr>
            <a:xfrm>
              <a:off x="1773550" y="4411375"/>
              <a:ext cx="130425" cy="10825"/>
            </a:xfrm>
            <a:custGeom>
              <a:rect b="b" l="l" r="r" t="t"/>
              <a:pathLst>
                <a:path extrusionOk="0" h="433" w="5217">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0"/>
            <p:cNvSpPr/>
            <p:nvPr/>
          </p:nvSpPr>
          <p:spPr>
            <a:xfrm>
              <a:off x="1773550" y="4434500"/>
              <a:ext cx="130425" cy="10825"/>
            </a:xfrm>
            <a:custGeom>
              <a:rect b="b" l="l" r="r" t="t"/>
              <a:pathLst>
                <a:path extrusionOk="0" h="433" w="5217">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80"/>
          <p:cNvGrpSpPr/>
          <p:nvPr/>
        </p:nvGrpSpPr>
        <p:grpSpPr>
          <a:xfrm>
            <a:off x="7721420" y="3975874"/>
            <a:ext cx="361875" cy="361875"/>
            <a:chOff x="980425" y="1904625"/>
            <a:chExt cx="361875" cy="361875"/>
          </a:xfrm>
        </p:grpSpPr>
        <p:sp>
          <p:nvSpPr>
            <p:cNvPr id="13194" name="Google Shape;13194;p80"/>
            <p:cNvSpPr/>
            <p:nvPr/>
          </p:nvSpPr>
          <p:spPr>
            <a:xfrm>
              <a:off x="980425" y="1904625"/>
              <a:ext cx="361875" cy="361875"/>
            </a:xfrm>
            <a:custGeom>
              <a:rect b="b" l="l" r="r" t="t"/>
              <a:pathLst>
                <a:path extrusionOk="0" h="14475" w="14475">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0"/>
            <p:cNvSpPr/>
            <p:nvPr/>
          </p:nvSpPr>
          <p:spPr>
            <a:xfrm>
              <a:off x="1054750" y="1995075"/>
              <a:ext cx="54275" cy="54450"/>
            </a:xfrm>
            <a:custGeom>
              <a:rect b="b" l="l" r="r" t="t"/>
              <a:pathLst>
                <a:path extrusionOk="0" h="2178" w="2171">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0"/>
            <p:cNvSpPr/>
            <p:nvPr/>
          </p:nvSpPr>
          <p:spPr>
            <a:xfrm>
              <a:off x="1221125" y="1993225"/>
              <a:ext cx="39375" cy="56475"/>
            </a:xfrm>
            <a:custGeom>
              <a:rect b="b" l="l" r="r" t="t"/>
              <a:pathLst>
                <a:path extrusionOk="0" h="2259" w="1575">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0"/>
            <p:cNvSpPr/>
            <p:nvPr/>
          </p:nvSpPr>
          <p:spPr>
            <a:xfrm>
              <a:off x="1031325" y="1926225"/>
              <a:ext cx="13925" cy="10825"/>
            </a:xfrm>
            <a:custGeom>
              <a:rect b="b" l="l" r="r" t="t"/>
              <a:pathLst>
                <a:path extrusionOk="0" h="433" w="557">
                  <a:moveTo>
                    <a:pt x="279" y="0"/>
                  </a:moveTo>
                  <a:cubicBezTo>
                    <a:pt x="1" y="0"/>
                    <a:pt x="1" y="432"/>
                    <a:pt x="279" y="432"/>
                  </a:cubicBezTo>
                  <a:cubicBezTo>
                    <a:pt x="556" y="432"/>
                    <a:pt x="556"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0"/>
            <p:cNvSpPr/>
            <p:nvPr/>
          </p:nvSpPr>
          <p:spPr>
            <a:xfrm>
              <a:off x="1049850" y="1926225"/>
              <a:ext cx="13925" cy="10825"/>
            </a:xfrm>
            <a:custGeom>
              <a:rect b="b" l="l" r="r" t="t"/>
              <a:pathLst>
                <a:path extrusionOk="0" h="433" w="557">
                  <a:moveTo>
                    <a:pt x="278" y="0"/>
                  </a:moveTo>
                  <a:cubicBezTo>
                    <a:pt x="1" y="0"/>
                    <a:pt x="1"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0"/>
            <p:cNvSpPr/>
            <p:nvPr/>
          </p:nvSpPr>
          <p:spPr>
            <a:xfrm>
              <a:off x="1067600" y="1926225"/>
              <a:ext cx="13900" cy="10825"/>
            </a:xfrm>
            <a:custGeom>
              <a:rect b="b" l="l" r="r" t="t"/>
              <a:pathLst>
                <a:path extrusionOk="0" h="433" w="556">
                  <a:moveTo>
                    <a:pt x="278" y="0"/>
                  </a:moveTo>
                  <a:cubicBezTo>
                    <a:pt x="0" y="0"/>
                    <a:pt x="0"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0"/>
            <p:cNvSpPr/>
            <p:nvPr/>
          </p:nvSpPr>
          <p:spPr>
            <a:xfrm>
              <a:off x="1190275" y="1926225"/>
              <a:ext cx="14675" cy="10825"/>
            </a:xfrm>
            <a:custGeom>
              <a:rect b="b" l="l" r="r" t="t"/>
              <a:pathLst>
                <a:path extrusionOk="0" h="433" w="587">
                  <a:moveTo>
                    <a:pt x="278" y="0"/>
                  </a:moveTo>
                  <a:cubicBezTo>
                    <a:pt x="0" y="0"/>
                    <a:pt x="0" y="432"/>
                    <a:pt x="278" y="432"/>
                  </a:cubicBezTo>
                  <a:cubicBezTo>
                    <a:pt x="587" y="432"/>
                    <a:pt x="58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0"/>
            <p:cNvSpPr/>
            <p:nvPr/>
          </p:nvSpPr>
          <p:spPr>
            <a:xfrm>
              <a:off x="1208800" y="1926225"/>
              <a:ext cx="13900" cy="10825"/>
            </a:xfrm>
            <a:custGeom>
              <a:rect b="b" l="l" r="r" t="t"/>
              <a:pathLst>
                <a:path extrusionOk="0" h="433" w="556">
                  <a:moveTo>
                    <a:pt x="278" y="0"/>
                  </a:moveTo>
                  <a:cubicBezTo>
                    <a:pt x="0" y="0"/>
                    <a:pt x="0"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0"/>
            <p:cNvSpPr/>
            <p:nvPr/>
          </p:nvSpPr>
          <p:spPr>
            <a:xfrm>
              <a:off x="1226525" y="1926225"/>
              <a:ext cx="13925" cy="10825"/>
            </a:xfrm>
            <a:custGeom>
              <a:rect b="b" l="l" r="r" t="t"/>
              <a:pathLst>
                <a:path extrusionOk="0" h="433" w="557">
                  <a:moveTo>
                    <a:pt x="279" y="0"/>
                  </a:moveTo>
                  <a:cubicBezTo>
                    <a:pt x="1" y="0"/>
                    <a:pt x="1" y="432"/>
                    <a:pt x="279" y="432"/>
                  </a:cubicBezTo>
                  <a:cubicBezTo>
                    <a:pt x="556" y="432"/>
                    <a:pt x="556"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3" name="Google Shape;13203;p80"/>
          <p:cNvGrpSpPr/>
          <p:nvPr/>
        </p:nvGrpSpPr>
        <p:grpSpPr>
          <a:xfrm>
            <a:off x="6265756" y="3975686"/>
            <a:ext cx="367275" cy="362250"/>
            <a:chOff x="7726050" y="4141325"/>
            <a:chExt cx="367275" cy="362250"/>
          </a:xfrm>
        </p:grpSpPr>
        <p:sp>
          <p:nvSpPr>
            <p:cNvPr id="13204" name="Google Shape;13204;p80"/>
            <p:cNvSpPr/>
            <p:nvPr/>
          </p:nvSpPr>
          <p:spPr>
            <a:xfrm>
              <a:off x="7793175" y="4357550"/>
              <a:ext cx="60200" cy="109000"/>
            </a:xfrm>
            <a:custGeom>
              <a:rect b="b" l="l" r="r" t="t"/>
              <a:pathLst>
                <a:path extrusionOk="0" h="4360" w="2408">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0"/>
            <p:cNvSpPr/>
            <p:nvPr/>
          </p:nvSpPr>
          <p:spPr>
            <a:xfrm>
              <a:off x="7726050" y="4141325"/>
              <a:ext cx="367275" cy="362250"/>
            </a:xfrm>
            <a:custGeom>
              <a:rect b="b" l="l" r="r" t="t"/>
              <a:pathLst>
                <a:path extrusionOk="0" h="14490" w="14691">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6" name="Google Shape;13206;p80"/>
          <p:cNvSpPr/>
          <p:nvPr/>
        </p:nvSpPr>
        <p:spPr>
          <a:xfrm>
            <a:off x="3973788" y="2326499"/>
            <a:ext cx="365750" cy="362875"/>
          </a:xfrm>
          <a:custGeom>
            <a:rect b="b" l="l" r="r" t="t"/>
            <a:pathLst>
              <a:path extrusionOk="0" h="14515" w="1463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7" name="Google Shape;13207;p80"/>
          <p:cNvGrpSpPr/>
          <p:nvPr/>
        </p:nvGrpSpPr>
        <p:grpSpPr>
          <a:xfrm>
            <a:off x="6994725" y="3422853"/>
            <a:ext cx="372675" cy="361625"/>
            <a:chOff x="3994075" y="2464225"/>
            <a:chExt cx="372675" cy="361625"/>
          </a:xfrm>
        </p:grpSpPr>
        <p:sp>
          <p:nvSpPr>
            <p:cNvPr id="13208" name="Google Shape;13208;p80"/>
            <p:cNvSpPr/>
            <p:nvPr/>
          </p:nvSpPr>
          <p:spPr>
            <a:xfrm>
              <a:off x="4058100" y="2612900"/>
              <a:ext cx="157425" cy="134825"/>
            </a:xfrm>
            <a:custGeom>
              <a:rect b="b" l="l" r="r" t="t"/>
              <a:pathLst>
                <a:path extrusionOk="0" h="5393" w="6297">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0"/>
            <p:cNvSpPr/>
            <p:nvPr/>
          </p:nvSpPr>
          <p:spPr>
            <a:xfrm>
              <a:off x="4128325" y="2639125"/>
              <a:ext cx="44000" cy="81025"/>
            </a:xfrm>
            <a:custGeom>
              <a:rect b="b" l="l" r="r" t="t"/>
              <a:pathLst>
                <a:path extrusionOk="0" h="3241" w="176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0"/>
            <p:cNvSpPr/>
            <p:nvPr/>
          </p:nvSpPr>
          <p:spPr>
            <a:xfrm>
              <a:off x="4138350" y="2690825"/>
              <a:ext cx="25" cy="800"/>
            </a:xfrm>
            <a:custGeom>
              <a:rect b="b" l="l" r="r" t="t"/>
              <a:pathLst>
                <a:path extrusionOk="0" h="32" w="1">
                  <a:moveTo>
                    <a:pt x="1" y="31"/>
                  </a:moveTo>
                  <a:cubicBezTo>
                    <a:pt x="1" y="0"/>
                    <a:pt x="1" y="0"/>
                    <a:pt x="1" y="0"/>
                  </a:cubicBezTo>
                  <a:lnTo>
                    <a:pt x="1" y="0"/>
                  </a:lnTo>
                  <a:cubicBezTo>
                    <a:pt x="1" y="0"/>
                    <a:pt x="1" y="0"/>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0"/>
            <p:cNvSpPr/>
            <p:nvPr/>
          </p:nvSpPr>
          <p:spPr>
            <a:xfrm>
              <a:off x="4328925" y="2762000"/>
              <a:ext cx="10825" cy="35325"/>
            </a:xfrm>
            <a:custGeom>
              <a:rect b="b" l="l" r="r" t="t"/>
              <a:pathLst>
                <a:path extrusionOk="0" h="1413" w="433">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0"/>
            <p:cNvSpPr/>
            <p:nvPr/>
          </p:nvSpPr>
          <p:spPr>
            <a:xfrm>
              <a:off x="3994075" y="2464225"/>
              <a:ext cx="372675" cy="361625"/>
            </a:xfrm>
            <a:custGeom>
              <a:rect b="b" l="l" r="r" t="t"/>
              <a:pathLst>
                <a:path extrusionOk="0" h="14465" w="14907">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0"/>
            <p:cNvSpPr/>
            <p:nvPr/>
          </p:nvSpPr>
          <p:spPr>
            <a:xfrm>
              <a:off x="4253325" y="2682325"/>
              <a:ext cx="86425" cy="41700"/>
            </a:xfrm>
            <a:custGeom>
              <a:rect b="b" l="l" r="r" t="t"/>
              <a:pathLst>
                <a:path extrusionOk="0" h="1668" w="3457">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0"/>
            <p:cNvSpPr/>
            <p:nvPr/>
          </p:nvSpPr>
          <p:spPr>
            <a:xfrm>
              <a:off x="4252550" y="2740150"/>
              <a:ext cx="13900" cy="10100"/>
            </a:xfrm>
            <a:custGeom>
              <a:rect b="b" l="l" r="r" t="t"/>
              <a:pathLst>
                <a:path extrusionOk="0" h="404" w="556">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0"/>
            <p:cNvSpPr/>
            <p:nvPr/>
          </p:nvSpPr>
          <p:spPr>
            <a:xfrm>
              <a:off x="4277225" y="2740150"/>
              <a:ext cx="14675" cy="10100"/>
            </a:xfrm>
            <a:custGeom>
              <a:rect b="b" l="l" r="r" t="t"/>
              <a:pathLst>
                <a:path extrusionOk="0" h="404" w="587">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0"/>
            <p:cNvSpPr/>
            <p:nvPr/>
          </p:nvSpPr>
          <p:spPr>
            <a:xfrm>
              <a:off x="4301925" y="2740150"/>
              <a:ext cx="14675" cy="10100"/>
            </a:xfrm>
            <a:custGeom>
              <a:rect b="b" l="l" r="r" t="t"/>
              <a:pathLst>
                <a:path extrusionOk="0" h="404" w="587">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0"/>
            <p:cNvSpPr/>
            <p:nvPr/>
          </p:nvSpPr>
          <p:spPr>
            <a:xfrm>
              <a:off x="4327375" y="2740150"/>
              <a:ext cx="13900" cy="10100"/>
            </a:xfrm>
            <a:custGeom>
              <a:rect b="b" l="l" r="r" t="t"/>
              <a:pathLst>
                <a:path extrusionOk="0" h="404" w="556">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0"/>
            <p:cNvSpPr/>
            <p:nvPr/>
          </p:nvSpPr>
          <p:spPr>
            <a:xfrm>
              <a:off x="4252550" y="2763300"/>
              <a:ext cx="13900" cy="10100"/>
            </a:xfrm>
            <a:custGeom>
              <a:rect b="b" l="l" r="r" t="t"/>
              <a:pathLst>
                <a:path extrusionOk="0" h="404" w="556">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0"/>
            <p:cNvSpPr/>
            <p:nvPr/>
          </p:nvSpPr>
          <p:spPr>
            <a:xfrm>
              <a:off x="4277225" y="2763300"/>
              <a:ext cx="14675" cy="10100"/>
            </a:xfrm>
            <a:custGeom>
              <a:rect b="b" l="l" r="r" t="t"/>
              <a:pathLst>
                <a:path extrusionOk="0" h="404" w="587">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0"/>
            <p:cNvSpPr/>
            <p:nvPr/>
          </p:nvSpPr>
          <p:spPr>
            <a:xfrm>
              <a:off x="4301925" y="2761800"/>
              <a:ext cx="14675" cy="10825"/>
            </a:xfrm>
            <a:custGeom>
              <a:rect b="b" l="l" r="r" t="t"/>
              <a:pathLst>
                <a:path extrusionOk="0" h="433" w="587">
                  <a:moveTo>
                    <a:pt x="309" y="0"/>
                  </a:moveTo>
                  <a:cubicBezTo>
                    <a:pt x="0" y="0"/>
                    <a:pt x="0" y="433"/>
                    <a:pt x="309" y="433"/>
                  </a:cubicBezTo>
                  <a:cubicBezTo>
                    <a:pt x="587" y="433"/>
                    <a:pt x="587"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0"/>
            <p:cNvSpPr/>
            <p:nvPr/>
          </p:nvSpPr>
          <p:spPr>
            <a:xfrm>
              <a:off x="4252550" y="2786500"/>
              <a:ext cx="13900" cy="10825"/>
            </a:xfrm>
            <a:custGeom>
              <a:rect b="b" l="l" r="r" t="t"/>
              <a:pathLst>
                <a:path extrusionOk="0" h="433" w="556">
                  <a:moveTo>
                    <a:pt x="278" y="0"/>
                  </a:moveTo>
                  <a:cubicBezTo>
                    <a:pt x="0" y="0"/>
                    <a:pt x="0"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0"/>
            <p:cNvSpPr/>
            <p:nvPr/>
          </p:nvSpPr>
          <p:spPr>
            <a:xfrm>
              <a:off x="4277225" y="2786500"/>
              <a:ext cx="14700" cy="10825"/>
            </a:xfrm>
            <a:custGeom>
              <a:rect b="b" l="l" r="r" t="t"/>
              <a:pathLst>
                <a:path extrusionOk="0" h="433" w="588">
                  <a:moveTo>
                    <a:pt x="279" y="0"/>
                  </a:moveTo>
                  <a:cubicBezTo>
                    <a:pt x="1" y="0"/>
                    <a:pt x="1" y="432"/>
                    <a:pt x="279" y="432"/>
                  </a:cubicBezTo>
                  <a:cubicBezTo>
                    <a:pt x="587" y="432"/>
                    <a:pt x="587"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0"/>
            <p:cNvSpPr/>
            <p:nvPr/>
          </p:nvSpPr>
          <p:spPr>
            <a:xfrm>
              <a:off x="4301925" y="2786500"/>
              <a:ext cx="14675" cy="10825"/>
            </a:xfrm>
            <a:custGeom>
              <a:rect b="b" l="l" r="r" t="t"/>
              <a:pathLst>
                <a:path extrusionOk="0" h="433" w="587">
                  <a:moveTo>
                    <a:pt x="309" y="0"/>
                  </a:moveTo>
                  <a:cubicBezTo>
                    <a:pt x="0" y="0"/>
                    <a:pt x="0" y="432"/>
                    <a:pt x="309" y="432"/>
                  </a:cubicBezTo>
                  <a:cubicBezTo>
                    <a:pt x="587" y="432"/>
                    <a:pt x="587"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4" name="Google Shape;13224;p80"/>
          <p:cNvSpPr/>
          <p:nvPr/>
        </p:nvSpPr>
        <p:spPr>
          <a:xfrm>
            <a:off x="4763331" y="1768868"/>
            <a:ext cx="364175" cy="355725"/>
          </a:xfrm>
          <a:custGeom>
            <a:rect b="b" l="l" r="r" t="t"/>
            <a:pathLst>
              <a:path extrusionOk="0" h="14229" w="14567">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5" name="Google Shape;13225;p80"/>
          <p:cNvGrpSpPr/>
          <p:nvPr/>
        </p:nvGrpSpPr>
        <p:grpSpPr>
          <a:xfrm>
            <a:off x="1074538" y="3466328"/>
            <a:ext cx="361900" cy="274675"/>
            <a:chOff x="5505525" y="1948600"/>
            <a:chExt cx="361900" cy="274675"/>
          </a:xfrm>
        </p:grpSpPr>
        <p:sp>
          <p:nvSpPr>
            <p:cNvPr id="13226" name="Google Shape;13226;p80"/>
            <p:cNvSpPr/>
            <p:nvPr/>
          </p:nvSpPr>
          <p:spPr>
            <a:xfrm>
              <a:off x="5505525" y="1948600"/>
              <a:ext cx="361900" cy="274675"/>
            </a:xfrm>
            <a:custGeom>
              <a:rect b="b" l="l" r="r" t="t"/>
              <a:pathLst>
                <a:path extrusionOk="0" h="10987" w="14476">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0"/>
            <p:cNvSpPr/>
            <p:nvPr/>
          </p:nvSpPr>
          <p:spPr>
            <a:xfrm>
              <a:off x="5632850" y="2094425"/>
              <a:ext cx="114200" cy="10825"/>
            </a:xfrm>
            <a:custGeom>
              <a:rect b="b" l="l" r="r" t="t"/>
              <a:pathLst>
                <a:path extrusionOk="0" h="433" w="4568">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0"/>
            <p:cNvSpPr/>
            <p:nvPr/>
          </p:nvSpPr>
          <p:spPr>
            <a:xfrm>
              <a:off x="5632850" y="2146075"/>
              <a:ext cx="114200" cy="10075"/>
            </a:xfrm>
            <a:custGeom>
              <a:rect b="b" l="l" r="r" t="t"/>
              <a:pathLst>
                <a:path extrusionOk="0" h="403" w="4568">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0"/>
            <p:cNvSpPr/>
            <p:nvPr/>
          </p:nvSpPr>
          <p:spPr>
            <a:xfrm>
              <a:off x="5632850" y="2170800"/>
              <a:ext cx="114200" cy="10825"/>
            </a:xfrm>
            <a:custGeom>
              <a:rect b="b" l="l" r="r" t="t"/>
              <a:pathLst>
                <a:path extrusionOk="0" h="433" w="4568">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0"/>
            <p:cNvSpPr/>
            <p:nvPr/>
          </p:nvSpPr>
          <p:spPr>
            <a:xfrm>
              <a:off x="5632850" y="2119875"/>
              <a:ext cx="114200" cy="10825"/>
            </a:xfrm>
            <a:custGeom>
              <a:rect b="b" l="l" r="r" t="t"/>
              <a:pathLst>
                <a:path extrusionOk="0" h="433" w="4568">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0"/>
            <p:cNvSpPr/>
            <p:nvPr/>
          </p:nvSpPr>
          <p:spPr>
            <a:xfrm>
              <a:off x="5543350" y="2093650"/>
              <a:ext cx="75625" cy="87975"/>
            </a:xfrm>
            <a:custGeom>
              <a:rect b="b" l="l" r="r" t="t"/>
              <a:pathLst>
                <a:path extrusionOk="0" h="3519" w="3025">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0"/>
            <p:cNvSpPr/>
            <p:nvPr/>
          </p:nvSpPr>
          <p:spPr>
            <a:xfrm>
              <a:off x="5543350" y="1989475"/>
              <a:ext cx="206025" cy="79500"/>
            </a:xfrm>
            <a:custGeom>
              <a:rect b="b" l="l" r="r" t="t"/>
              <a:pathLst>
                <a:path extrusionOk="0" h="3180" w="8241">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3" name="Google Shape;13233;p80"/>
          <p:cNvSpPr/>
          <p:nvPr/>
        </p:nvSpPr>
        <p:spPr>
          <a:xfrm>
            <a:off x="1769969" y="3422341"/>
            <a:ext cx="361100" cy="362650"/>
          </a:xfrm>
          <a:custGeom>
            <a:rect b="b" l="l" r="r" t="t"/>
            <a:pathLst>
              <a:path extrusionOk="0" h="14506" w="14444">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4" name="Google Shape;13234;p80"/>
          <p:cNvGrpSpPr/>
          <p:nvPr/>
        </p:nvGrpSpPr>
        <p:grpSpPr>
          <a:xfrm>
            <a:off x="6259581" y="2326611"/>
            <a:ext cx="379625" cy="362650"/>
            <a:chOff x="2488025" y="3563250"/>
            <a:chExt cx="379625" cy="362650"/>
          </a:xfrm>
        </p:grpSpPr>
        <p:sp>
          <p:nvSpPr>
            <p:cNvPr id="13235" name="Google Shape;13235;p80"/>
            <p:cNvSpPr/>
            <p:nvPr/>
          </p:nvSpPr>
          <p:spPr>
            <a:xfrm>
              <a:off x="2767325" y="3563625"/>
              <a:ext cx="32425" cy="28950"/>
            </a:xfrm>
            <a:custGeom>
              <a:rect b="b" l="l" r="r" t="t"/>
              <a:pathLst>
                <a:path extrusionOk="0" h="1158" w="1297">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0"/>
            <p:cNvSpPr/>
            <p:nvPr/>
          </p:nvSpPr>
          <p:spPr>
            <a:xfrm>
              <a:off x="2758050" y="3712525"/>
              <a:ext cx="33200" cy="28975"/>
            </a:xfrm>
            <a:custGeom>
              <a:rect b="b" l="l" r="r" t="t"/>
              <a:pathLst>
                <a:path extrusionOk="0" h="1159" w="1328">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0"/>
            <p:cNvSpPr/>
            <p:nvPr/>
          </p:nvSpPr>
          <p:spPr>
            <a:xfrm>
              <a:off x="2561300" y="3686100"/>
              <a:ext cx="32450" cy="28575"/>
            </a:xfrm>
            <a:custGeom>
              <a:rect b="b" l="l" r="r" t="t"/>
              <a:pathLst>
                <a:path extrusionOk="0" h="1143" w="1298">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0"/>
            <p:cNvSpPr/>
            <p:nvPr/>
          </p:nvSpPr>
          <p:spPr>
            <a:xfrm>
              <a:off x="2497275" y="3821325"/>
              <a:ext cx="33200" cy="29525"/>
            </a:xfrm>
            <a:custGeom>
              <a:rect b="b" l="l" r="r" t="t"/>
              <a:pathLst>
                <a:path extrusionOk="0" h="1181" w="1328">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0"/>
            <p:cNvSpPr/>
            <p:nvPr/>
          </p:nvSpPr>
          <p:spPr>
            <a:xfrm>
              <a:off x="2831350" y="3821325"/>
              <a:ext cx="29350" cy="29725"/>
            </a:xfrm>
            <a:custGeom>
              <a:rect b="b" l="l" r="r" t="t"/>
              <a:pathLst>
                <a:path extrusionOk="0" h="1189" w="1174">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0"/>
            <p:cNvSpPr/>
            <p:nvPr/>
          </p:nvSpPr>
          <p:spPr>
            <a:xfrm>
              <a:off x="2794325" y="3895975"/>
              <a:ext cx="32425" cy="29350"/>
            </a:xfrm>
            <a:custGeom>
              <a:rect b="b" l="l" r="r" t="t"/>
              <a:pathLst>
                <a:path extrusionOk="0" h="1174" w="1297">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0"/>
            <p:cNvSpPr/>
            <p:nvPr/>
          </p:nvSpPr>
          <p:spPr>
            <a:xfrm>
              <a:off x="2532775" y="3895575"/>
              <a:ext cx="33175" cy="30325"/>
            </a:xfrm>
            <a:custGeom>
              <a:rect b="b" l="l" r="r" t="t"/>
              <a:pathLst>
                <a:path extrusionOk="0" h="1213" w="1327">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0"/>
            <p:cNvSpPr/>
            <p:nvPr/>
          </p:nvSpPr>
          <p:spPr>
            <a:xfrm>
              <a:off x="2488025" y="3563250"/>
              <a:ext cx="379625" cy="362075"/>
            </a:xfrm>
            <a:custGeom>
              <a:rect b="b" l="l" r="r" t="t"/>
              <a:pathLst>
                <a:path extrusionOk="0" h="14483" w="15185">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3" name="Google Shape;13243;p80"/>
          <p:cNvGrpSpPr/>
          <p:nvPr/>
        </p:nvGrpSpPr>
        <p:grpSpPr>
          <a:xfrm>
            <a:off x="6268069" y="2882555"/>
            <a:ext cx="362650" cy="362500"/>
            <a:chOff x="6250075" y="2464125"/>
            <a:chExt cx="362650" cy="362500"/>
          </a:xfrm>
        </p:grpSpPr>
        <p:sp>
          <p:nvSpPr>
            <p:cNvPr id="13244" name="Google Shape;13244;p80"/>
            <p:cNvSpPr/>
            <p:nvPr/>
          </p:nvSpPr>
          <p:spPr>
            <a:xfrm>
              <a:off x="6250075" y="2464125"/>
              <a:ext cx="362650" cy="362500"/>
            </a:xfrm>
            <a:custGeom>
              <a:rect b="b" l="l" r="r" t="t"/>
              <a:pathLst>
                <a:path extrusionOk="0" h="14500" w="14506">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0"/>
            <p:cNvSpPr/>
            <p:nvPr/>
          </p:nvSpPr>
          <p:spPr>
            <a:xfrm>
              <a:off x="6275525" y="2637900"/>
              <a:ext cx="44775" cy="39050"/>
            </a:xfrm>
            <a:custGeom>
              <a:rect b="b" l="l" r="r" t="t"/>
              <a:pathLst>
                <a:path extrusionOk="0" h="1562" w="1791">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0"/>
            <p:cNvSpPr/>
            <p:nvPr/>
          </p:nvSpPr>
          <p:spPr>
            <a:xfrm>
              <a:off x="6536325" y="2542875"/>
              <a:ext cx="32425" cy="28950"/>
            </a:xfrm>
            <a:custGeom>
              <a:rect b="b" l="l" r="r" t="t"/>
              <a:pathLst>
                <a:path extrusionOk="0" h="1158" w="1297">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0"/>
            <p:cNvSpPr/>
            <p:nvPr/>
          </p:nvSpPr>
          <p:spPr>
            <a:xfrm>
              <a:off x="6512400" y="2464175"/>
              <a:ext cx="32425" cy="28950"/>
            </a:xfrm>
            <a:custGeom>
              <a:rect b="b" l="l" r="r" t="t"/>
              <a:pathLst>
                <a:path extrusionOk="0" h="1158" w="1297">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0"/>
            <p:cNvSpPr/>
            <p:nvPr/>
          </p:nvSpPr>
          <p:spPr>
            <a:xfrm>
              <a:off x="6368900" y="2505850"/>
              <a:ext cx="32425" cy="29150"/>
            </a:xfrm>
            <a:custGeom>
              <a:rect b="b" l="l" r="r" t="t"/>
              <a:pathLst>
                <a:path extrusionOk="0" h="1166" w="1297">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9" name="Google Shape;13249;p80"/>
          <p:cNvGrpSpPr/>
          <p:nvPr/>
        </p:nvGrpSpPr>
        <p:grpSpPr>
          <a:xfrm>
            <a:off x="5484381" y="2327374"/>
            <a:ext cx="361900" cy="361125"/>
            <a:chOff x="1740375" y="3563425"/>
            <a:chExt cx="361900" cy="361125"/>
          </a:xfrm>
        </p:grpSpPr>
        <p:sp>
          <p:nvSpPr>
            <p:cNvPr id="13250" name="Google Shape;13250;p80"/>
            <p:cNvSpPr/>
            <p:nvPr/>
          </p:nvSpPr>
          <p:spPr>
            <a:xfrm>
              <a:off x="1758900" y="3629800"/>
              <a:ext cx="133500" cy="115050"/>
            </a:xfrm>
            <a:custGeom>
              <a:rect b="b" l="l" r="r" t="t"/>
              <a:pathLst>
                <a:path extrusionOk="0" h="4602" w="534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0"/>
            <p:cNvSpPr/>
            <p:nvPr/>
          </p:nvSpPr>
          <p:spPr>
            <a:xfrm>
              <a:off x="1740375" y="3563425"/>
              <a:ext cx="361900" cy="361125"/>
            </a:xfrm>
            <a:custGeom>
              <a:rect b="b" l="l" r="r" t="t"/>
              <a:pathLst>
                <a:path extrusionOk="0" h="14445" w="14476">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0"/>
            <p:cNvSpPr/>
            <p:nvPr/>
          </p:nvSpPr>
          <p:spPr>
            <a:xfrm>
              <a:off x="1775875" y="3759400"/>
              <a:ext cx="116525" cy="10050"/>
            </a:xfrm>
            <a:custGeom>
              <a:rect b="b" l="l" r="r" t="t"/>
              <a:pathLst>
                <a:path extrusionOk="0" h="402" w="4661">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0"/>
            <p:cNvSpPr/>
            <p:nvPr/>
          </p:nvSpPr>
          <p:spPr>
            <a:xfrm>
              <a:off x="1775875" y="3784100"/>
              <a:ext cx="85675" cy="10825"/>
            </a:xfrm>
            <a:custGeom>
              <a:rect b="b" l="l" r="r" t="t"/>
              <a:pathLst>
                <a:path extrusionOk="0" h="433" w="3427">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0"/>
            <p:cNvSpPr/>
            <p:nvPr/>
          </p:nvSpPr>
          <p:spPr>
            <a:xfrm>
              <a:off x="1927100" y="3695375"/>
              <a:ext cx="38600" cy="99550"/>
            </a:xfrm>
            <a:custGeom>
              <a:rect b="b" l="l" r="r" t="t"/>
              <a:pathLst>
                <a:path extrusionOk="0" h="3982" w="1544">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0"/>
            <p:cNvSpPr/>
            <p:nvPr/>
          </p:nvSpPr>
          <p:spPr>
            <a:xfrm>
              <a:off x="2035900" y="3673000"/>
              <a:ext cx="38600" cy="121925"/>
            </a:xfrm>
            <a:custGeom>
              <a:rect b="b" l="l" r="r" t="t"/>
              <a:pathLst>
                <a:path extrusionOk="0" h="4877" w="1544">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0"/>
            <p:cNvSpPr/>
            <p:nvPr/>
          </p:nvSpPr>
          <p:spPr>
            <a:xfrm>
              <a:off x="1981875" y="3720050"/>
              <a:ext cx="37825" cy="74875"/>
            </a:xfrm>
            <a:custGeom>
              <a:rect b="b" l="l" r="r" t="t"/>
              <a:pathLst>
                <a:path extrusionOk="0" h="2995" w="1513">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0"/>
            <p:cNvSpPr/>
            <p:nvPr/>
          </p:nvSpPr>
          <p:spPr>
            <a:xfrm>
              <a:off x="1930075" y="3621700"/>
              <a:ext cx="145175" cy="85850"/>
            </a:xfrm>
            <a:custGeom>
              <a:rect b="b" l="l" r="r" t="t"/>
              <a:pathLst>
                <a:path extrusionOk="0" h="3434" w="5807">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8" name="Google Shape;13258;p80"/>
          <p:cNvGrpSpPr/>
          <p:nvPr/>
        </p:nvGrpSpPr>
        <p:grpSpPr>
          <a:xfrm>
            <a:off x="3962613" y="3422728"/>
            <a:ext cx="388100" cy="361875"/>
            <a:chOff x="980425" y="2463975"/>
            <a:chExt cx="388100" cy="361875"/>
          </a:xfrm>
        </p:grpSpPr>
        <p:sp>
          <p:nvSpPr>
            <p:cNvPr id="13259" name="Google Shape;13259;p80"/>
            <p:cNvSpPr/>
            <p:nvPr/>
          </p:nvSpPr>
          <p:spPr>
            <a:xfrm>
              <a:off x="1016675" y="2754850"/>
              <a:ext cx="60975" cy="44000"/>
            </a:xfrm>
            <a:custGeom>
              <a:rect b="b" l="l" r="r" t="t"/>
              <a:pathLst>
                <a:path extrusionOk="0" h="1760" w="2439">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0"/>
            <p:cNvSpPr/>
            <p:nvPr/>
          </p:nvSpPr>
          <p:spPr>
            <a:xfrm>
              <a:off x="980425" y="2463975"/>
              <a:ext cx="388100" cy="361875"/>
            </a:xfrm>
            <a:custGeom>
              <a:rect b="b" l="l" r="r" t="t"/>
              <a:pathLst>
                <a:path extrusionOk="0" h="14475" w="15524">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0"/>
            <p:cNvSpPr/>
            <p:nvPr/>
          </p:nvSpPr>
          <p:spPr>
            <a:xfrm>
              <a:off x="1225775" y="2694200"/>
              <a:ext cx="66375" cy="72825"/>
            </a:xfrm>
            <a:custGeom>
              <a:rect b="b" l="l" r="r" t="t"/>
              <a:pathLst>
                <a:path extrusionOk="0" h="2913" w="2655">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80"/>
            <p:cNvSpPr/>
            <p:nvPr/>
          </p:nvSpPr>
          <p:spPr>
            <a:xfrm>
              <a:off x="1247375" y="2778775"/>
              <a:ext cx="13900" cy="10825"/>
            </a:xfrm>
            <a:custGeom>
              <a:rect b="b" l="l" r="r" t="t"/>
              <a:pathLst>
                <a:path extrusionOk="0" h="433" w="556">
                  <a:moveTo>
                    <a:pt x="278" y="0"/>
                  </a:moveTo>
                  <a:cubicBezTo>
                    <a:pt x="0" y="0"/>
                    <a:pt x="0" y="432"/>
                    <a:pt x="278" y="432"/>
                  </a:cubicBezTo>
                  <a:cubicBezTo>
                    <a:pt x="556" y="432"/>
                    <a:pt x="556"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3" name="Google Shape;13263;p80"/>
          <p:cNvGrpSpPr/>
          <p:nvPr/>
        </p:nvGrpSpPr>
        <p:grpSpPr>
          <a:xfrm>
            <a:off x="1768794" y="2909768"/>
            <a:ext cx="363450" cy="308075"/>
            <a:chOff x="4004075" y="3040325"/>
            <a:chExt cx="363450" cy="308075"/>
          </a:xfrm>
        </p:grpSpPr>
        <p:sp>
          <p:nvSpPr>
            <p:cNvPr id="13264" name="Google Shape;13264;p80"/>
            <p:cNvSpPr/>
            <p:nvPr/>
          </p:nvSpPr>
          <p:spPr>
            <a:xfrm>
              <a:off x="4068500" y="3040325"/>
              <a:ext cx="235575" cy="60300"/>
            </a:xfrm>
            <a:custGeom>
              <a:rect b="b" l="l" r="r" t="t"/>
              <a:pathLst>
                <a:path extrusionOk="0" h="2412" w="9423">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0"/>
            <p:cNvSpPr/>
            <p:nvPr/>
          </p:nvSpPr>
          <p:spPr>
            <a:xfrm>
              <a:off x="4068325" y="3288375"/>
              <a:ext cx="235175" cy="60025"/>
            </a:xfrm>
            <a:custGeom>
              <a:rect b="b" l="l" r="r" t="t"/>
              <a:pathLst>
                <a:path extrusionOk="0" h="2401" w="9407">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0"/>
            <p:cNvSpPr/>
            <p:nvPr/>
          </p:nvSpPr>
          <p:spPr>
            <a:xfrm>
              <a:off x="4134500" y="3109775"/>
              <a:ext cx="110350" cy="170525"/>
            </a:xfrm>
            <a:custGeom>
              <a:rect b="b" l="l" r="r" t="t"/>
              <a:pathLst>
                <a:path extrusionOk="0" h="6821" w="4414">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0"/>
            <p:cNvSpPr/>
            <p:nvPr/>
          </p:nvSpPr>
          <p:spPr>
            <a:xfrm>
              <a:off x="4247925" y="3109775"/>
              <a:ext cx="119600" cy="170525"/>
            </a:xfrm>
            <a:custGeom>
              <a:rect b="b" l="l" r="r" t="t"/>
              <a:pathLst>
                <a:path extrusionOk="0" h="6821" w="4784">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0"/>
            <p:cNvSpPr/>
            <p:nvPr/>
          </p:nvSpPr>
          <p:spPr>
            <a:xfrm>
              <a:off x="4269525" y="3130600"/>
              <a:ext cx="76400" cy="124425"/>
            </a:xfrm>
            <a:custGeom>
              <a:rect b="b" l="l" r="r" t="t"/>
              <a:pathLst>
                <a:path extrusionOk="0" h="4977" w="3056">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0"/>
            <p:cNvSpPr/>
            <p:nvPr/>
          </p:nvSpPr>
          <p:spPr>
            <a:xfrm>
              <a:off x="4004075" y="3109100"/>
              <a:ext cx="118875" cy="171225"/>
            </a:xfrm>
            <a:custGeom>
              <a:rect b="b" l="l" r="r" t="t"/>
              <a:pathLst>
                <a:path extrusionOk="0" h="6849" w="4755">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0" name="Google Shape;13270;p80"/>
          <p:cNvGrpSpPr/>
          <p:nvPr/>
        </p:nvGrpSpPr>
        <p:grpSpPr>
          <a:xfrm>
            <a:off x="1073763" y="2909768"/>
            <a:ext cx="363450" cy="308075"/>
            <a:chOff x="3251825" y="3040325"/>
            <a:chExt cx="363450" cy="308075"/>
          </a:xfrm>
        </p:grpSpPr>
        <p:sp>
          <p:nvSpPr>
            <p:cNvPr id="13271" name="Google Shape;13271;p80"/>
            <p:cNvSpPr/>
            <p:nvPr/>
          </p:nvSpPr>
          <p:spPr>
            <a:xfrm>
              <a:off x="3496425" y="3109375"/>
              <a:ext cx="118850" cy="170350"/>
            </a:xfrm>
            <a:custGeom>
              <a:rect b="b" l="l" r="r" t="t"/>
              <a:pathLst>
                <a:path extrusionOk="0" h="6814" w="4754">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0"/>
            <p:cNvSpPr/>
            <p:nvPr/>
          </p:nvSpPr>
          <p:spPr>
            <a:xfrm>
              <a:off x="3380700" y="3109775"/>
              <a:ext cx="110350" cy="170525"/>
            </a:xfrm>
            <a:custGeom>
              <a:rect b="b" l="l" r="r" t="t"/>
              <a:pathLst>
                <a:path extrusionOk="0" h="6821" w="4414">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0"/>
            <p:cNvSpPr/>
            <p:nvPr/>
          </p:nvSpPr>
          <p:spPr>
            <a:xfrm>
              <a:off x="3251825" y="3109175"/>
              <a:ext cx="120400" cy="171150"/>
            </a:xfrm>
            <a:custGeom>
              <a:rect b="b" l="l" r="r" t="t"/>
              <a:pathLst>
                <a:path extrusionOk="0" h="6846" w="4816">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0"/>
            <p:cNvSpPr/>
            <p:nvPr/>
          </p:nvSpPr>
          <p:spPr>
            <a:xfrm>
              <a:off x="3316350" y="3040325"/>
              <a:ext cx="236250" cy="60300"/>
            </a:xfrm>
            <a:custGeom>
              <a:rect b="b" l="l" r="r" t="t"/>
              <a:pathLst>
                <a:path extrusionOk="0" h="2412" w="945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0"/>
            <p:cNvSpPr/>
            <p:nvPr/>
          </p:nvSpPr>
          <p:spPr>
            <a:xfrm>
              <a:off x="3316725" y="3288375"/>
              <a:ext cx="235275" cy="60025"/>
            </a:xfrm>
            <a:custGeom>
              <a:rect b="b" l="l" r="r" t="t"/>
              <a:pathLst>
                <a:path extrusionOk="0" h="2401" w="9411">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80"/>
          <p:cNvGrpSpPr/>
          <p:nvPr/>
        </p:nvGrpSpPr>
        <p:grpSpPr>
          <a:xfrm>
            <a:off x="3224381" y="3975199"/>
            <a:ext cx="367050" cy="363225"/>
            <a:chOff x="3252625" y="1904050"/>
            <a:chExt cx="367050" cy="363225"/>
          </a:xfrm>
        </p:grpSpPr>
        <p:sp>
          <p:nvSpPr>
            <p:cNvPr id="13277" name="Google Shape;13277;p80"/>
            <p:cNvSpPr/>
            <p:nvPr/>
          </p:nvSpPr>
          <p:spPr>
            <a:xfrm>
              <a:off x="3542725" y="1925625"/>
              <a:ext cx="37050" cy="67550"/>
            </a:xfrm>
            <a:custGeom>
              <a:rect b="b" l="l" r="r" t="t"/>
              <a:pathLst>
                <a:path extrusionOk="0" h="2702" w="1482">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0"/>
            <p:cNvSpPr/>
            <p:nvPr/>
          </p:nvSpPr>
          <p:spPr>
            <a:xfrm>
              <a:off x="3252625" y="1904050"/>
              <a:ext cx="367050" cy="363225"/>
            </a:xfrm>
            <a:custGeom>
              <a:rect b="b" l="l" r="r" t="t"/>
              <a:pathLst>
                <a:path extrusionOk="0" h="14529" w="14682">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0"/>
            <p:cNvSpPr/>
            <p:nvPr/>
          </p:nvSpPr>
          <p:spPr>
            <a:xfrm>
              <a:off x="3346750" y="2079950"/>
              <a:ext cx="46325" cy="43625"/>
            </a:xfrm>
            <a:custGeom>
              <a:rect b="b" l="l" r="r" t="t"/>
              <a:pathLst>
                <a:path extrusionOk="0" h="1745" w="1853">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0"/>
            <p:cNvSpPr/>
            <p:nvPr/>
          </p:nvSpPr>
          <p:spPr>
            <a:xfrm>
              <a:off x="3474825" y="2079950"/>
              <a:ext cx="47075" cy="43625"/>
            </a:xfrm>
            <a:custGeom>
              <a:rect b="b" l="l" r="r" t="t"/>
              <a:pathLst>
                <a:path extrusionOk="0" h="1745" w="1883">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0"/>
            <p:cNvSpPr/>
            <p:nvPr/>
          </p:nvSpPr>
          <p:spPr>
            <a:xfrm>
              <a:off x="3423900" y="2085150"/>
              <a:ext cx="20850" cy="10825"/>
            </a:xfrm>
            <a:custGeom>
              <a:rect b="b" l="l" r="r" t="t"/>
              <a:pathLst>
                <a:path extrusionOk="0" h="433" w="834">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0"/>
            <p:cNvSpPr/>
            <p:nvPr/>
          </p:nvSpPr>
          <p:spPr>
            <a:xfrm>
              <a:off x="3423900" y="2103550"/>
              <a:ext cx="20850" cy="10175"/>
            </a:xfrm>
            <a:custGeom>
              <a:rect b="b" l="l" r="r" t="t"/>
              <a:pathLst>
                <a:path extrusionOk="0" h="407" w="834">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3" name="Google Shape;13283;p80"/>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Digital Marketing</a:t>
            </a:r>
            <a:endParaRPr sz="1600">
              <a:solidFill>
                <a:srgbClr val="FFFFFF"/>
              </a:solidFill>
            </a:endParaRPr>
          </a:p>
        </p:txBody>
      </p:sp>
      <p:sp>
        <p:nvSpPr>
          <p:cNvPr id="13284" name="Google Shape;13284;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39" name="Shape 239"/>
        <p:cNvGrpSpPr/>
        <p:nvPr/>
      </p:nvGrpSpPr>
      <p:grpSpPr>
        <a:xfrm>
          <a:off x="0" y="0"/>
          <a:ext cx="0" cy="0"/>
          <a:chOff x="0" y="0"/>
          <a:chExt cx="0" cy="0"/>
        </a:xfrm>
      </p:grpSpPr>
      <p:sp>
        <p:nvSpPr>
          <p:cNvPr id="240" name="Google Shape;240;p36"/>
          <p:cNvSpPr txBox="1"/>
          <p:nvPr>
            <p:ph type="title"/>
          </p:nvPr>
        </p:nvSpPr>
        <p:spPr>
          <a:xfrm>
            <a:off x="4213150" y="2175200"/>
            <a:ext cx="4210800" cy="123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THE PROJECT</a:t>
            </a:r>
            <a:endParaRPr/>
          </a:p>
        </p:txBody>
      </p:sp>
      <p:sp>
        <p:nvSpPr>
          <p:cNvPr id="241" name="Google Shape;241;p36"/>
          <p:cNvSpPr txBox="1"/>
          <p:nvPr>
            <p:ph idx="1" type="subTitle"/>
          </p:nvPr>
        </p:nvSpPr>
        <p:spPr>
          <a:xfrm>
            <a:off x="4213150" y="3649525"/>
            <a:ext cx="4210800" cy="37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42" name="Google Shape;242;p36"/>
          <p:cNvSpPr txBox="1"/>
          <p:nvPr>
            <p:ph idx="2" type="title"/>
          </p:nvPr>
        </p:nvSpPr>
        <p:spPr>
          <a:xfrm>
            <a:off x="4797089" y="1138275"/>
            <a:ext cx="3042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243" name="Google Shape;243;p36"/>
          <p:cNvPicPr preferRelativeResize="0"/>
          <p:nvPr/>
        </p:nvPicPr>
        <p:blipFill rotWithShape="1">
          <a:blip r:embed="rId3">
            <a:alphaModFix/>
          </a:blip>
          <a:srcRect b="0" l="54795" r="781" t="0"/>
          <a:stretch/>
        </p:blipFill>
        <p:spPr>
          <a:xfrm flipH="1">
            <a:off x="0" y="0"/>
            <a:ext cx="3428173" cy="5143501"/>
          </a:xfrm>
          <a:prstGeom prst="rect">
            <a:avLst/>
          </a:prstGeom>
          <a:noFill/>
          <a:ln>
            <a:noFill/>
          </a:ln>
        </p:spPr>
      </p:pic>
      <p:cxnSp>
        <p:nvCxnSpPr>
          <p:cNvPr id="244" name="Google Shape;244;p36"/>
          <p:cNvCxnSpPr/>
          <p:nvPr/>
        </p:nvCxnSpPr>
        <p:spPr>
          <a:xfrm>
            <a:off x="6318575" y="4122138"/>
            <a:ext cx="0" cy="1022700"/>
          </a:xfrm>
          <a:prstGeom prst="straightConnector1">
            <a:avLst/>
          </a:prstGeom>
          <a:noFill/>
          <a:ln cap="flat" cmpd="sng" w="9525">
            <a:solidFill>
              <a:schemeClr val="lt1"/>
            </a:solidFill>
            <a:prstDash val="solid"/>
            <a:round/>
            <a:headEnd len="med" w="med" type="none"/>
            <a:tailEnd len="med" w="med" type="none"/>
          </a:ln>
        </p:spPr>
      </p:cxnSp>
      <p:cxnSp>
        <p:nvCxnSpPr>
          <p:cNvPr id="245" name="Google Shape;245;p36"/>
          <p:cNvCxnSpPr/>
          <p:nvPr/>
        </p:nvCxnSpPr>
        <p:spPr>
          <a:xfrm>
            <a:off x="6318575" y="-12"/>
            <a:ext cx="0" cy="1022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8" name="Shape 13288"/>
        <p:cNvGrpSpPr/>
        <p:nvPr/>
      </p:nvGrpSpPr>
      <p:grpSpPr>
        <a:xfrm>
          <a:off x="0" y="0"/>
          <a:ext cx="0" cy="0"/>
          <a:chOff x="0" y="0"/>
          <a:chExt cx="0" cy="0"/>
        </a:xfrm>
      </p:grpSpPr>
      <p:grpSp>
        <p:nvGrpSpPr>
          <p:cNvPr id="13289" name="Google Shape;13289;p81"/>
          <p:cNvGrpSpPr/>
          <p:nvPr/>
        </p:nvGrpSpPr>
        <p:grpSpPr>
          <a:xfrm>
            <a:off x="1058569" y="1728647"/>
            <a:ext cx="349000" cy="308675"/>
            <a:chOff x="4720050" y="2514000"/>
            <a:chExt cx="349000" cy="308675"/>
          </a:xfrm>
        </p:grpSpPr>
        <p:sp>
          <p:nvSpPr>
            <p:cNvPr id="13290" name="Google Shape;13290;p81"/>
            <p:cNvSpPr/>
            <p:nvPr/>
          </p:nvSpPr>
          <p:spPr>
            <a:xfrm>
              <a:off x="4720050" y="2514000"/>
              <a:ext cx="349000" cy="308675"/>
            </a:xfrm>
            <a:custGeom>
              <a:rect b="b" l="l" r="r" t="t"/>
              <a:pathLst>
                <a:path extrusionOk="0" h="12347" w="1396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1"/>
            <p:cNvSpPr/>
            <p:nvPr/>
          </p:nvSpPr>
          <p:spPr>
            <a:xfrm>
              <a:off x="4899950" y="2695450"/>
              <a:ext cx="101625" cy="78350"/>
            </a:xfrm>
            <a:custGeom>
              <a:rect b="b" l="l" r="r" t="t"/>
              <a:pathLst>
                <a:path extrusionOk="0" h="3134" w="4065">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1"/>
            <p:cNvSpPr/>
            <p:nvPr/>
          </p:nvSpPr>
          <p:spPr>
            <a:xfrm>
              <a:off x="4842575" y="2718525"/>
              <a:ext cx="11650" cy="10300"/>
            </a:xfrm>
            <a:custGeom>
              <a:rect b="b" l="l" r="r" t="t"/>
              <a:pathLst>
                <a:path extrusionOk="0" h="412" w="466">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1"/>
            <p:cNvSpPr/>
            <p:nvPr/>
          </p:nvSpPr>
          <p:spPr>
            <a:xfrm>
              <a:off x="4841950" y="2699300"/>
              <a:ext cx="11500" cy="7500"/>
            </a:xfrm>
            <a:custGeom>
              <a:rect b="b" l="l" r="r" t="t"/>
              <a:pathLst>
                <a:path extrusionOk="0" h="300" w="46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1"/>
            <p:cNvSpPr/>
            <p:nvPr/>
          </p:nvSpPr>
          <p:spPr>
            <a:xfrm>
              <a:off x="4841225" y="2679175"/>
              <a:ext cx="11450" cy="7900"/>
            </a:xfrm>
            <a:custGeom>
              <a:rect b="b" l="l" r="r" t="t"/>
              <a:pathLst>
                <a:path extrusionOk="0" h="316" w="458">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1"/>
            <p:cNvSpPr/>
            <p:nvPr/>
          </p:nvSpPr>
          <p:spPr>
            <a:xfrm>
              <a:off x="4856525" y="2731750"/>
              <a:ext cx="11675" cy="10275"/>
            </a:xfrm>
            <a:custGeom>
              <a:rect b="b" l="l" r="r" t="t"/>
              <a:pathLst>
                <a:path extrusionOk="0" h="411" w="467">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1"/>
            <p:cNvSpPr/>
            <p:nvPr/>
          </p:nvSpPr>
          <p:spPr>
            <a:xfrm>
              <a:off x="4875925" y="2731750"/>
              <a:ext cx="11650" cy="10275"/>
            </a:xfrm>
            <a:custGeom>
              <a:rect b="b" l="l" r="r" t="t"/>
              <a:pathLst>
                <a:path extrusionOk="0" h="411" w="466">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7" name="Google Shape;13297;p81"/>
          <p:cNvGrpSpPr/>
          <p:nvPr/>
        </p:nvGrpSpPr>
        <p:grpSpPr>
          <a:xfrm>
            <a:off x="1732945" y="1784561"/>
            <a:ext cx="349000" cy="267575"/>
            <a:chOff x="3960075" y="2532600"/>
            <a:chExt cx="349000" cy="267575"/>
          </a:xfrm>
        </p:grpSpPr>
        <p:sp>
          <p:nvSpPr>
            <p:cNvPr id="13298" name="Google Shape;13298;p81"/>
            <p:cNvSpPr/>
            <p:nvPr/>
          </p:nvSpPr>
          <p:spPr>
            <a:xfrm>
              <a:off x="4224900" y="2553550"/>
              <a:ext cx="11275" cy="7900"/>
            </a:xfrm>
            <a:custGeom>
              <a:rect b="b" l="l" r="r" t="t"/>
              <a:pathLst>
                <a:path extrusionOk="0" h="316" w="451">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1"/>
            <p:cNvSpPr/>
            <p:nvPr/>
          </p:nvSpPr>
          <p:spPr>
            <a:xfrm>
              <a:off x="4245850" y="2553550"/>
              <a:ext cx="12025" cy="7900"/>
            </a:xfrm>
            <a:custGeom>
              <a:rect b="b" l="l" r="r" t="t"/>
              <a:pathLst>
                <a:path extrusionOk="0" h="316" w="481">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1"/>
            <p:cNvSpPr/>
            <p:nvPr/>
          </p:nvSpPr>
          <p:spPr>
            <a:xfrm>
              <a:off x="4267375" y="2553550"/>
              <a:ext cx="11450" cy="7900"/>
            </a:xfrm>
            <a:custGeom>
              <a:rect b="b" l="l" r="r" t="t"/>
              <a:pathLst>
                <a:path extrusionOk="0" h="316" w="458">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1"/>
            <p:cNvSpPr/>
            <p:nvPr/>
          </p:nvSpPr>
          <p:spPr>
            <a:xfrm>
              <a:off x="3960075" y="2532600"/>
              <a:ext cx="349000" cy="267575"/>
            </a:xfrm>
            <a:custGeom>
              <a:rect b="b" l="l" r="r" t="t"/>
              <a:pathLst>
                <a:path extrusionOk="0" h="10703" w="1396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1"/>
            <p:cNvSpPr/>
            <p:nvPr/>
          </p:nvSpPr>
          <p:spPr>
            <a:xfrm>
              <a:off x="3983350" y="2627800"/>
              <a:ext cx="146575" cy="101225"/>
            </a:xfrm>
            <a:custGeom>
              <a:rect b="b" l="l" r="r" t="t"/>
              <a:pathLst>
                <a:path extrusionOk="0" h="4049" w="5863">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1"/>
            <p:cNvSpPr/>
            <p:nvPr/>
          </p:nvSpPr>
          <p:spPr>
            <a:xfrm>
              <a:off x="4177975" y="2608600"/>
              <a:ext cx="10125" cy="10125"/>
            </a:xfrm>
            <a:custGeom>
              <a:rect b="b" l="l" r="r" t="t"/>
              <a:pathLst>
                <a:path extrusionOk="0" h="405" w="405">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1"/>
            <p:cNvSpPr/>
            <p:nvPr/>
          </p:nvSpPr>
          <p:spPr>
            <a:xfrm>
              <a:off x="4175650" y="2638075"/>
              <a:ext cx="12450" cy="10875"/>
            </a:xfrm>
            <a:custGeom>
              <a:rect b="b" l="l" r="r" t="t"/>
              <a:pathLst>
                <a:path extrusionOk="0" h="435" w="498">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1"/>
            <p:cNvSpPr/>
            <p:nvPr/>
          </p:nvSpPr>
          <p:spPr>
            <a:xfrm>
              <a:off x="4177975" y="2668325"/>
              <a:ext cx="10125" cy="10100"/>
            </a:xfrm>
            <a:custGeom>
              <a:rect b="b" l="l" r="r" t="t"/>
              <a:pathLst>
                <a:path extrusionOk="0" h="404" w="405">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1"/>
            <p:cNvSpPr/>
            <p:nvPr/>
          </p:nvSpPr>
          <p:spPr>
            <a:xfrm>
              <a:off x="4175650" y="2697800"/>
              <a:ext cx="12450" cy="10100"/>
            </a:xfrm>
            <a:custGeom>
              <a:rect b="b" l="l" r="r" t="t"/>
              <a:pathLst>
                <a:path extrusionOk="0" h="404" w="498">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1"/>
            <p:cNvSpPr/>
            <p:nvPr/>
          </p:nvSpPr>
          <p:spPr>
            <a:xfrm>
              <a:off x="4177975" y="2728025"/>
              <a:ext cx="10125" cy="10125"/>
            </a:xfrm>
            <a:custGeom>
              <a:rect b="b" l="l" r="r" t="t"/>
              <a:pathLst>
                <a:path extrusionOk="0" h="405" w="405">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1"/>
            <p:cNvSpPr/>
            <p:nvPr/>
          </p:nvSpPr>
          <p:spPr>
            <a:xfrm>
              <a:off x="4196600" y="2608600"/>
              <a:ext cx="81450" cy="10125"/>
            </a:xfrm>
            <a:custGeom>
              <a:rect b="b" l="l" r="r" t="t"/>
              <a:pathLst>
                <a:path extrusionOk="0" h="405" w="3258">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1"/>
            <p:cNvSpPr/>
            <p:nvPr/>
          </p:nvSpPr>
          <p:spPr>
            <a:xfrm>
              <a:off x="4195050" y="2638075"/>
              <a:ext cx="85325" cy="10875"/>
            </a:xfrm>
            <a:custGeom>
              <a:rect b="b" l="l" r="r" t="t"/>
              <a:pathLst>
                <a:path extrusionOk="0" h="435" w="3413">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1"/>
            <p:cNvSpPr/>
            <p:nvPr/>
          </p:nvSpPr>
          <p:spPr>
            <a:xfrm>
              <a:off x="4196600" y="2668325"/>
              <a:ext cx="81450" cy="10100"/>
            </a:xfrm>
            <a:custGeom>
              <a:rect b="b" l="l" r="r" t="t"/>
              <a:pathLst>
                <a:path extrusionOk="0" h="404" w="3258">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1"/>
            <p:cNvSpPr/>
            <p:nvPr/>
          </p:nvSpPr>
          <p:spPr>
            <a:xfrm>
              <a:off x="4195050" y="2697800"/>
              <a:ext cx="85325" cy="10100"/>
            </a:xfrm>
            <a:custGeom>
              <a:rect b="b" l="l" r="r" t="t"/>
              <a:pathLst>
                <a:path extrusionOk="0" h="404" w="3413">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1"/>
            <p:cNvSpPr/>
            <p:nvPr/>
          </p:nvSpPr>
          <p:spPr>
            <a:xfrm>
              <a:off x="4196600" y="2728025"/>
              <a:ext cx="81450" cy="10125"/>
            </a:xfrm>
            <a:custGeom>
              <a:rect b="b" l="l" r="r" t="t"/>
              <a:pathLst>
                <a:path extrusionOk="0" h="405" w="3258">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3" name="Google Shape;13313;p81"/>
          <p:cNvSpPr/>
          <p:nvPr/>
        </p:nvSpPr>
        <p:spPr>
          <a:xfrm>
            <a:off x="3227595" y="1805474"/>
            <a:ext cx="349000" cy="225750"/>
          </a:xfrm>
          <a:custGeom>
            <a:rect b="b" l="l" r="r" t="t"/>
            <a:pathLst>
              <a:path extrusionOk="0" h="9030" w="1396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4" name="Google Shape;13314;p81"/>
          <p:cNvGrpSpPr/>
          <p:nvPr/>
        </p:nvGrpSpPr>
        <p:grpSpPr>
          <a:xfrm>
            <a:off x="3993514" y="1820248"/>
            <a:ext cx="349775" cy="196200"/>
            <a:chOff x="2443225" y="2532550"/>
            <a:chExt cx="349775" cy="268400"/>
          </a:xfrm>
        </p:grpSpPr>
        <p:sp>
          <p:nvSpPr>
            <p:cNvPr id="13315" name="Google Shape;13315;p81"/>
            <p:cNvSpPr/>
            <p:nvPr/>
          </p:nvSpPr>
          <p:spPr>
            <a:xfrm>
              <a:off x="2443225" y="2532550"/>
              <a:ext cx="349775" cy="268400"/>
            </a:xfrm>
            <a:custGeom>
              <a:rect b="b" l="l" r="r" t="t"/>
              <a:pathLst>
                <a:path extrusionOk="0" h="10736" w="13991">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1"/>
            <p:cNvSpPr/>
            <p:nvPr/>
          </p:nvSpPr>
          <p:spPr>
            <a:xfrm>
              <a:off x="2555675" y="2562075"/>
              <a:ext cx="31825" cy="31825"/>
            </a:xfrm>
            <a:custGeom>
              <a:rect b="b" l="l" r="r" t="t"/>
              <a:pathLst>
                <a:path extrusionOk="0" h="1273" w="1273">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1"/>
            <p:cNvSpPr/>
            <p:nvPr/>
          </p:nvSpPr>
          <p:spPr>
            <a:xfrm>
              <a:off x="2555675" y="2613950"/>
              <a:ext cx="31825" cy="31900"/>
            </a:xfrm>
            <a:custGeom>
              <a:rect b="b" l="l" r="r" t="t"/>
              <a:pathLst>
                <a:path extrusionOk="0" h="1276" w="1273">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1"/>
            <p:cNvSpPr/>
            <p:nvPr/>
          </p:nvSpPr>
          <p:spPr>
            <a:xfrm>
              <a:off x="2555675" y="2665225"/>
              <a:ext cx="31825" cy="31825"/>
            </a:xfrm>
            <a:custGeom>
              <a:rect b="b" l="l" r="r" t="t"/>
              <a:pathLst>
                <a:path extrusionOk="0" h="1273" w="1273">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1"/>
            <p:cNvSpPr/>
            <p:nvPr/>
          </p:nvSpPr>
          <p:spPr>
            <a:xfrm>
              <a:off x="2555675" y="2717175"/>
              <a:ext cx="31825" cy="31825"/>
            </a:xfrm>
            <a:custGeom>
              <a:rect b="b" l="l" r="r" t="t"/>
              <a:pathLst>
                <a:path extrusionOk="0" h="1273" w="1273">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1"/>
            <p:cNvSpPr/>
            <p:nvPr/>
          </p:nvSpPr>
          <p:spPr>
            <a:xfrm>
              <a:off x="2596325" y="2563375"/>
              <a:ext cx="87325" cy="10475"/>
            </a:xfrm>
            <a:custGeom>
              <a:rect b="b" l="l" r="r" t="t"/>
              <a:pathLst>
                <a:path extrusionOk="0" h="419" w="3493">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1"/>
            <p:cNvSpPr/>
            <p:nvPr/>
          </p:nvSpPr>
          <p:spPr>
            <a:xfrm>
              <a:off x="2595225" y="2583025"/>
              <a:ext cx="33375" cy="10875"/>
            </a:xfrm>
            <a:custGeom>
              <a:rect b="b" l="l" r="r" t="t"/>
              <a:pathLst>
                <a:path extrusionOk="0" h="435" w="1335">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1"/>
            <p:cNvSpPr/>
            <p:nvPr/>
          </p:nvSpPr>
          <p:spPr>
            <a:xfrm>
              <a:off x="2595225" y="2614825"/>
              <a:ext cx="90750" cy="10100"/>
            </a:xfrm>
            <a:custGeom>
              <a:rect b="b" l="l" r="r" t="t"/>
              <a:pathLst>
                <a:path extrusionOk="0" h="404" w="363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1"/>
            <p:cNvSpPr/>
            <p:nvPr/>
          </p:nvSpPr>
          <p:spPr>
            <a:xfrm>
              <a:off x="2596775" y="2634200"/>
              <a:ext cx="30275" cy="10100"/>
            </a:xfrm>
            <a:custGeom>
              <a:rect b="b" l="l" r="r" t="t"/>
              <a:pathLst>
                <a:path extrusionOk="0" h="404" w="1211">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1"/>
            <p:cNvSpPr/>
            <p:nvPr/>
          </p:nvSpPr>
          <p:spPr>
            <a:xfrm>
              <a:off x="2596450" y="2666500"/>
              <a:ext cx="87200" cy="9875"/>
            </a:xfrm>
            <a:custGeom>
              <a:rect b="b" l="l" r="r" t="t"/>
              <a:pathLst>
                <a:path extrusionOk="0" h="395" w="3488">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1"/>
            <p:cNvSpPr/>
            <p:nvPr/>
          </p:nvSpPr>
          <p:spPr>
            <a:xfrm>
              <a:off x="2595225" y="2686150"/>
              <a:ext cx="33375" cy="10125"/>
            </a:xfrm>
            <a:custGeom>
              <a:rect b="b" l="l" r="r" t="t"/>
              <a:pathLst>
                <a:path extrusionOk="0" h="405" w="1335">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1"/>
            <p:cNvSpPr/>
            <p:nvPr/>
          </p:nvSpPr>
          <p:spPr>
            <a:xfrm>
              <a:off x="2596775" y="2718725"/>
              <a:ext cx="87650" cy="10100"/>
            </a:xfrm>
            <a:custGeom>
              <a:rect b="b" l="l" r="r" t="t"/>
              <a:pathLst>
                <a:path extrusionOk="0" h="404" w="3506">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1"/>
            <p:cNvSpPr/>
            <p:nvPr/>
          </p:nvSpPr>
          <p:spPr>
            <a:xfrm>
              <a:off x="2597550" y="2738125"/>
              <a:ext cx="29500" cy="10100"/>
            </a:xfrm>
            <a:custGeom>
              <a:rect b="b" l="l" r="r" t="t"/>
              <a:pathLst>
                <a:path extrusionOk="0" h="404" w="118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8" name="Google Shape;13328;p81"/>
          <p:cNvGrpSpPr/>
          <p:nvPr/>
        </p:nvGrpSpPr>
        <p:grpSpPr>
          <a:xfrm>
            <a:off x="4725464" y="1769449"/>
            <a:ext cx="349000" cy="297800"/>
            <a:chOff x="1680925" y="2517875"/>
            <a:chExt cx="349000" cy="297800"/>
          </a:xfrm>
        </p:grpSpPr>
        <p:sp>
          <p:nvSpPr>
            <p:cNvPr id="13329" name="Google Shape;13329;p81"/>
            <p:cNvSpPr/>
            <p:nvPr/>
          </p:nvSpPr>
          <p:spPr>
            <a:xfrm>
              <a:off x="1946525" y="2568275"/>
              <a:ext cx="11275" cy="7900"/>
            </a:xfrm>
            <a:custGeom>
              <a:rect b="b" l="l" r="r" t="t"/>
              <a:pathLst>
                <a:path extrusionOk="0" h="316" w="451">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1"/>
            <p:cNvSpPr/>
            <p:nvPr/>
          </p:nvSpPr>
          <p:spPr>
            <a:xfrm>
              <a:off x="1967075" y="2568275"/>
              <a:ext cx="11675" cy="10125"/>
            </a:xfrm>
            <a:custGeom>
              <a:rect b="b" l="l" r="r" t="t"/>
              <a:pathLst>
                <a:path extrusionOk="0" h="405" w="467">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1"/>
            <p:cNvSpPr/>
            <p:nvPr/>
          </p:nvSpPr>
          <p:spPr>
            <a:xfrm>
              <a:off x="1989000" y="2568275"/>
              <a:ext cx="11450" cy="7900"/>
            </a:xfrm>
            <a:custGeom>
              <a:rect b="b" l="l" r="r" t="t"/>
              <a:pathLst>
                <a:path extrusionOk="0" h="316" w="458">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1"/>
            <p:cNvSpPr/>
            <p:nvPr/>
          </p:nvSpPr>
          <p:spPr>
            <a:xfrm>
              <a:off x="1680925" y="2517875"/>
              <a:ext cx="349000" cy="297800"/>
            </a:xfrm>
            <a:custGeom>
              <a:rect b="b" l="l" r="r" t="t"/>
              <a:pathLst>
                <a:path extrusionOk="0" h="11912" w="1396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1"/>
            <p:cNvSpPr/>
            <p:nvPr/>
          </p:nvSpPr>
          <p:spPr>
            <a:xfrm>
              <a:off x="1708850" y="2623350"/>
              <a:ext cx="124875" cy="32600"/>
            </a:xfrm>
            <a:custGeom>
              <a:rect b="b" l="l" r="r" t="t"/>
              <a:pathLst>
                <a:path extrusionOk="0" h="1304" w="4995">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1"/>
            <p:cNvSpPr/>
            <p:nvPr/>
          </p:nvSpPr>
          <p:spPr>
            <a:xfrm>
              <a:off x="1715825" y="2670650"/>
              <a:ext cx="111700" cy="10100"/>
            </a:xfrm>
            <a:custGeom>
              <a:rect b="b" l="l" r="r" t="t"/>
              <a:pathLst>
                <a:path extrusionOk="0" h="404" w="4468">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1"/>
            <p:cNvSpPr/>
            <p:nvPr/>
          </p:nvSpPr>
          <p:spPr>
            <a:xfrm>
              <a:off x="1718150" y="2695200"/>
              <a:ext cx="108275" cy="10500"/>
            </a:xfrm>
            <a:custGeom>
              <a:rect b="b" l="l" r="r" t="t"/>
              <a:pathLst>
                <a:path extrusionOk="0" h="420" w="4331">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1"/>
            <p:cNvSpPr/>
            <p:nvPr/>
          </p:nvSpPr>
          <p:spPr>
            <a:xfrm>
              <a:off x="1715825" y="2720275"/>
              <a:ext cx="111700" cy="10875"/>
            </a:xfrm>
            <a:custGeom>
              <a:rect b="b" l="l" r="r" t="t"/>
              <a:pathLst>
                <a:path extrusionOk="0" h="435" w="4468">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81"/>
            <p:cNvSpPr/>
            <p:nvPr/>
          </p:nvSpPr>
          <p:spPr>
            <a:xfrm>
              <a:off x="1877125" y="2623350"/>
              <a:ext cx="125650" cy="32600"/>
            </a:xfrm>
            <a:custGeom>
              <a:rect b="b" l="l" r="r" t="t"/>
              <a:pathLst>
                <a:path extrusionOk="0" h="1304" w="5026">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1"/>
            <p:cNvSpPr/>
            <p:nvPr/>
          </p:nvSpPr>
          <p:spPr>
            <a:xfrm>
              <a:off x="1877125" y="2748200"/>
              <a:ext cx="125650" cy="31825"/>
            </a:xfrm>
            <a:custGeom>
              <a:rect b="b" l="l" r="r" t="t"/>
              <a:pathLst>
                <a:path extrusionOk="0" h="1273" w="5026">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1"/>
            <p:cNvSpPr/>
            <p:nvPr/>
          </p:nvSpPr>
          <p:spPr>
            <a:xfrm>
              <a:off x="1709625" y="2748200"/>
              <a:ext cx="124875" cy="31825"/>
            </a:xfrm>
            <a:custGeom>
              <a:rect b="b" l="l" r="r" t="t"/>
              <a:pathLst>
                <a:path extrusionOk="0" h="1273" w="4995">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1"/>
            <p:cNvSpPr/>
            <p:nvPr/>
          </p:nvSpPr>
          <p:spPr>
            <a:xfrm>
              <a:off x="1884875" y="2670650"/>
              <a:ext cx="111700" cy="10100"/>
            </a:xfrm>
            <a:custGeom>
              <a:rect b="b" l="l" r="r" t="t"/>
              <a:pathLst>
                <a:path extrusionOk="0" h="404" w="4468">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1"/>
            <p:cNvSpPr/>
            <p:nvPr/>
          </p:nvSpPr>
          <p:spPr>
            <a:xfrm>
              <a:off x="1886100" y="2695975"/>
              <a:ext cx="109250" cy="9850"/>
            </a:xfrm>
            <a:custGeom>
              <a:rect b="b" l="l" r="r" t="t"/>
              <a:pathLst>
                <a:path extrusionOk="0" h="394" w="437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1"/>
            <p:cNvSpPr/>
            <p:nvPr/>
          </p:nvSpPr>
          <p:spPr>
            <a:xfrm>
              <a:off x="1884875" y="2720275"/>
              <a:ext cx="111700" cy="10875"/>
            </a:xfrm>
            <a:custGeom>
              <a:rect b="b" l="l" r="r" t="t"/>
              <a:pathLst>
                <a:path extrusionOk="0" h="435" w="4468">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81"/>
          <p:cNvGrpSpPr/>
          <p:nvPr/>
        </p:nvGrpSpPr>
        <p:grpSpPr>
          <a:xfrm>
            <a:off x="6275158" y="1767599"/>
            <a:ext cx="348975" cy="301500"/>
            <a:chOff x="7719625" y="3086300"/>
            <a:chExt cx="348975" cy="301500"/>
          </a:xfrm>
        </p:grpSpPr>
        <p:sp>
          <p:nvSpPr>
            <p:cNvPr id="13344" name="Google Shape;13344;p81"/>
            <p:cNvSpPr/>
            <p:nvPr/>
          </p:nvSpPr>
          <p:spPr>
            <a:xfrm>
              <a:off x="7719625" y="3086300"/>
              <a:ext cx="348975" cy="301500"/>
            </a:xfrm>
            <a:custGeom>
              <a:rect b="b" l="l" r="r" t="t"/>
              <a:pathLst>
                <a:path extrusionOk="0" h="12060" w="13959">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1"/>
            <p:cNvSpPr/>
            <p:nvPr/>
          </p:nvSpPr>
          <p:spPr>
            <a:xfrm>
              <a:off x="7778550" y="3139800"/>
              <a:ext cx="40350" cy="10900"/>
            </a:xfrm>
            <a:custGeom>
              <a:rect b="b" l="l" r="r" t="t"/>
              <a:pathLst>
                <a:path extrusionOk="0" h="436" w="1614">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1"/>
            <p:cNvSpPr/>
            <p:nvPr/>
          </p:nvSpPr>
          <p:spPr>
            <a:xfrm>
              <a:off x="7780875" y="3163600"/>
              <a:ext cx="36875" cy="9850"/>
            </a:xfrm>
            <a:custGeom>
              <a:rect b="b" l="l" r="r" t="t"/>
              <a:pathLst>
                <a:path extrusionOk="0" h="394" w="1475">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1"/>
            <p:cNvSpPr/>
            <p:nvPr/>
          </p:nvSpPr>
          <p:spPr>
            <a:xfrm>
              <a:off x="7778550" y="3186350"/>
              <a:ext cx="40350" cy="10875"/>
            </a:xfrm>
            <a:custGeom>
              <a:rect b="b" l="l" r="r" t="t"/>
              <a:pathLst>
                <a:path extrusionOk="0" h="435" w="1614">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1"/>
            <p:cNvSpPr/>
            <p:nvPr/>
          </p:nvSpPr>
          <p:spPr>
            <a:xfrm>
              <a:off x="7778550" y="3210375"/>
              <a:ext cx="96950" cy="10100"/>
            </a:xfrm>
            <a:custGeom>
              <a:rect b="b" l="l" r="r" t="t"/>
              <a:pathLst>
                <a:path extrusionOk="0" h="404" w="3878">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1"/>
            <p:cNvSpPr/>
            <p:nvPr/>
          </p:nvSpPr>
          <p:spPr>
            <a:xfrm>
              <a:off x="7778550" y="3235200"/>
              <a:ext cx="96950" cy="10100"/>
            </a:xfrm>
            <a:custGeom>
              <a:rect b="b" l="l" r="r" t="t"/>
              <a:pathLst>
                <a:path extrusionOk="0" h="404" w="3878">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1"/>
            <p:cNvSpPr/>
            <p:nvPr/>
          </p:nvSpPr>
          <p:spPr>
            <a:xfrm>
              <a:off x="7778550" y="3260000"/>
              <a:ext cx="96950" cy="10125"/>
            </a:xfrm>
            <a:custGeom>
              <a:rect b="b" l="l" r="r" t="t"/>
              <a:pathLst>
                <a:path extrusionOk="0" h="405" w="3878">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1"/>
            <p:cNvSpPr/>
            <p:nvPr/>
          </p:nvSpPr>
          <p:spPr>
            <a:xfrm>
              <a:off x="7917375" y="3210375"/>
              <a:ext cx="97725" cy="10100"/>
            </a:xfrm>
            <a:custGeom>
              <a:rect b="b" l="l" r="r" t="t"/>
              <a:pathLst>
                <a:path extrusionOk="0" h="404" w="3909">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1"/>
            <p:cNvSpPr/>
            <p:nvPr/>
          </p:nvSpPr>
          <p:spPr>
            <a:xfrm>
              <a:off x="7917375" y="3235200"/>
              <a:ext cx="97725" cy="10100"/>
            </a:xfrm>
            <a:custGeom>
              <a:rect b="b" l="l" r="r" t="t"/>
              <a:pathLst>
                <a:path extrusionOk="0" h="404" w="3909">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1"/>
            <p:cNvSpPr/>
            <p:nvPr/>
          </p:nvSpPr>
          <p:spPr>
            <a:xfrm>
              <a:off x="7917375" y="3260000"/>
              <a:ext cx="97725" cy="10125"/>
            </a:xfrm>
            <a:custGeom>
              <a:rect b="b" l="l" r="r" t="t"/>
              <a:pathLst>
                <a:path extrusionOk="0" h="405" w="3909">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1"/>
            <p:cNvSpPr/>
            <p:nvPr/>
          </p:nvSpPr>
          <p:spPr>
            <a:xfrm>
              <a:off x="7921250" y="3132050"/>
              <a:ext cx="89975" cy="63625"/>
            </a:xfrm>
            <a:custGeom>
              <a:rect b="b" l="l" r="r" t="t"/>
              <a:pathLst>
                <a:path extrusionOk="0" h="2545" w="3599">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5" name="Google Shape;13355;p81"/>
          <p:cNvGrpSpPr/>
          <p:nvPr/>
        </p:nvGrpSpPr>
        <p:grpSpPr>
          <a:xfrm>
            <a:off x="7745340" y="1769836"/>
            <a:ext cx="349000" cy="297025"/>
            <a:chOff x="6217500" y="3088625"/>
            <a:chExt cx="349000" cy="297025"/>
          </a:xfrm>
        </p:grpSpPr>
        <p:sp>
          <p:nvSpPr>
            <p:cNvPr id="13356" name="Google Shape;13356;p81"/>
            <p:cNvSpPr/>
            <p:nvPr/>
          </p:nvSpPr>
          <p:spPr>
            <a:xfrm>
              <a:off x="6484275" y="3139025"/>
              <a:ext cx="9325" cy="10125"/>
            </a:xfrm>
            <a:custGeom>
              <a:rect b="b" l="l" r="r" t="t"/>
              <a:pathLst>
                <a:path extrusionOk="0" h="405" w="373">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1"/>
            <p:cNvSpPr/>
            <p:nvPr/>
          </p:nvSpPr>
          <p:spPr>
            <a:xfrm>
              <a:off x="6504000" y="3139025"/>
              <a:ext cx="11325" cy="7550"/>
            </a:xfrm>
            <a:custGeom>
              <a:rect b="b" l="l" r="r" t="t"/>
              <a:pathLst>
                <a:path extrusionOk="0" h="302" w="453">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1"/>
            <p:cNvSpPr/>
            <p:nvPr/>
          </p:nvSpPr>
          <p:spPr>
            <a:xfrm>
              <a:off x="6524950" y="3139025"/>
              <a:ext cx="11300" cy="7550"/>
            </a:xfrm>
            <a:custGeom>
              <a:rect b="b" l="l" r="r" t="t"/>
              <a:pathLst>
                <a:path extrusionOk="0" h="302" w="452">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1"/>
            <p:cNvSpPr/>
            <p:nvPr/>
          </p:nvSpPr>
          <p:spPr>
            <a:xfrm>
              <a:off x="6217500" y="3088625"/>
              <a:ext cx="349000" cy="297025"/>
            </a:xfrm>
            <a:custGeom>
              <a:rect b="b" l="l" r="r" t="t"/>
              <a:pathLst>
                <a:path extrusionOk="0" h="11881" w="1396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1"/>
            <p:cNvSpPr/>
            <p:nvPr/>
          </p:nvSpPr>
          <p:spPr>
            <a:xfrm>
              <a:off x="6274900" y="3185575"/>
              <a:ext cx="233425" cy="79900"/>
            </a:xfrm>
            <a:custGeom>
              <a:rect b="b" l="l" r="r" t="t"/>
              <a:pathLst>
                <a:path extrusionOk="0" h="3196" w="9337">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1"/>
            <p:cNvSpPr/>
            <p:nvPr/>
          </p:nvSpPr>
          <p:spPr>
            <a:xfrm>
              <a:off x="6274900" y="3279400"/>
              <a:ext cx="233425" cy="80675"/>
            </a:xfrm>
            <a:custGeom>
              <a:rect b="b" l="l" r="r" t="t"/>
              <a:pathLst>
                <a:path extrusionOk="0" h="3227" w="9337">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1"/>
            <p:cNvSpPr/>
            <p:nvPr/>
          </p:nvSpPr>
          <p:spPr>
            <a:xfrm>
              <a:off x="6447050" y="3297225"/>
              <a:ext cx="38800" cy="45000"/>
            </a:xfrm>
            <a:custGeom>
              <a:rect b="b" l="l" r="r" t="t"/>
              <a:pathLst>
                <a:path extrusionOk="0" h="1800" w="1552">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1"/>
            <p:cNvSpPr/>
            <p:nvPr/>
          </p:nvSpPr>
          <p:spPr>
            <a:xfrm>
              <a:off x="6285750" y="3202125"/>
              <a:ext cx="59975" cy="45500"/>
            </a:xfrm>
            <a:custGeom>
              <a:rect b="b" l="l" r="r" t="t"/>
              <a:pathLst>
                <a:path extrusionOk="0" h="1820" w="2399">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1"/>
            <p:cNvSpPr/>
            <p:nvPr/>
          </p:nvSpPr>
          <p:spPr>
            <a:xfrm>
              <a:off x="6371825" y="3208825"/>
              <a:ext cx="113250" cy="10100"/>
            </a:xfrm>
            <a:custGeom>
              <a:rect b="b" l="l" r="r" t="t"/>
              <a:pathLst>
                <a:path extrusionOk="0" h="404" w="453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1"/>
            <p:cNvSpPr/>
            <p:nvPr/>
          </p:nvSpPr>
          <p:spPr>
            <a:xfrm>
              <a:off x="6371825" y="3232100"/>
              <a:ext cx="40350" cy="10100"/>
            </a:xfrm>
            <a:custGeom>
              <a:rect b="b" l="l" r="r" t="t"/>
              <a:pathLst>
                <a:path extrusionOk="0" h="404" w="1614">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1"/>
            <p:cNvSpPr/>
            <p:nvPr/>
          </p:nvSpPr>
          <p:spPr>
            <a:xfrm>
              <a:off x="6299875" y="3304175"/>
              <a:ext cx="111350" cy="10175"/>
            </a:xfrm>
            <a:custGeom>
              <a:rect b="b" l="l" r="r" t="t"/>
              <a:pathLst>
                <a:path extrusionOk="0" h="407" w="4454">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1"/>
            <p:cNvSpPr/>
            <p:nvPr/>
          </p:nvSpPr>
          <p:spPr>
            <a:xfrm>
              <a:off x="6374150" y="3327475"/>
              <a:ext cx="37250" cy="10100"/>
            </a:xfrm>
            <a:custGeom>
              <a:rect b="b" l="l" r="r" t="t"/>
              <a:pathLst>
                <a:path extrusionOk="0" h="404" w="149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81"/>
          <p:cNvGrpSpPr/>
          <p:nvPr/>
        </p:nvGrpSpPr>
        <p:grpSpPr>
          <a:xfrm>
            <a:off x="7826378" y="2261379"/>
            <a:ext cx="186925" cy="348975"/>
            <a:chOff x="7051925" y="1923875"/>
            <a:chExt cx="186925" cy="348975"/>
          </a:xfrm>
        </p:grpSpPr>
        <p:sp>
          <p:nvSpPr>
            <p:cNvPr id="13369" name="Google Shape;13369;p81"/>
            <p:cNvSpPr/>
            <p:nvPr/>
          </p:nvSpPr>
          <p:spPr>
            <a:xfrm>
              <a:off x="7051925" y="1923875"/>
              <a:ext cx="186925" cy="348975"/>
            </a:xfrm>
            <a:custGeom>
              <a:rect b="b" l="l" r="r" t="t"/>
              <a:pathLst>
                <a:path extrusionOk="0" h="13959" w="7477">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1"/>
            <p:cNvSpPr/>
            <p:nvPr/>
          </p:nvSpPr>
          <p:spPr>
            <a:xfrm>
              <a:off x="7082175" y="1992875"/>
              <a:ext cx="126425" cy="216775"/>
            </a:xfrm>
            <a:custGeom>
              <a:rect b="b" l="l" r="r" t="t"/>
              <a:pathLst>
                <a:path extrusionOk="0" h="8671" w="5057">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1"/>
            <p:cNvSpPr/>
            <p:nvPr/>
          </p:nvSpPr>
          <p:spPr>
            <a:xfrm>
              <a:off x="7106975" y="2021575"/>
              <a:ext cx="39575" cy="10875"/>
            </a:xfrm>
            <a:custGeom>
              <a:rect b="b" l="l" r="r" t="t"/>
              <a:pathLst>
                <a:path extrusionOk="0" h="435" w="1583">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1"/>
            <p:cNvSpPr/>
            <p:nvPr/>
          </p:nvSpPr>
          <p:spPr>
            <a:xfrm>
              <a:off x="7106975" y="2044825"/>
              <a:ext cx="76800" cy="10125"/>
            </a:xfrm>
            <a:custGeom>
              <a:rect b="b" l="l" r="r" t="t"/>
              <a:pathLst>
                <a:path extrusionOk="0" h="405" w="3072">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1"/>
            <p:cNvSpPr/>
            <p:nvPr/>
          </p:nvSpPr>
          <p:spPr>
            <a:xfrm>
              <a:off x="7108525" y="2067325"/>
              <a:ext cx="73700" cy="10100"/>
            </a:xfrm>
            <a:custGeom>
              <a:rect b="b" l="l" r="r" t="t"/>
              <a:pathLst>
                <a:path extrusionOk="0" h="404" w="2948">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1"/>
            <p:cNvSpPr/>
            <p:nvPr/>
          </p:nvSpPr>
          <p:spPr>
            <a:xfrm>
              <a:off x="7107950" y="2089775"/>
              <a:ext cx="74850" cy="10175"/>
            </a:xfrm>
            <a:custGeom>
              <a:rect b="b" l="l" r="r" t="t"/>
              <a:pathLst>
                <a:path extrusionOk="0" h="407" w="2994">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1"/>
            <p:cNvSpPr/>
            <p:nvPr/>
          </p:nvSpPr>
          <p:spPr>
            <a:xfrm>
              <a:off x="7107950" y="2112950"/>
              <a:ext cx="74875" cy="10275"/>
            </a:xfrm>
            <a:custGeom>
              <a:rect b="b" l="l" r="r" t="t"/>
              <a:pathLst>
                <a:path extrusionOk="0" h="411" w="2995">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6" name="Google Shape;13376;p81"/>
          <p:cNvGrpSpPr/>
          <p:nvPr/>
        </p:nvGrpSpPr>
        <p:grpSpPr>
          <a:xfrm>
            <a:off x="7009895" y="2293141"/>
            <a:ext cx="348225" cy="285450"/>
            <a:chOff x="5452875" y="3094050"/>
            <a:chExt cx="348225" cy="285450"/>
          </a:xfrm>
        </p:grpSpPr>
        <p:sp>
          <p:nvSpPr>
            <p:cNvPr id="13377" name="Google Shape;13377;p81"/>
            <p:cNvSpPr/>
            <p:nvPr/>
          </p:nvSpPr>
          <p:spPr>
            <a:xfrm>
              <a:off x="5452875" y="3094050"/>
              <a:ext cx="348225" cy="285450"/>
            </a:xfrm>
            <a:custGeom>
              <a:rect b="b" l="l" r="r" t="t"/>
              <a:pathLst>
                <a:path extrusionOk="0" h="11418" w="13929">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1"/>
            <p:cNvSpPr/>
            <p:nvPr/>
          </p:nvSpPr>
          <p:spPr>
            <a:xfrm>
              <a:off x="5483125" y="3132025"/>
              <a:ext cx="51975" cy="44250"/>
            </a:xfrm>
            <a:custGeom>
              <a:rect b="b" l="l" r="r" t="t"/>
              <a:pathLst>
                <a:path extrusionOk="0" h="1770" w="2079">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1"/>
            <p:cNvSpPr/>
            <p:nvPr/>
          </p:nvSpPr>
          <p:spPr>
            <a:xfrm>
              <a:off x="5487000" y="3231325"/>
              <a:ext cx="65175" cy="34925"/>
            </a:xfrm>
            <a:custGeom>
              <a:rect b="b" l="l" r="r" t="t"/>
              <a:pathLst>
                <a:path extrusionOk="0" h="1397" w="2607">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1"/>
            <p:cNvSpPr/>
            <p:nvPr/>
          </p:nvSpPr>
          <p:spPr>
            <a:xfrm>
              <a:off x="5555725" y="3231275"/>
              <a:ext cx="71175" cy="35000"/>
            </a:xfrm>
            <a:custGeom>
              <a:rect b="b" l="l" r="r" t="t"/>
              <a:pathLst>
                <a:path extrusionOk="0" h="1400" w="2847">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1"/>
            <p:cNvSpPr/>
            <p:nvPr/>
          </p:nvSpPr>
          <p:spPr>
            <a:xfrm>
              <a:off x="5627825" y="3231275"/>
              <a:ext cx="67800" cy="35000"/>
            </a:xfrm>
            <a:custGeom>
              <a:rect b="b" l="l" r="r" t="t"/>
              <a:pathLst>
                <a:path extrusionOk="0" h="1400" w="2712">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1"/>
            <p:cNvSpPr/>
            <p:nvPr/>
          </p:nvSpPr>
          <p:spPr>
            <a:xfrm>
              <a:off x="5594025" y="3126625"/>
              <a:ext cx="174500" cy="10100"/>
            </a:xfrm>
            <a:custGeom>
              <a:rect b="b" l="l" r="r" t="t"/>
              <a:pathLst>
                <a:path extrusionOk="0" h="404" w="698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1"/>
            <p:cNvSpPr/>
            <p:nvPr/>
          </p:nvSpPr>
          <p:spPr>
            <a:xfrm>
              <a:off x="5595575" y="3149900"/>
              <a:ext cx="171400" cy="10100"/>
            </a:xfrm>
            <a:custGeom>
              <a:rect b="b" l="l" r="r" t="t"/>
              <a:pathLst>
                <a:path extrusionOk="0" h="404" w="6856">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1"/>
            <p:cNvSpPr/>
            <p:nvPr/>
          </p:nvSpPr>
          <p:spPr>
            <a:xfrm>
              <a:off x="5594025" y="3173150"/>
              <a:ext cx="59725" cy="10900"/>
            </a:xfrm>
            <a:custGeom>
              <a:rect b="b" l="l" r="r" t="t"/>
              <a:pathLst>
                <a:path extrusionOk="0" h="436" w="2389">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5" name="Google Shape;13385;p81"/>
          <p:cNvGrpSpPr/>
          <p:nvPr/>
        </p:nvGrpSpPr>
        <p:grpSpPr>
          <a:xfrm>
            <a:off x="7009508" y="1769836"/>
            <a:ext cx="349000" cy="297025"/>
            <a:chOff x="6971275" y="3088625"/>
            <a:chExt cx="349000" cy="297025"/>
          </a:xfrm>
        </p:grpSpPr>
        <p:sp>
          <p:nvSpPr>
            <p:cNvPr id="13386" name="Google Shape;13386;p81"/>
            <p:cNvSpPr/>
            <p:nvPr/>
          </p:nvSpPr>
          <p:spPr>
            <a:xfrm>
              <a:off x="7055025" y="3176525"/>
              <a:ext cx="199325" cy="185100"/>
            </a:xfrm>
            <a:custGeom>
              <a:rect b="b" l="l" r="r" t="t"/>
              <a:pathLst>
                <a:path extrusionOk="0" h="7404" w="7973">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1"/>
            <p:cNvSpPr/>
            <p:nvPr/>
          </p:nvSpPr>
          <p:spPr>
            <a:xfrm>
              <a:off x="7081400" y="3218900"/>
              <a:ext cx="45000" cy="10125"/>
            </a:xfrm>
            <a:custGeom>
              <a:rect b="b" l="l" r="r" t="t"/>
              <a:pathLst>
                <a:path extrusionOk="0" h="405" w="180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1"/>
            <p:cNvSpPr/>
            <p:nvPr/>
          </p:nvSpPr>
          <p:spPr>
            <a:xfrm>
              <a:off x="7082950" y="3242950"/>
              <a:ext cx="118675" cy="10875"/>
            </a:xfrm>
            <a:custGeom>
              <a:rect b="b" l="l" r="r" t="t"/>
              <a:pathLst>
                <a:path extrusionOk="0" h="435" w="4747">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1"/>
            <p:cNvSpPr/>
            <p:nvPr/>
          </p:nvSpPr>
          <p:spPr>
            <a:xfrm>
              <a:off x="7081400" y="3267775"/>
              <a:ext cx="121775" cy="10100"/>
            </a:xfrm>
            <a:custGeom>
              <a:rect b="b" l="l" r="r" t="t"/>
              <a:pathLst>
                <a:path extrusionOk="0" h="404" w="4871">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1"/>
            <p:cNvSpPr/>
            <p:nvPr/>
          </p:nvSpPr>
          <p:spPr>
            <a:xfrm>
              <a:off x="7082475" y="3291550"/>
              <a:ext cx="119600" cy="10475"/>
            </a:xfrm>
            <a:custGeom>
              <a:rect b="b" l="l" r="r" t="t"/>
              <a:pathLst>
                <a:path extrusionOk="0" h="419" w="4784">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1"/>
            <p:cNvSpPr/>
            <p:nvPr/>
          </p:nvSpPr>
          <p:spPr>
            <a:xfrm>
              <a:off x="6971275" y="3088625"/>
              <a:ext cx="349000" cy="297025"/>
            </a:xfrm>
            <a:custGeom>
              <a:rect b="b" l="l" r="r" t="t"/>
              <a:pathLst>
                <a:path extrusionOk="0" h="11881" w="1396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1"/>
            <p:cNvSpPr/>
            <p:nvPr/>
          </p:nvSpPr>
          <p:spPr>
            <a:xfrm>
              <a:off x="7236425" y="3139000"/>
              <a:ext cx="10950" cy="7475"/>
            </a:xfrm>
            <a:custGeom>
              <a:rect b="b" l="l" r="r" t="t"/>
              <a:pathLst>
                <a:path extrusionOk="0" h="299" w="438">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1"/>
            <p:cNvSpPr/>
            <p:nvPr/>
          </p:nvSpPr>
          <p:spPr>
            <a:xfrm>
              <a:off x="7257550" y="3139000"/>
              <a:ext cx="10750" cy="7475"/>
            </a:xfrm>
            <a:custGeom>
              <a:rect b="b" l="l" r="r" t="t"/>
              <a:pathLst>
                <a:path extrusionOk="0" h="299" w="43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1"/>
            <p:cNvSpPr/>
            <p:nvPr/>
          </p:nvSpPr>
          <p:spPr>
            <a:xfrm>
              <a:off x="7278125" y="3139025"/>
              <a:ext cx="11900" cy="7550"/>
            </a:xfrm>
            <a:custGeom>
              <a:rect b="b" l="l" r="r" t="t"/>
              <a:pathLst>
                <a:path extrusionOk="0" h="302" w="476">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5" name="Google Shape;13395;p81"/>
          <p:cNvGrpSpPr/>
          <p:nvPr/>
        </p:nvGrpSpPr>
        <p:grpSpPr>
          <a:xfrm>
            <a:off x="6286395" y="2261366"/>
            <a:ext cx="326500" cy="349000"/>
            <a:chOff x="6982900" y="2492275"/>
            <a:chExt cx="326500" cy="349000"/>
          </a:xfrm>
        </p:grpSpPr>
        <p:sp>
          <p:nvSpPr>
            <p:cNvPr id="13396" name="Google Shape;13396;p81"/>
            <p:cNvSpPr/>
            <p:nvPr/>
          </p:nvSpPr>
          <p:spPr>
            <a:xfrm>
              <a:off x="6983675" y="2682275"/>
              <a:ext cx="228025" cy="159000"/>
            </a:xfrm>
            <a:custGeom>
              <a:rect b="b" l="l" r="r" t="t"/>
              <a:pathLst>
                <a:path extrusionOk="0" h="6360" w="9121">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1"/>
            <p:cNvSpPr/>
            <p:nvPr/>
          </p:nvSpPr>
          <p:spPr>
            <a:xfrm>
              <a:off x="6982900" y="2492275"/>
              <a:ext cx="326500" cy="349000"/>
            </a:xfrm>
            <a:custGeom>
              <a:rect b="b" l="l" r="r" t="t"/>
              <a:pathLst>
                <a:path extrusionOk="0" h="13960" w="1306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1"/>
            <p:cNvSpPr/>
            <p:nvPr/>
          </p:nvSpPr>
          <p:spPr>
            <a:xfrm>
              <a:off x="7009275" y="2704775"/>
              <a:ext cx="31050" cy="31025"/>
            </a:xfrm>
            <a:custGeom>
              <a:rect b="b" l="l" r="r" t="t"/>
              <a:pathLst>
                <a:path extrusionOk="0" h="1241" w="1242">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81"/>
            <p:cNvSpPr/>
            <p:nvPr/>
          </p:nvSpPr>
          <p:spPr>
            <a:xfrm>
              <a:off x="7049600" y="2704775"/>
              <a:ext cx="31050" cy="31025"/>
            </a:xfrm>
            <a:custGeom>
              <a:rect b="b" l="l" r="r" t="t"/>
              <a:pathLst>
                <a:path extrusionOk="0" h="1241" w="1242">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1"/>
            <p:cNvSpPr/>
            <p:nvPr/>
          </p:nvSpPr>
          <p:spPr>
            <a:xfrm>
              <a:off x="7089925" y="2705550"/>
              <a:ext cx="30275" cy="30250"/>
            </a:xfrm>
            <a:custGeom>
              <a:rect b="b" l="l" r="r" t="t"/>
              <a:pathLst>
                <a:path extrusionOk="0" h="1210" w="1211">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1"/>
            <p:cNvSpPr/>
            <p:nvPr/>
          </p:nvSpPr>
          <p:spPr>
            <a:xfrm>
              <a:off x="7130250" y="2705550"/>
              <a:ext cx="31050" cy="30250"/>
            </a:xfrm>
            <a:custGeom>
              <a:rect b="b" l="l" r="r" t="t"/>
              <a:pathLst>
                <a:path extrusionOk="0" h="1210" w="1242">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1"/>
            <p:cNvSpPr/>
            <p:nvPr/>
          </p:nvSpPr>
          <p:spPr>
            <a:xfrm>
              <a:off x="7171350" y="2705550"/>
              <a:ext cx="30275" cy="30250"/>
            </a:xfrm>
            <a:custGeom>
              <a:rect b="b" l="l" r="r" t="t"/>
              <a:pathLst>
                <a:path extrusionOk="0" h="1210" w="1211">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81"/>
            <p:cNvSpPr/>
            <p:nvPr/>
          </p:nvSpPr>
          <p:spPr>
            <a:xfrm>
              <a:off x="7211675" y="2704775"/>
              <a:ext cx="31050" cy="31025"/>
            </a:xfrm>
            <a:custGeom>
              <a:rect b="b" l="l" r="r" t="t"/>
              <a:pathLst>
                <a:path extrusionOk="0" h="1241" w="1242">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1"/>
            <p:cNvSpPr/>
            <p:nvPr/>
          </p:nvSpPr>
          <p:spPr>
            <a:xfrm>
              <a:off x="7252000" y="2705550"/>
              <a:ext cx="30275" cy="30250"/>
            </a:xfrm>
            <a:custGeom>
              <a:rect b="b" l="l" r="r" t="t"/>
              <a:pathLst>
                <a:path extrusionOk="0" h="1210" w="1211">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1"/>
            <p:cNvSpPr/>
            <p:nvPr/>
          </p:nvSpPr>
          <p:spPr>
            <a:xfrm>
              <a:off x="7009275" y="2745875"/>
              <a:ext cx="31050" cy="31025"/>
            </a:xfrm>
            <a:custGeom>
              <a:rect b="b" l="l" r="r" t="t"/>
              <a:pathLst>
                <a:path extrusionOk="0" h="1241" w="1242">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1"/>
            <p:cNvSpPr/>
            <p:nvPr/>
          </p:nvSpPr>
          <p:spPr>
            <a:xfrm>
              <a:off x="7048825" y="2745875"/>
              <a:ext cx="31825" cy="31025"/>
            </a:xfrm>
            <a:custGeom>
              <a:rect b="b" l="l" r="r" t="t"/>
              <a:pathLst>
                <a:path extrusionOk="0" h="1241" w="1273">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1"/>
            <p:cNvSpPr/>
            <p:nvPr/>
          </p:nvSpPr>
          <p:spPr>
            <a:xfrm>
              <a:off x="7089925" y="2746575"/>
              <a:ext cx="30275" cy="30325"/>
            </a:xfrm>
            <a:custGeom>
              <a:rect b="b" l="l" r="r" t="t"/>
              <a:pathLst>
                <a:path extrusionOk="0" h="1213" w="1211">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1"/>
            <p:cNvSpPr/>
            <p:nvPr/>
          </p:nvSpPr>
          <p:spPr>
            <a:xfrm>
              <a:off x="7130250" y="2746575"/>
              <a:ext cx="31050" cy="30325"/>
            </a:xfrm>
            <a:custGeom>
              <a:rect b="b" l="l" r="r" t="t"/>
              <a:pathLst>
                <a:path extrusionOk="0" h="1213" w="1242">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1"/>
            <p:cNvSpPr/>
            <p:nvPr/>
          </p:nvSpPr>
          <p:spPr>
            <a:xfrm>
              <a:off x="7170575" y="2746575"/>
              <a:ext cx="31050" cy="30325"/>
            </a:xfrm>
            <a:custGeom>
              <a:rect b="b" l="l" r="r" t="t"/>
              <a:pathLst>
                <a:path extrusionOk="0" h="1213" w="1242">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1"/>
            <p:cNvSpPr/>
            <p:nvPr/>
          </p:nvSpPr>
          <p:spPr>
            <a:xfrm>
              <a:off x="7211675" y="2745875"/>
              <a:ext cx="31050" cy="31025"/>
            </a:xfrm>
            <a:custGeom>
              <a:rect b="b" l="l" r="r" t="t"/>
              <a:pathLst>
                <a:path extrusionOk="0" h="1241" w="1242">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1"/>
            <p:cNvSpPr/>
            <p:nvPr/>
          </p:nvSpPr>
          <p:spPr>
            <a:xfrm>
              <a:off x="7252000" y="2746550"/>
              <a:ext cx="30275" cy="30350"/>
            </a:xfrm>
            <a:custGeom>
              <a:rect b="b" l="l" r="r" t="t"/>
              <a:pathLst>
                <a:path extrusionOk="0" h="1214" w="1211">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1"/>
            <p:cNvSpPr/>
            <p:nvPr/>
          </p:nvSpPr>
          <p:spPr>
            <a:xfrm>
              <a:off x="7008500" y="2786875"/>
              <a:ext cx="31050" cy="30350"/>
            </a:xfrm>
            <a:custGeom>
              <a:rect b="b" l="l" r="r" t="t"/>
              <a:pathLst>
                <a:path extrusionOk="0" h="1214" w="1242">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1"/>
            <p:cNvSpPr/>
            <p:nvPr/>
          </p:nvSpPr>
          <p:spPr>
            <a:xfrm>
              <a:off x="7049600" y="2786875"/>
              <a:ext cx="31050" cy="29575"/>
            </a:xfrm>
            <a:custGeom>
              <a:rect b="b" l="l" r="r" t="t"/>
              <a:pathLst>
                <a:path extrusionOk="0" h="1183" w="1242">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1"/>
            <p:cNvSpPr/>
            <p:nvPr/>
          </p:nvSpPr>
          <p:spPr>
            <a:xfrm>
              <a:off x="7089925" y="2786875"/>
              <a:ext cx="110925" cy="30350"/>
            </a:xfrm>
            <a:custGeom>
              <a:rect b="b" l="l" r="r" t="t"/>
              <a:pathLst>
                <a:path extrusionOk="0" h="1214" w="4437">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1"/>
            <p:cNvSpPr/>
            <p:nvPr/>
          </p:nvSpPr>
          <p:spPr>
            <a:xfrm>
              <a:off x="7211675" y="2786875"/>
              <a:ext cx="31050" cy="30350"/>
            </a:xfrm>
            <a:custGeom>
              <a:rect b="b" l="l" r="r" t="t"/>
              <a:pathLst>
                <a:path extrusionOk="0" h="1214" w="1242">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1"/>
            <p:cNvSpPr/>
            <p:nvPr/>
          </p:nvSpPr>
          <p:spPr>
            <a:xfrm>
              <a:off x="7252000" y="2786875"/>
              <a:ext cx="30275" cy="30350"/>
            </a:xfrm>
            <a:custGeom>
              <a:rect b="b" l="l" r="r" t="t"/>
              <a:pathLst>
                <a:path extrusionOk="0" h="1214" w="1211">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81"/>
          <p:cNvGrpSpPr/>
          <p:nvPr/>
        </p:nvGrpSpPr>
        <p:grpSpPr>
          <a:xfrm>
            <a:off x="5563054" y="2261241"/>
            <a:ext cx="239650" cy="349250"/>
            <a:chOff x="4775100" y="1923875"/>
            <a:chExt cx="239650" cy="349250"/>
          </a:xfrm>
        </p:grpSpPr>
        <p:sp>
          <p:nvSpPr>
            <p:cNvPr id="13418" name="Google Shape;13418;p81"/>
            <p:cNvSpPr/>
            <p:nvPr/>
          </p:nvSpPr>
          <p:spPr>
            <a:xfrm>
              <a:off x="4775100" y="1923875"/>
              <a:ext cx="239650" cy="349250"/>
            </a:xfrm>
            <a:custGeom>
              <a:rect b="b" l="l" r="r" t="t"/>
              <a:pathLst>
                <a:path extrusionOk="0" h="13970" w="9586">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1"/>
            <p:cNvSpPr/>
            <p:nvPr/>
          </p:nvSpPr>
          <p:spPr>
            <a:xfrm>
              <a:off x="4816200" y="1951775"/>
              <a:ext cx="63625" cy="10100"/>
            </a:xfrm>
            <a:custGeom>
              <a:rect b="b" l="l" r="r" t="t"/>
              <a:pathLst>
                <a:path extrusionOk="0" h="404" w="2545">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1"/>
            <p:cNvSpPr/>
            <p:nvPr/>
          </p:nvSpPr>
          <p:spPr>
            <a:xfrm>
              <a:off x="4816200" y="1975050"/>
              <a:ext cx="63625" cy="10100"/>
            </a:xfrm>
            <a:custGeom>
              <a:rect b="b" l="l" r="r" t="t"/>
              <a:pathLst>
                <a:path extrusionOk="0" h="404" w="2545">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1"/>
            <p:cNvSpPr/>
            <p:nvPr/>
          </p:nvSpPr>
          <p:spPr>
            <a:xfrm>
              <a:off x="4816200" y="1998300"/>
              <a:ext cx="63625" cy="10125"/>
            </a:xfrm>
            <a:custGeom>
              <a:rect b="b" l="l" r="r" t="t"/>
              <a:pathLst>
                <a:path extrusionOk="0" h="405" w="2545">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1"/>
            <p:cNvSpPr/>
            <p:nvPr/>
          </p:nvSpPr>
          <p:spPr>
            <a:xfrm>
              <a:off x="4817750" y="2021575"/>
              <a:ext cx="60525" cy="10100"/>
            </a:xfrm>
            <a:custGeom>
              <a:rect b="b" l="l" r="r" t="t"/>
              <a:pathLst>
                <a:path extrusionOk="0" h="404" w="2421">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1"/>
            <p:cNvSpPr/>
            <p:nvPr/>
          </p:nvSpPr>
          <p:spPr>
            <a:xfrm>
              <a:off x="4910825" y="1951775"/>
              <a:ext cx="63600" cy="10100"/>
            </a:xfrm>
            <a:custGeom>
              <a:rect b="b" l="l" r="r" t="t"/>
              <a:pathLst>
                <a:path extrusionOk="0" h="404" w="2544">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1"/>
            <p:cNvSpPr/>
            <p:nvPr/>
          </p:nvSpPr>
          <p:spPr>
            <a:xfrm>
              <a:off x="4910825" y="1975050"/>
              <a:ext cx="63600" cy="10100"/>
            </a:xfrm>
            <a:custGeom>
              <a:rect b="b" l="l" r="r" t="t"/>
              <a:pathLst>
                <a:path extrusionOk="0" h="404" w="2544">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1"/>
            <p:cNvSpPr/>
            <p:nvPr/>
          </p:nvSpPr>
          <p:spPr>
            <a:xfrm>
              <a:off x="4910825" y="1998300"/>
              <a:ext cx="63600" cy="10125"/>
            </a:xfrm>
            <a:custGeom>
              <a:rect b="b" l="l" r="r" t="t"/>
              <a:pathLst>
                <a:path extrusionOk="0" h="405" w="2544">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1"/>
            <p:cNvSpPr/>
            <p:nvPr/>
          </p:nvSpPr>
          <p:spPr>
            <a:xfrm>
              <a:off x="4912375" y="2021575"/>
              <a:ext cx="60500" cy="10100"/>
            </a:xfrm>
            <a:custGeom>
              <a:rect b="b" l="l" r="r" t="t"/>
              <a:pathLst>
                <a:path extrusionOk="0" h="404" w="242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1"/>
            <p:cNvSpPr/>
            <p:nvPr/>
          </p:nvSpPr>
          <p:spPr>
            <a:xfrm>
              <a:off x="4889100" y="2191400"/>
              <a:ext cx="10875" cy="13975"/>
            </a:xfrm>
            <a:custGeom>
              <a:rect b="b" l="l" r="r" t="t"/>
              <a:pathLst>
                <a:path extrusionOk="0" h="559" w="435">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8" name="Google Shape;13428;p81"/>
          <p:cNvGrpSpPr/>
          <p:nvPr/>
        </p:nvGrpSpPr>
        <p:grpSpPr>
          <a:xfrm>
            <a:off x="4725464" y="2293141"/>
            <a:ext cx="349000" cy="285450"/>
            <a:chOff x="4720050" y="3094050"/>
            <a:chExt cx="349000" cy="285450"/>
          </a:xfrm>
        </p:grpSpPr>
        <p:sp>
          <p:nvSpPr>
            <p:cNvPr id="13429" name="Google Shape;13429;p81"/>
            <p:cNvSpPr/>
            <p:nvPr/>
          </p:nvSpPr>
          <p:spPr>
            <a:xfrm>
              <a:off x="4783625" y="3198550"/>
              <a:ext cx="11675" cy="10300"/>
            </a:xfrm>
            <a:custGeom>
              <a:rect b="b" l="l" r="r" t="t"/>
              <a:pathLst>
                <a:path extrusionOk="0" h="412" w="467">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1"/>
            <p:cNvSpPr/>
            <p:nvPr/>
          </p:nvSpPr>
          <p:spPr>
            <a:xfrm>
              <a:off x="4720050" y="3094050"/>
              <a:ext cx="349000" cy="285450"/>
            </a:xfrm>
            <a:custGeom>
              <a:rect b="b" l="l" r="r" t="t"/>
              <a:pathLst>
                <a:path extrusionOk="0" h="11418" w="1396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1"/>
            <p:cNvSpPr/>
            <p:nvPr/>
          </p:nvSpPr>
          <p:spPr>
            <a:xfrm>
              <a:off x="4784425" y="3215800"/>
              <a:ext cx="10100" cy="22325"/>
            </a:xfrm>
            <a:custGeom>
              <a:rect b="b" l="l" r="r" t="t"/>
              <a:pathLst>
                <a:path extrusionOk="0" h="893" w="404">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1"/>
            <p:cNvSpPr/>
            <p:nvPr/>
          </p:nvSpPr>
          <p:spPr>
            <a:xfrm>
              <a:off x="4851100" y="3180125"/>
              <a:ext cx="52750" cy="10900"/>
            </a:xfrm>
            <a:custGeom>
              <a:rect b="b" l="l" r="r" t="t"/>
              <a:pathLst>
                <a:path extrusionOk="0" h="436" w="211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1"/>
            <p:cNvSpPr/>
            <p:nvPr/>
          </p:nvSpPr>
          <p:spPr>
            <a:xfrm>
              <a:off x="4852650" y="3204175"/>
              <a:ext cx="138075" cy="10100"/>
            </a:xfrm>
            <a:custGeom>
              <a:rect b="b" l="l" r="r" t="t"/>
              <a:pathLst>
                <a:path extrusionOk="0" h="404" w="5523">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1"/>
            <p:cNvSpPr/>
            <p:nvPr/>
          </p:nvSpPr>
          <p:spPr>
            <a:xfrm>
              <a:off x="4852650" y="3225900"/>
              <a:ext cx="137300" cy="10100"/>
            </a:xfrm>
            <a:custGeom>
              <a:rect b="b" l="l" r="r" t="t"/>
              <a:pathLst>
                <a:path extrusionOk="0" h="404" w="5492">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81"/>
            <p:cNvSpPr/>
            <p:nvPr/>
          </p:nvSpPr>
          <p:spPr>
            <a:xfrm>
              <a:off x="4851100" y="3247600"/>
              <a:ext cx="140400" cy="10875"/>
            </a:xfrm>
            <a:custGeom>
              <a:rect b="b" l="l" r="r" t="t"/>
              <a:pathLst>
                <a:path extrusionOk="0" h="435" w="5616">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6" name="Google Shape;13436;p81"/>
          <p:cNvGrpSpPr/>
          <p:nvPr/>
        </p:nvGrpSpPr>
        <p:grpSpPr>
          <a:xfrm>
            <a:off x="3227595" y="2293141"/>
            <a:ext cx="349000" cy="285450"/>
            <a:chOff x="3195450" y="3094050"/>
            <a:chExt cx="349000" cy="285450"/>
          </a:xfrm>
        </p:grpSpPr>
        <p:sp>
          <p:nvSpPr>
            <p:cNvPr id="13437" name="Google Shape;13437;p81"/>
            <p:cNvSpPr/>
            <p:nvPr/>
          </p:nvSpPr>
          <p:spPr>
            <a:xfrm>
              <a:off x="3392175" y="3132825"/>
              <a:ext cx="11900" cy="7550"/>
            </a:xfrm>
            <a:custGeom>
              <a:rect b="b" l="l" r="r" t="t"/>
              <a:pathLst>
                <a:path extrusionOk="0" h="302" w="476">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1"/>
            <p:cNvSpPr/>
            <p:nvPr/>
          </p:nvSpPr>
          <p:spPr>
            <a:xfrm>
              <a:off x="3392025" y="3179350"/>
              <a:ext cx="12050" cy="7900"/>
            </a:xfrm>
            <a:custGeom>
              <a:rect b="b" l="l" r="r" t="t"/>
              <a:pathLst>
                <a:path extrusionOk="0" h="316" w="482">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1"/>
            <p:cNvSpPr/>
            <p:nvPr/>
          </p:nvSpPr>
          <p:spPr>
            <a:xfrm>
              <a:off x="3392175" y="3226675"/>
              <a:ext cx="11900" cy="7550"/>
            </a:xfrm>
            <a:custGeom>
              <a:rect b="b" l="l" r="r" t="t"/>
              <a:pathLst>
                <a:path extrusionOk="0" h="302" w="476">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1"/>
            <p:cNvSpPr/>
            <p:nvPr/>
          </p:nvSpPr>
          <p:spPr>
            <a:xfrm>
              <a:off x="3195450" y="3094050"/>
              <a:ext cx="349000" cy="285450"/>
            </a:xfrm>
            <a:custGeom>
              <a:rect b="b" l="l" r="r" t="t"/>
              <a:pathLst>
                <a:path extrusionOk="0" h="11418" w="1396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1"/>
            <p:cNvSpPr/>
            <p:nvPr/>
          </p:nvSpPr>
          <p:spPr>
            <a:xfrm>
              <a:off x="3411800" y="3132825"/>
              <a:ext cx="103175" cy="10125"/>
            </a:xfrm>
            <a:custGeom>
              <a:rect b="b" l="l" r="r" t="t"/>
              <a:pathLst>
                <a:path extrusionOk="0" h="405" w="4127">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1"/>
            <p:cNvSpPr/>
            <p:nvPr/>
          </p:nvSpPr>
          <p:spPr>
            <a:xfrm>
              <a:off x="3413350" y="3153000"/>
              <a:ext cx="55100" cy="10100"/>
            </a:xfrm>
            <a:custGeom>
              <a:rect b="b" l="l" r="r" t="t"/>
              <a:pathLst>
                <a:path extrusionOk="0" h="404" w="2204">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1"/>
            <p:cNvSpPr/>
            <p:nvPr/>
          </p:nvSpPr>
          <p:spPr>
            <a:xfrm>
              <a:off x="3413350" y="3178575"/>
              <a:ext cx="100075" cy="10125"/>
            </a:xfrm>
            <a:custGeom>
              <a:rect b="b" l="l" r="r" t="t"/>
              <a:pathLst>
                <a:path extrusionOk="0" h="405" w="4003">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1"/>
            <p:cNvSpPr/>
            <p:nvPr/>
          </p:nvSpPr>
          <p:spPr>
            <a:xfrm>
              <a:off x="3411800" y="3198750"/>
              <a:ext cx="58200" cy="10875"/>
            </a:xfrm>
            <a:custGeom>
              <a:rect b="b" l="l" r="r" t="t"/>
              <a:pathLst>
                <a:path extrusionOk="0" h="435" w="2328">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1"/>
            <p:cNvSpPr/>
            <p:nvPr/>
          </p:nvSpPr>
          <p:spPr>
            <a:xfrm>
              <a:off x="3413350" y="3225125"/>
              <a:ext cx="100075" cy="10100"/>
            </a:xfrm>
            <a:custGeom>
              <a:rect b="b" l="l" r="r" t="t"/>
              <a:pathLst>
                <a:path extrusionOk="0" h="404" w="4003">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1"/>
            <p:cNvSpPr/>
            <p:nvPr/>
          </p:nvSpPr>
          <p:spPr>
            <a:xfrm>
              <a:off x="3413350" y="3245275"/>
              <a:ext cx="55100" cy="10100"/>
            </a:xfrm>
            <a:custGeom>
              <a:rect b="b" l="l" r="r" t="t"/>
              <a:pathLst>
                <a:path extrusionOk="0" h="404" w="2204">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81"/>
          <p:cNvGrpSpPr/>
          <p:nvPr/>
        </p:nvGrpSpPr>
        <p:grpSpPr>
          <a:xfrm>
            <a:off x="2440773" y="2262529"/>
            <a:ext cx="349775" cy="346675"/>
            <a:chOff x="2443225" y="3063825"/>
            <a:chExt cx="349775" cy="346675"/>
          </a:xfrm>
        </p:grpSpPr>
        <p:sp>
          <p:nvSpPr>
            <p:cNvPr id="13448" name="Google Shape;13448;p81"/>
            <p:cNvSpPr/>
            <p:nvPr/>
          </p:nvSpPr>
          <p:spPr>
            <a:xfrm>
              <a:off x="2477350" y="3319725"/>
              <a:ext cx="281525" cy="90775"/>
            </a:xfrm>
            <a:custGeom>
              <a:rect b="b" l="l" r="r" t="t"/>
              <a:pathLst>
                <a:path extrusionOk="0" h="3631" w="11261">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1"/>
            <p:cNvSpPr/>
            <p:nvPr/>
          </p:nvSpPr>
          <p:spPr>
            <a:xfrm>
              <a:off x="2443225" y="3063825"/>
              <a:ext cx="349775" cy="225725"/>
            </a:xfrm>
            <a:custGeom>
              <a:rect b="b" l="l" r="r" t="t"/>
              <a:pathLst>
                <a:path extrusionOk="0" h="9029" w="13991">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1"/>
            <p:cNvSpPr/>
            <p:nvPr/>
          </p:nvSpPr>
          <p:spPr>
            <a:xfrm>
              <a:off x="2526200" y="3349975"/>
              <a:ext cx="75250" cy="10875"/>
            </a:xfrm>
            <a:custGeom>
              <a:rect b="b" l="l" r="r" t="t"/>
              <a:pathLst>
                <a:path extrusionOk="0" h="435" w="301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1"/>
            <p:cNvSpPr/>
            <p:nvPr/>
          </p:nvSpPr>
          <p:spPr>
            <a:xfrm>
              <a:off x="2526200" y="3374000"/>
              <a:ext cx="75250" cy="10875"/>
            </a:xfrm>
            <a:custGeom>
              <a:rect b="b" l="l" r="r" t="t"/>
              <a:pathLst>
                <a:path extrusionOk="0" h="435" w="301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1"/>
            <p:cNvSpPr/>
            <p:nvPr/>
          </p:nvSpPr>
          <p:spPr>
            <a:xfrm>
              <a:off x="2635550" y="3349975"/>
              <a:ext cx="76025" cy="10875"/>
            </a:xfrm>
            <a:custGeom>
              <a:rect b="b" l="l" r="r" t="t"/>
              <a:pathLst>
                <a:path extrusionOk="0" h="435" w="3041">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1"/>
            <p:cNvSpPr/>
            <p:nvPr/>
          </p:nvSpPr>
          <p:spPr>
            <a:xfrm>
              <a:off x="2635550" y="3374000"/>
              <a:ext cx="76025" cy="10875"/>
            </a:xfrm>
            <a:custGeom>
              <a:rect b="b" l="l" r="r" t="t"/>
              <a:pathLst>
                <a:path extrusionOk="0" h="435" w="3041">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4" name="Google Shape;13454;p81"/>
          <p:cNvGrpSpPr/>
          <p:nvPr/>
        </p:nvGrpSpPr>
        <p:grpSpPr>
          <a:xfrm>
            <a:off x="1740308" y="2260766"/>
            <a:ext cx="334275" cy="350200"/>
            <a:chOff x="6224475" y="2492100"/>
            <a:chExt cx="334275" cy="350200"/>
          </a:xfrm>
        </p:grpSpPr>
        <p:sp>
          <p:nvSpPr>
            <p:cNvPr id="13455" name="Google Shape;13455;p81"/>
            <p:cNvSpPr/>
            <p:nvPr/>
          </p:nvSpPr>
          <p:spPr>
            <a:xfrm>
              <a:off x="6309800" y="2665025"/>
              <a:ext cx="168300" cy="117125"/>
            </a:xfrm>
            <a:custGeom>
              <a:rect b="b" l="l" r="r" t="t"/>
              <a:pathLst>
                <a:path extrusionOk="0" h="4685" w="6732">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1"/>
            <p:cNvSpPr/>
            <p:nvPr/>
          </p:nvSpPr>
          <p:spPr>
            <a:xfrm>
              <a:off x="6372600" y="2633425"/>
              <a:ext cx="38025" cy="15725"/>
            </a:xfrm>
            <a:custGeom>
              <a:rect b="b" l="l" r="r" t="t"/>
              <a:pathLst>
                <a:path extrusionOk="0" h="629" w="1521">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1"/>
            <p:cNvSpPr/>
            <p:nvPr/>
          </p:nvSpPr>
          <p:spPr>
            <a:xfrm>
              <a:off x="6356800" y="2612875"/>
              <a:ext cx="68550" cy="22125"/>
            </a:xfrm>
            <a:custGeom>
              <a:rect b="b" l="l" r="r" t="t"/>
              <a:pathLst>
                <a:path extrusionOk="0" h="885" w="2742">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1"/>
            <p:cNvSpPr/>
            <p:nvPr/>
          </p:nvSpPr>
          <p:spPr>
            <a:xfrm>
              <a:off x="6343900" y="2592525"/>
              <a:ext cx="96200" cy="27750"/>
            </a:xfrm>
            <a:custGeom>
              <a:rect b="b" l="l" r="r" t="t"/>
              <a:pathLst>
                <a:path extrusionOk="0" h="1110" w="3848">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1"/>
            <p:cNvSpPr/>
            <p:nvPr/>
          </p:nvSpPr>
          <p:spPr>
            <a:xfrm>
              <a:off x="6224475" y="2492100"/>
              <a:ext cx="334275" cy="350200"/>
            </a:xfrm>
            <a:custGeom>
              <a:rect b="b" l="l" r="r" t="t"/>
              <a:pathLst>
                <a:path extrusionOk="0" h="14008" w="13371">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81"/>
          <p:cNvGrpSpPr/>
          <p:nvPr/>
        </p:nvGrpSpPr>
        <p:grpSpPr>
          <a:xfrm>
            <a:off x="1058581" y="2894254"/>
            <a:ext cx="348975" cy="297025"/>
            <a:chOff x="931825" y="3088625"/>
            <a:chExt cx="348975" cy="297025"/>
          </a:xfrm>
        </p:grpSpPr>
        <p:sp>
          <p:nvSpPr>
            <p:cNvPr id="13461" name="Google Shape;13461;p81"/>
            <p:cNvSpPr/>
            <p:nvPr/>
          </p:nvSpPr>
          <p:spPr>
            <a:xfrm>
              <a:off x="1196775" y="3139025"/>
              <a:ext cx="11325" cy="7550"/>
            </a:xfrm>
            <a:custGeom>
              <a:rect b="b" l="l" r="r" t="t"/>
              <a:pathLst>
                <a:path extrusionOk="0" h="302" w="453">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1"/>
            <p:cNvSpPr/>
            <p:nvPr/>
          </p:nvSpPr>
          <p:spPr>
            <a:xfrm>
              <a:off x="1218400" y="3138775"/>
              <a:ext cx="11225" cy="10625"/>
            </a:xfrm>
            <a:custGeom>
              <a:rect b="b" l="l" r="r" t="t"/>
              <a:pathLst>
                <a:path extrusionOk="0" h="425" w="449">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1"/>
            <p:cNvSpPr/>
            <p:nvPr/>
          </p:nvSpPr>
          <p:spPr>
            <a:xfrm>
              <a:off x="1240100" y="3138775"/>
              <a:ext cx="10450" cy="10625"/>
            </a:xfrm>
            <a:custGeom>
              <a:rect b="b" l="l" r="r" t="t"/>
              <a:pathLst>
                <a:path extrusionOk="0" h="425" w="418">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1"/>
            <p:cNvSpPr/>
            <p:nvPr/>
          </p:nvSpPr>
          <p:spPr>
            <a:xfrm>
              <a:off x="931825" y="3088625"/>
              <a:ext cx="348975" cy="297025"/>
            </a:xfrm>
            <a:custGeom>
              <a:rect b="b" l="l" r="r" t="t"/>
              <a:pathLst>
                <a:path extrusionOk="0" h="11881" w="13959">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81"/>
            <p:cNvSpPr/>
            <p:nvPr/>
          </p:nvSpPr>
          <p:spPr>
            <a:xfrm>
              <a:off x="999275" y="3246825"/>
              <a:ext cx="61300" cy="10100"/>
            </a:xfrm>
            <a:custGeom>
              <a:rect b="b" l="l" r="r" t="t"/>
              <a:pathLst>
                <a:path extrusionOk="0" h="404" w="2452">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1"/>
            <p:cNvSpPr/>
            <p:nvPr/>
          </p:nvSpPr>
          <p:spPr>
            <a:xfrm>
              <a:off x="999275" y="3270875"/>
              <a:ext cx="117125" cy="10100"/>
            </a:xfrm>
            <a:custGeom>
              <a:rect b="b" l="l" r="r" t="t"/>
              <a:pathLst>
                <a:path extrusionOk="0" h="404" w="4685">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1"/>
            <p:cNvSpPr/>
            <p:nvPr/>
          </p:nvSpPr>
          <p:spPr>
            <a:xfrm>
              <a:off x="997725" y="3294900"/>
              <a:ext cx="120225" cy="10100"/>
            </a:xfrm>
            <a:custGeom>
              <a:rect b="b" l="l" r="r" t="t"/>
              <a:pathLst>
                <a:path extrusionOk="0" h="404" w="4809">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1"/>
            <p:cNvSpPr/>
            <p:nvPr/>
          </p:nvSpPr>
          <p:spPr>
            <a:xfrm>
              <a:off x="999275" y="3318950"/>
              <a:ext cx="117125" cy="10100"/>
            </a:xfrm>
            <a:custGeom>
              <a:rect b="b" l="l" r="r" t="t"/>
              <a:pathLst>
                <a:path extrusionOk="0" h="404" w="4685">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1"/>
            <p:cNvSpPr/>
            <p:nvPr/>
          </p:nvSpPr>
          <p:spPr>
            <a:xfrm>
              <a:off x="999275" y="3342825"/>
              <a:ext cx="117125" cy="10275"/>
            </a:xfrm>
            <a:custGeom>
              <a:rect b="b" l="l" r="r" t="t"/>
              <a:pathLst>
                <a:path extrusionOk="0" h="411" w="4685">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0" name="Google Shape;13470;p81"/>
          <p:cNvGrpSpPr/>
          <p:nvPr/>
        </p:nvGrpSpPr>
        <p:grpSpPr>
          <a:xfrm>
            <a:off x="1814370" y="2868279"/>
            <a:ext cx="186150" cy="348975"/>
            <a:chOff x="6298925" y="1923875"/>
            <a:chExt cx="186150" cy="348975"/>
          </a:xfrm>
        </p:grpSpPr>
        <p:sp>
          <p:nvSpPr>
            <p:cNvPr id="13471" name="Google Shape;13471;p81"/>
            <p:cNvSpPr/>
            <p:nvPr/>
          </p:nvSpPr>
          <p:spPr>
            <a:xfrm>
              <a:off x="6298925" y="1923875"/>
              <a:ext cx="186150" cy="348975"/>
            </a:xfrm>
            <a:custGeom>
              <a:rect b="b" l="l" r="r" t="t"/>
              <a:pathLst>
                <a:path extrusionOk="0" h="13959" w="7446">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1"/>
            <p:cNvSpPr/>
            <p:nvPr/>
          </p:nvSpPr>
          <p:spPr>
            <a:xfrm>
              <a:off x="6324525" y="2049400"/>
              <a:ext cx="134175" cy="102475"/>
            </a:xfrm>
            <a:custGeom>
              <a:rect b="b" l="l" r="r" t="t"/>
              <a:pathLst>
                <a:path extrusionOk="0" h="4099" w="5367">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1"/>
            <p:cNvSpPr/>
            <p:nvPr/>
          </p:nvSpPr>
          <p:spPr>
            <a:xfrm>
              <a:off x="6412925" y="2171625"/>
              <a:ext cx="21750" cy="32200"/>
            </a:xfrm>
            <a:custGeom>
              <a:rect b="b" l="l" r="r" t="t"/>
              <a:pathLst>
                <a:path extrusionOk="0" h="1288" w="87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1"/>
            <p:cNvSpPr/>
            <p:nvPr/>
          </p:nvSpPr>
          <p:spPr>
            <a:xfrm>
              <a:off x="6349325" y="2171625"/>
              <a:ext cx="21750" cy="32200"/>
            </a:xfrm>
            <a:custGeom>
              <a:rect b="b" l="l" r="r" t="t"/>
              <a:pathLst>
                <a:path extrusionOk="0" h="1288" w="87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1"/>
            <p:cNvSpPr/>
            <p:nvPr/>
          </p:nvSpPr>
          <p:spPr>
            <a:xfrm>
              <a:off x="6328850" y="1999600"/>
              <a:ext cx="37125" cy="9850"/>
            </a:xfrm>
            <a:custGeom>
              <a:rect b="b" l="l" r="r" t="t"/>
              <a:pathLst>
                <a:path extrusionOk="0" h="394" w="1485">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1"/>
            <p:cNvSpPr/>
            <p:nvPr/>
          </p:nvSpPr>
          <p:spPr>
            <a:xfrm>
              <a:off x="6327625" y="2020800"/>
              <a:ext cx="122550" cy="10100"/>
            </a:xfrm>
            <a:custGeom>
              <a:rect b="b" l="l" r="r" t="t"/>
              <a:pathLst>
                <a:path extrusionOk="0" h="404" w="4902">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7" name="Google Shape;13477;p81"/>
          <p:cNvGrpSpPr/>
          <p:nvPr/>
        </p:nvGrpSpPr>
        <p:grpSpPr>
          <a:xfrm>
            <a:off x="2427260" y="2879016"/>
            <a:ext cx="376800" cy="327500"/>
            <a:chOff x="7718850" y="3678550"/>
            <a:chExt cx="376800" cy="327500"/>
          </a:xfrm>
        </p:grpSpPr>
        <p:sp>
          <p:nvSpPr>
            <p:cNvPr id="13478" name="Google Shape;13478;p81"/>
            <p:cNvSpPr/>
            <p:nvPr/>
          </p:nvSpPr>
          <p:spPr>
            <a:xfrm>
              <a:off x="7718850" y="3678550"/>
              <a:ext cx="376800" cy="327500"/>
            </a:xfrm>
            <a:custGeom>
              <a:rect b="b" l="l" r="r" t="t"/>
              <a:pathLst>
                <a:path extrusionOk="0" h="13100" w="15072">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1"/>
            <p:cNvSpPr/>
            <p:nvPr/>
          </p:nvSpPr>
          <p:spPr>
            <a:xfrm>
              <a:off x="7863075" y="3709550"/>
              <a:ext cx="203200" cy="174750"/>
            </a:xfrm>
            <a:custGeom>
              <a:rect b="b" l="l" r="r" t="t"/>
              <a:pathLst>
                <a:path extrusionOk="0" h="6990" w="8128">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0" name="Google Shape;13480;p81"/>
          <p:cNvGrpSpPr/>
          <p:nvPr/>
        </p:nvGrpSpPr>
        <p:grpSpPr>
          <a:xfrm>
            <a:off x="3253183" y="2868179"/>
            <a:ext cx="297825" cy="349175"/>
            <a:chOff x="957400" y="1923675"/>
            <a:chExt cx="297825" cy="349175"/>
          </a:xfrm>
        </p:grpSpPr>
        <p:sp>
          <p:nvSpPr>
            <p:cNvPr id="13481" name="Google Shape;13481;p81"/>
            <p:cNvSpPr/>
            <p:nvPr/>
          </p:nvSpPr>
          <p:spPr>
            <a:xfrm>
              <a:off x="1085350" y="1977950"/>
              <a:ext cx="48400" cy="17275"/>
            </a:xfrm>
            <a:custGeom>
              <a:rect b="b" l="l" r="r" t="t"/>
              <a:pathLst>
                <a:path extrusionOk="0" h="691" w="1936">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1"/>
            <p:cNvSpPr/>
            <p:nvPr/>
          </p:nvSpPr>
          <p:spPr>
            <a:xfrm>
              <a:off x="1064725" y="1951200"/>
              <a:ext cx="85800" cy="25425"/>
            </a:xfrm>
            <a:custGeom>
              <a:rect b="b" l="l" r="r" t="t"/>
              <a:pathLst>
                <a:path extrusionOk="0" h="1017" w="3432">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1"/>
            <p:cNvSpPr/>
            <p:nvPr/>
          </p:nvSpPr>
          <p:spPr>
            <a:xfrm>
              <a:off x="1047350" y="1923675"/>
              <a:ext cx="122550" cy="33750"/>
            </a:xfrm>
            <a:custGeom>
              <a:rect b="b" l="l" r="r" t="t"/>
              <a:pathLst>
                <a:path extrusionOk="0" h="1350" w="4902">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1"/>
            <p:cNvSpPr/>
            <p:nvPr/>
          </p:nvSpPr>
          <p:spPr>
            <a:xfrm>
              <a:off x="957400" y="2025450"/>
              <a:ext cx="297825" cy="247400"/>
            </a:xfrm>
            <a:custGeom>
              <a:rect b="b" l="l" r="r" t="t"/>
              <a:pathLst>
                <a:path extrusionOk="0" h="9896" w="11913">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1"/>
            <p:cNvSpPr/>
            <p:nvPr/>
          </p:nvSpPr>
          <p:spPr>
            <a:xfrm>
              <a:off x="1062875" y="2104550"/>
              <a:ext cx="86875" cy="38025"/>
            </a:xfrm>
            <a:custGeom>
              <a:rect b="b" l="l" r="r" t="t"/>
              <a:pathLst>
                <a:path extrusionOk="0" h="1521" w="3475">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6" name="Google Shape;13486;p81"/>
          <p:cNvGrpSpPr/>
          <p:nvPr/>
        </p:nvGrpSpPr>
        <p:grpSpPr>
          <a:xfrm>
            <a:off x="3993514" y="2873704"/>
            <a:ext cx="349775" cy="338125"/>
            <a:chOff x="6970500" y="3673350"/>
            <a:chExt cx="349775" cy="338125"/>
          </a:xfrm>
        </p:grpSpPr>
        <p:sp>
          <p:nvSpPr>
            <p:cNvPr id="13487" name="Google Shape;13487;p81"/>
            <p:cNvSpPr/>
            <p:nvPr/>
          </p:nvSpPr>
          <p:spPr>
            <a:xfrm>
              <a:off x="6970500" y="3673350"/>
              <a:ext cx="349775" cy="338125"/>
            </a:xfrm>
            <a:custGeom>
              <a:rect b="b" l="l" r="r" t="t"/>
              <a:pathLst>
                <a:path extrusionOk="0" h="13525" w="13991">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1"/>
            <p:cNvSpPr/>
            <p:nvPr/>
          </p:nvSpPr>
          <p:spPr>
            <a:xfrm>
              <a:off x="7202725" y="3883500"/>
              <a:ext cx="38450" cy="15825"/>
            </a:xfrm>
            <a:custGeom>
              <a:rect b="b" l="l" r="r" t="t"/>
              <a:pathLst>
                <a:path extrusionOk="0" h="633" w="1538">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1"/>
            <p:cNvSpPr/>
            <p:nvPr/>
          </p:nvSpPr>
          <p:spPr>
            <a:xfrm>
              <a:off x="7190725" y="3864300"/>
              <a:ext cx="64400" cy="21550"/>
            </a:xfrm>
            <a:custGeom>
              <a:rect b="b" l="l" r="r" t="t"/>
              <a:pathLst>
                <a:path extrusionOk="0" h="862" w="2576">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1"/>
            <p:cNvSpPr/>
            <p:nvPr/>
          </p:nvSpPr>
          <p:spPr>
            <a:xfrm>
              <a:off x="7176775" y="3844525"/>
              <a:ext cx="92300" cy="27350"/>
            </a:xfrm>
            <a:custGeom>
              <a:rect b="b" l="l" r="r" t="t"/>
              <a:pathLst>
                <a:path extrusionOk="0" h="1094" w="3692">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1"/>
            <p:cNvSpPr/>
            <p:nvPr/>
          </p:nvSpPr>
          <p:spPr>
            <a:xfrm>
              <a:off x="7020125" y="3734600"/>
              <a:ext cx="111700" cy="33375"/>
            </a:xfrm>
            <a:custGeom>
              <a:rect b="b" l="l" r="r" t="t"/>
              <a:pathLst>
                <a:path extrusionOk="0" h="1335" w="4468">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1"/>
            <p:cNvSpPr/>
            <p:nvPr/>
          </p:nvSpPr>
          <p:spPr>
            <a:xfrm>
              <a:off x="7172125" y="3735375"/>
              <a:ext cx="93075" cy="86100"/>
            </a:xfrm>
            <a:custGeom>
              <a:rect b="b" l="l" r="r" t="t"/>
              <a:pathLst>
                <a:path extrusionOk="0" h="3444" w="3723">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1"/>
            <p:cNvSpPr/>
            <p:nvPr/>
          </p:nvSpPr>
          <p:spPr>
            <a:xfrm>
              <a:off x="7024775" y="3785000"/>
              <a:ext cx="103175" cy="10125"/>
            </a:xfrm>
            <a:custGeom>
              <a:rect b="b" l="l" r="r" t="t"/>
              <a:pathLst>
                <a:path extrusionOk="0" h="405" w="4127">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1"/>
            <p:cNvSpPr/>
            <p:nvPr/>
          </p:nvSpPr>
          <p:spPr>
            <a:xfrm>
              <a:off x="7024775" y="3812925"/>
              <a:ext cx="103175" cy="10100"/>
            </a:xfrm>
            <a:custGeom>
              <a:rect b="b" l="l" r="r" t="t"/>
              <a:pathLst>
                <a:path extrusionOk="0" h="404" w="4127">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1"/>
            <p:cNvSpPr/>
            <p:nvPr/>
          </p:nvSpPr>
          <p:spPr>
            <a:xfrm>
              <a:off x="7024775" y="3840075"/>
              <a:ext cx="102400" cy="10100"/>
            </a:xfrm>
            <a:custGeom>
              <a:rect b="b" l="l" r="r" t="t"/>
              <a:pathLst>
                <a:path extrusionOk="0" h="404" w="4096">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1"/>
            <p:cNvSpPr/>
            <p:nvPr/>
          </p:nvSpPr>
          <p:spPr>
            <a:xfrm>
              <a:off x="7024000" y="3867975"/>
              <a:ext cx="104725" cy="10125"/>
            </a:xfrm>
            <a:custGeom>
              <a:rect b="b" l="l" r="r" t="t"/>
              <a:pathLst>
                <a:path extrusionOk="0" h="405" w="4189">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1"/>
            <p:cNvSpPr/>
            <p:nvPr/>
          </p:nvSpPr>
          <p:spPr>
            <a:xfrm>
              <a:off x="7024000" y="3895900"/>
              <a:ext cx="104725" cy="10100"/>
            </a:xfrm>
            <a:custGeom>
              <a:rect b="b" l="l" r="r" t="t"/>
              <a:pathLst>
                <a:path extrusionOk="0" h="404" w="4189">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8" name="Google Shape;13498;p81"/>
          <p:cNvGrpSpPr/>
          <p:nvPr/>
        </p:nvGrpSpPr>
        <p:grpSpPr>
          <a:xfrm>
            <a:off x="4725464" y="2874054"/>
            <a:ext cx="349000" cy="337425"/>
            <a:chOff x="6217500" y="3673850"/>
            <a:chExt cx="349000" cy="337425"/>
          </a:xfrm>
        </p:grpSpPr>
        <p:sp>
          <p:nvSpPr>
            <p:cNvPr id="13499" name="Google Shape;13499;p81"/>
            <p:cNvSpPr/>
            <p:nvPr/>
          </p:nvSpPr>
          <p:spPr>
            <a:xfrm>
              <a:off x="6217500" y="3673850"/>
              <a:ext cx="349000" cy="337425"/>
            </a:xfrm>
            <a:custGeom>
              <a:rect b="b" l="l" r="r" t="t"/>
              <a:pathLst>
                <a:path extrusionOk="0" h="13497" w="1396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1"/>
            <p:cNvSpPr/>
            <p:nvPr/>
          </p:nvSpPr>
          <p:spPr>
            <a:xfrm>
              <a:off x="6498225" y="3875600"/>
              <a:ext cx="19425" cy="10250"/>
            </a:xfrm>
            <a:custGeom>
              <a:rect b="b" l="l" r="r" t="t"/>
              <a:pathLst>
                <a:path extrusionOk="0" h="410" w="777">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1"/>
            <p:cNvSpPr/>
            <p:nvPr/>
          </p:nvSpPr>
          <p:spPr>
            <a:xfrm>
              <a:off x="6496675" y="3928475"/>
              <a:ext cx="22525" cy="10100"/>
            </a:xfrm>
            <a:custGeom>
              <a:rect b="b" l="l" r="r" t="t"/>
              <a:pathLst>
                <a:path extrusionOk="0" h="404" w="901">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1"/>
            <p:cNvSpPr/>
            <p:nvPr/>
          </p:nvSpPr>
          <p:spPr>
            <a:xfrm>
              <a:off x="6496675" y="3981200"/>
              <a:ext cx="22525" cy="10100"/>
            </a:xfrm>
            <a:custGeom>
              <a:rect b="b" l="l" r="r" t="t"/>
              <a:pathLst>
                <a:path extrusionOk="0" h="404" w="901">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81"/>
          <p:cNvGrpSpPr/>
          <p:nvPr/>
        </p:nvGrpSpPr>
        <p:grpSpPr>
          <a:xfrm>
            <a:off x="5508379" y="2881329"/>
            <a:ext cx="349000" cy="322875"/>
            <a:chOff x="5452875" y="3681100"/>
            <a:chExt cx="349000" cy="322875"/>
          </a:xfrm>
        </p:grpSpPr>
        <p:sp>
          <p:nvSpPr>
            <p:cNvPr id="13504" name="Google Shape;13504;p81"/>
            <p:cNvSpPr/>
            <p:nvPr/>
          </p:nvSpPr>
          <p:spPr>
            <a:xfrm>
              <a:off x="5717700" y="3731500"/>
              <a:ext cx="11275" cy="7900"/>
            </a:xfrm>
            <a:custGeom>
              <a:rect b="b" l="l" r="r" t="t"/>
              <a:pathLst>
                <a:path extrusionOk="0" h="316" w="451">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1"/>
            <p:cNvSpPr/>
            <p:nvPr/>
          </p:nvSpPr>
          <p:spPr>
            <a:xfrm>
              <a:off x="5738650" y="3731500"/>
              <a:ext cx="12050" cy="7900"/>
            </a:xfrm>
            <a:custGeom>
              <a:rect b="b" l="l" r="r" t="t"/>
              <a:pathLst>
                <a:path extrusionOk="0" h="316" w="482">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1"/>
            <p:cNvSpPr/>
            <p:nvPr/>
          </p:nvSpPr>
          <p:spPr>
            <a:xfrm>
              <a:off x="5760425" y="3732025"/>
              <a:ext cx="11200" cy="9850"/>
            </a:xfrm>
            <a:custGeom>
              <a:rect b="b" l="l" r="r" t="t"/>
              <a:pathLst>
                <a:path extrusionOk="0" h="394" w="448">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1"/>
            <p:cNvSpPr/>
            <p:nvPr/>
          </p:nvSpPr>
          <p:spPr>
            <a:xfrm>
              <a:off x="5452875" y="3681100"/>
              <a:ext cx="349000" cy="322875"/>
            </a:xfrm>
            <a:custGeom>
              <a:rect b="b" l="l" r="r" t="t"/>
              <a:pathLst>
                <a:path extrusionOk="0" h="12915" w="1396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81"/>
            <p:cNvSpPr/>
            <p:nvPr/>
          </p:nvSpPr>
          <p:spPr>
            <a:xfrm>
              <a:off x="5664575" y="3774025"/>
              <a:ext cx="111700" cy="96300"/>
            </a:xfrm>
            <a:custGeom>
              <a:rect b="b" l="l" r="r" t="t"/>
              <a:pathLst>
                <a:path extrusionOk="0" h="3852" w="4468">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1"/>
            <p:cNvSpPr/>
            <p:nvPr/>
          </p:nvSpPr>
          <p:spPr>
            <a:xfrm>
              <a:off x="5711900" y="3793775"/>
              <a:ext cx="45725" cy="38875"/>
            </a:xfrm>
            <a:custGeom>
              <a:rect b="b" l="l" r="r" t="t"/>
              <a:pathLst>
                <a:path extrusionOk="0" h="1555" w="1829">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1"/>
            <p:cNvSpPr/>
            <p:nvPr/>
          </p:nvSpPr>
          <p:spPr>
            <a:xfrm>
              <a:off x="5478475" y="3856350"/>
              <a:ext cx="146575" cy="125575"/>
            </a:xfrm>
            <a:custGeom>
              <a:rect b="b" l="l" r="r" t="t"/>
              <a:pathLst>
                <a:path extrusionOk="0" h="5023" w="5863">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1"/>
            <p:cNvSpPr/>
            <p:nvPr/>
          </p:nvSpPr>
          <p:spPr>
            <a:xfrm>
              <a:off x="5520350" y="3882725"/>
              <a:ext cx="45000" cy="38400"/>
            </a:xfrm>
            <a:custGeom>
              <a:rect b="b" l="l" r="r" t="t"/>
              <a:pathLst>
                <a:path extrusionOk="0" h="1536" w="180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1"/>
            <p:cNvSpPr/>
            <p:nvPr/>
          </p:nvSpPr>
          <p:spPr>
            <a:xfrm>
              <a:off x="5484675" y="3774150"/>
              <a:ext cx="148925" cy="68450"/>
            </a:xfrm>
            <a:custGeom>
              <a:rect b="b" l="l" r="r" t="t"/>
              <a:pathLst>
                <a:path extrusionOk="0" h="2738" w="5957">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1"/>
            <p:cNvSpPr/>
            <p:nvPr/>
          </p:nvSpPr>
          <p:spPr>
            <a:xfrm>
              <a:off x="5621925" y="3889700"/>
              <a:ext cx="149700" cy="84550"/>
            </a:xfrm>
            <a:custGeom>
              <a:rect b="b" l="l" r="r" t="t"/>
              <a:pathLst>
                <a:path extrusionOk="0" h="3382" w="5988">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1"/>
            <p:cNvSpPr/>
            <p:nvPr/>
          </p:nvSpPr>
          <p:spPr>
            <a:xfrm>
              <a:off x="5643650" y="3923050"/>
              <a:ext cx="47325" cy="10100"/>
            </a:xfrm>
            <a:custGeom>
              <a:rect b="b" l="l" r="r" t="t"/>
              <a:pathLst>
                <a:path extrusionOk="0" h="404" w="1893">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1"/>
            <p:cNvSpPr/>
            <p:nvPr/>
          </p:nvSpPr>
          <p:spPr>
            <a:xfrm>
              <a:off x="5642100" y="3941650"/>
              <a:ext cx="108600" cy="10875"/>
            </a:xfrm>
            <a:custGeom>
              <a:rect b="b" l="l" r="r" t="t"/>
              <a:pathLst>
                <a:path extrusionOk="0" h="435" w="4344">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1"/>
            <p:cNvSpPr/>
            <p:nvPr/>
          </p:nvSpPr>
          <p:spPr>
            <a:xfrm>
              <a:off x="5508725" y="3796650"/>
              <a:ext cx="100825" cy="10100"/>
            </a:xfrm>
            <a:custGeom>
              <a:rect b="b" l="l" r="r" t="t"/>
              <a:pathLst>
                <a:path extrusionOk="0" h="404" w="4033">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81"/>
          <p:cNvGrpSpPr/>
          <p:nvPr/>
        </p:nvGrpSpPr>
        <p:grpSpPr>
          <a:xfrm>
            <a:off x="6273595" y="2868454"/>
            <a:ext cx="352100" cy="348625"/>
            <a:chOff x="5456750" y="2492275"/>
            <a:chExt cx="352100" cy="348625"/>
          </a:xfrm>
        </p:grpSpPr>
        <p:sp>
          <p:nvSpPr>
            <p:cNvPr id="13518" name="Google Shape;13518;p81"/>
            <p:cNvSpPr/>
            <p:nvPr/>
          </p:nvSpPr>
          <p:spPr>
            <a:xfrm>
              <a:off x="5559125" y="2556650"/>
              <a:ext cx="113250" cy="10100"/>
            </a:xfrm>
            <a:custGeom>
              <a:rect b="b" l="l" r="r" t="t"/>
              <a:pathLst>
                <a:path extrusionOk="0" h="404" w="453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1"/>
            <p:cNvSpPr/>
            <p:nvPr/>
          </p:nvSpPr>
          <p:spPr>
            <a:xfrm>
              <a:off x="5541275" y="2586900"/>
              <a:ext cx="150475" cy="10100"/>
            </a:xfrm>
            <a:custGeom>
              <a:rect b="b" l="l" r="r" t="t"/>
              <a:pathLst>
                <a:path extrusionOk="0" h="404" w="6019">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1"/>
            <p:cNvSpPr/>
            <p:nvPr/>
          </p:nvSpPr>
          <p:spPr>
            <a:xfrm>
              <a:off x="5541275" y="2614025"/>
              <a:ext cx="148150" cy="10125"/>
            </a:xfrm>
            <a:custGeom>
              <a:rect b="b" l="l" r="r" t="t"/>
              <a:pathLst>
                <a:path extrusionOk="0" h="405" w="5926">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1"/>
            <p:cNvSpPr/>
            <p:nvPr/>
          </p:nvSpPr>
          <p:spPr>
            <a:xfrm>
              <a:off x="5540825" y="2640925"/>
              <a:ext cx="148600" cy="10475"/>
            </a:xfrm>
            <a:custGeom>
              <a:rect b="b" l="l" r="r" t="t"/>
              <a:pathLst>
                <a:path extrusionOk="0" h="419" w="5944">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81"/>
            <p:cNvSpPr/>
            <p:nvPr/>
          </p:nvSpPr>
          <p:spPr>
            <a:xfrm>
              <a:off x="5456750" y="2492275"/>
              <a:ext cx="352100" cy="348625"/>
            </a:xfrm>
            <a:custGeom>
              <a:rect b="b" l="l" r="r" t="t"/>
              <a:pathLst>
                <a:path extrusionOk="0" h="13945" w="14084">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1"/>
            <p:cNvSpPr/>
            <p:nvPr/>
          </p:nvSpPr>
          <p:spPr>
            <a:xfrm>
              <a:off x="5734375" y="2771450"/>
              <a:ext cx="21750" cy="38625"/>
            </a:xfrm>
            <a:custGeom>
              <a:rect b="b" l="l" r="r" t="t"/>
              <a:pathLst>
                <a:path extrusionOk="0" h="1545" w="87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4" name="Google Shape;13524;p81"/>
          <p:cNvGrpSpPr/>
          <p:nvPr/>
        </p:nvGrpSpPr>
        <p:grpSpPr>
          <a:xfrm>
            <a:off x="7090933" y="2868279"/>
            <a:ext cx="186150" cy="348975"/>
            <a:chOff x="5534300" y="1923875"/>
            <a:chExt cx="186150" cy="348975"/>
          </a:xfrm>
        </p:grpSpPr>
        <p:sp>
          <p:nvSpPr>
            <p:cNvPr id="13525" name="Google Shape;13525;p81"/>
            <p:cNvSpPr/>
            <p:nvPr/>
          </p:nvSpPr>
          <p:spPr>
            <a:xfrm>
              <a:off x="5534300" y="1923875"/>
              <a:ext cx="186150" cy="348975"/>
            </a:xfrm>
            <a:custGeom>
              <a:rect b="b" l="l" r="r" t="t"/>
              <a:pathLst>
                <a:path extrusionOk="0" h="13959" w="7446">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1"/>
            <p:cNvSpPr/>
            <p:nvPr/>
          </p:nvSpPr>
          <p:spPr>
            <a:xfrm>
              <a:off x="5564550" y="1984350"/>
              <a:ext cx="127200" cy="159775"/>
            </a:xfrm>
            <a:custGeom>
              <a:rect b="b" l="l" r="r" t="t"/>
              <a:pathLst>
                <a:path extrusionOk="0" h="6391" w="5088">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1"/>
            <p:cNvSpPr/>
            <p:nvPr/>
          </p:nvSpPr>
          <p:spPr>
            <a:xfrm>
              <a:off x="5589375" y="2013050"/>
              <a:ext cx="39575" cy="10100"/>
            </a:xfrm>
            <a:custGeom>
              <a:rect b="b" l="l" r="r" t="t"/>
              <a:pathLst>
                <a:path extrusionOk="0" h="404" w="1583">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1"/>
            <p:cNvSpPr/>
            <p:nvPr/>
          </p:nvSpPr>
          <p:spPr>
            <a:xfrm>
              <a:off x="5591700" y="2036300"/>
              <a:ext cx="72900" cy="10125"/>
            </a:xfrm>
            <a:custGeom>
              <a:rect b="b" l="l" r="r" t="t"/>
              <a:pathLst>
                <a:path extrusionOk="0" h="405" w="2916">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1"/>
            <p:cNvSpPr/>
            <p:nvPr/>
          </p:nvSpPr>
          <p:spPr>
            <a:xfrm>
              <a:off x="5591700" y="2059575"/>
              <a:ext cx="72900" cy="10100"/>
            </a:xfrm>
            <a:custGeom>
              <a:rect b="b" l="l" r="r" t="t"/>
              <a:pathLst>
                <a:path extrusionOk="0" h="404" w="2916">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1"/>
            <p:cNvSpPr/>
            <p:nvPr/>
          </p:nvSpPr>
          <p:spPr>
            <a:xfrm>
              <a:off x="5590925" y="2081275"/>
              <a:ext cx="73675" cy="10125"/>
            </a:xfrm>
            <a:custGeom>
              <a:rect b="b" l="l" r="r" t="t"/>
              <a:pathLst>
                <a:path extrusionOk="0" h="405" w="2947">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1"/>
            <p:cNvSpPr/>
            <p:nvPr/>
          </p:nvSpPr>
          <p:spPr>
            <a:xfrm>
              <a:off x="5589375" y="2103775"/>
              <a:ext cx="76775" cy="10875"/>
            </a:xfrm>
            <a:custGeom>
              <a:rect b="b" l="l" r="r" t="t"/>
              <a:pathLst>
                <a:path extrusionOk="0" h="435" w="3071">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1"/>
            <p:cNvSpPr/>
            <p:nvPr/>
          </p:nvSpPr>
          <p:spPr>
            <a:xfrm>
              <a:off x="5556800" y="2155925"/>
              <a:ext cx="141750" cy="57600"/>
            </a:xfrm>
            <a:custGeom>
              <a:rect b="b" l="l" r="r" t="t"/>
              <a:pathLst>
                <a:path extrusionOk="0" h="2304" w="567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81"/>
          <p:cNvGrpSpPr/>
          <p:nvPr/>
        </p:nvGrpSpPr>
        <p:grpSpPr>
          <a:xfrm>
            <a:off x="7745340" y="2927979"/>
            <a:ext cx="349000" cy="229575"/>
            <a:chOff x="4720050" y="3726850"/>
            <a:chExt cx="349000" cy="229575"/>
          </a:xfrm>
        </p:grpSpPr>
        <p:sp>
          <p:nvSpPr>
            <p:cNvPr id="13534" name="Google Shape;13534;p81"/>
            <p:cNvSpPr/>
            <p:nvPr/>
          </p:nvSpPr>
          <p:spPr>
            <a:xfrm>
              <a:off x="4759600" y="3826100"/>
              <a:ext cx="12675" cy="8900"/>
            </a:xfrm>
            <a:custGeom>
              <a:rect b="b" l="l" r="r" t="t"/>
              <a:pathLst>
                <a:path extrusionOk="0" h="356" w="507">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1"/>
            <p:cNvSpPr/>
            <p:nvPr/>
          </p:nvSpPr>
          <p:spPr>
            <a:xfrm>
              <a:off x="4794500" y="3826100"/>
              <a:ext cx="13975" cy="11675"/>
            </a:xfrm>
            <a:custGeom>
              <a:rect b="b" l="l" r="r" t="t"/>
              <a:pathLst>
                <a:path extrusionOk="0" h="467" w="559">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1"/>
            <p:cNvSpPr/>
            <p:nvPr/>
          </p:nvSpPr>
          <p:spPr>
            <a:xfrm>
              <a:off x="4829400" y="3826100"/>
              <a:ext cx="13200" cy="11675"/>
            </a:xfrm>
            <a:custGeom>
              <a:rect b="b" l="l" r="r" t="t"/>
              <a:pathLst>
                <a:path extrusionOk="0" h="467" w="528">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1"/>
            <p:cNvSpPr/>
            <p:nvPr/>
          </p:nvSpPr>
          <p:spPr>
            <a:xfrm>
              <a:off x="4720050" y="3726850"/>
              <a:ext cx="349000" cy="229575"/>
            </a:xfrm>
            <a:custGeom>
              <a:rect b="b" l="l" r="r" t="t"/>
              <a:pathLst>
                <a:path extrusionOk="0" h="9183" w="1396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8" name="Google Shape;13538;p81"/>
          <p:cNvGrpSpPr/>
          <p:nvPr/>
        </p:nvGrpSpPr>
        <p:grpSpPr>
          <a:xfrm>
            <a:off x="7777528" y="3436529"/>
            <a:ext cx="284625" cy="349375"/>
            <a:chOff x="2475800" y="1923875"/>
            <a:chExt cx="284625" cy="349375"/>
          </a:xfrm>
        </p:grpSpPr>
        <p:sp>
          <p:nvSpPr>
            <p:cNvPr id="13539" name="Google Shape;13539;p81"/>
            <p:cNvSpPr/>
            <p:nvPr/>
          </p:nvSpPr>
          <p:spPr>
            <a:xfrm>
              <a:off x="2527750" y="2095250"/>
              <a:ext cx="69825" cy="38800"/>
            </a:xfrm>
            <a:custGeom>
              <a:rect b="b" l="l" r="r" t="t"/>
              <a:pathLst>
                <a:path extrusionOk="0" h="1552" w="2793">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1"/>
            <p:cNvSpPr/>
            <p:nvPr/>
          </p:nvSpPr>
          <p:spPr>
            <a:xfrm>
              <a:off x="2536275" y="1954100"/>
              <a:ext cx="52775" cy="10100"/>
            </a:xfrm>
            <a:custGeom>
              <a:rect b="b" l="l" r="r" t="t"/>
              <a:pathLst>
                <a:path extrusionOk="0" h="404" w="2111">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1"/>
            <p:cNvSpPr/>
            <p:nvPr/>
          </p:nvSpPr>
          <p:spPr>
            <a:xfrm>
              <a:off x="2613050" y="2027775"/>
              <a:ext cx="52000" cy="10100"/>
            </a:xfrm>
            <a:custGeom>
              <a:rect b="b" l="l" r="r" t="t"/>
              <a:pathLst>
                <a:path extrusionOk="0" h="404" w="208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1"/>
            <p:cNvSpPr/>
            <p:nvPr/>
          </p:nvSpPr>
          <p:spPr>
            <a:xfrm>
              <a:off x="2536275" y="1978150"/>
              <a:ext cx="128000" cy="10100"/>
            </a:xfrm>
            <a:custGeom>
              <a:rect b="b" l="l" r="r" t="t"/>
              <a:pathLst>
                <a:path extrusionOk="0" h="404" w="512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1"/>
            <p:cNvSpPr/>
            <p:nvPr/>
          </p:nvSpPr>
          <p:spPr>
            <a:xfrm>
              <a:off x="2538625" y="2002175"/>
              <a:ext cx="124100" cy="10125"/>
            </a:xfrm>
            <a:custGeom>
              <a:rect b="b" l="l" r="r" t="t"/>
              <a:pathLst>
                <a:path extrusionOk="0" h="405" w="4964">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1"/>
            <p:cNvSpPr/>
            <p:nvPr/>
          </p:nvSpPr>
          <p:spPr>
            <a:xfrm>
              <a:off x="2527175" y="2148725"/>
              <a:ext cx="131500" cy="10175"/>
            </a:xfrm>
            <a:custGeom>
              <a:rect b="b" l="l" r="r" t="t"/>
              <a:pathLst>
                <a:path extrusionOk="0" h="407" w="526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1"/>
            <p:cNvSpPr/>
            <p:nvPr/>
          </p:nvSpPr>
          <p:spPr>
            <a:xfrm>
              <a:off x="2526200" y="2172025"/>
              <a:ext cx="134200" cy="10875"/>
            </a:xfrm>
            <a:custGeom>
              <a:rect b="b" l="l" r="r" t="t"/>
              <a:pathLst>
                <a:path extrusionOk="0" h="435" w="5368">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1"/>
            <p:cNvSpPr/>
            <p:nvPr/>
          </p:nvSpPr>
          <p:spPr>
            <a:xfrm>
              <a:off x="2475800" y="1923875"/>
              <a:ext cx="284625" cy="349375"/>
            </a:xfrm>
            <a:custGeom>
              <a:rect b="b" l="l" r="r" t="t"/>
              <a:pathLst>
                <a:path extrusionOk="0" h="13975" w="11385">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81"/>
          <p:cNvGrpSpPr/>
          <p:nvPr/>
        </p:nvGrpSpPr>
        <p:grpSpPr>
          <a:xfrm>
            <a:off x="7009120" y="3442541"/>
            <a:ext cx="349775" cy="337350"/>
            <a:chOff x="3960075" y="3673350"/>
            <a:chExt cx="349775" cy="337350"/>
          </a:xfrm>
        </p:grpSpPr>
        <p:sp>
          <p:nvSpPr>
            <p:cNvPr id="13548" name="Google Shape;13548;p81"/>
            <p:cNvSpPr/>
            <p:nvPr/>
          </p:nvSpPr>
          <p:spPr>
            <a:xfrm>
              <a:off x="3960075" y="3673350"/>
              <a:ext cx="349775" cy="337350"/>
            </a:xfrm>
            <a:custGeom>
              <a:rect b="b" l="l" r="r" t="t"/>
              <a:pathLst>
                <a:path extrusionOk="0" h="13494" w="13991">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1"/>
            <p:cNvSpPr/>
            <p:nvPr/>
          </p:nvSpPr>
          <p:spPr>
            <a:xfrm>
              <a:off x="4019000" y="3709775"/>
              <a:ext cx="96975" cy="10125"/>
            </a:xfrm>
            <a:custGeom>
              <a:rect b="b" l="l" r="r" t="t"/>
              <a:pathLst>
                <a:path extrusionOk="0" h="405" w="3879">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1"/>
            <p:cNvSpPr/>
            <p:nvPr/>
          </p:nvSpPr>
          <p:spPr>
            <a:xfrm>
              <a:off x="4020550" y="3733050"/>
              <a:ext cx="93875" cy="10100"/>
            </a:xfrm>
            <a:custGeom>
              <a:rect b="b" l="l" r="r" t="t"/>
              <a:pathLst>
                <a:path extrusionOk="0" h="404" w="3755">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1"/>
            <p:cNvSpPr/>
            <p:nvPr/>
          </p:nvSpPr>
          <p:spPr>
            <a:xfrm>
              <a:off x="4019000" y="3756325"/>
              <a:ext cx="96975" cy="10100"/>
            </a:xfrm>
            <a:custGeom>
              <a:rect b="b" l="l" r="r" t="t"/>
              <a:pathLst>
                <a:path extrusionOk="0" h="404" w="3879">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1"/>
            <p:cNvSpPr/>
            <p:nvPr/>
          </p:nvSpPr>
          <p:spPr>
            <a:xfrm>
              <a:off x="4019000" y="3779575"/>
              <a:ext cx="96975" cy="10100"/>
            </a:xfrm>
            <a:custGeom>
              <a:rect b="b" l="l" r="r" t="t"/>
              <a:pathLst>
                <a:path extrusionOk="0" h="404" w="3879">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1"/>
            <p:cNvSpPr/>
            <p:nvPr/>
          </p:nvSpPr>
          <p:spPr>
            <a:xfrm>
              <a:off x="4019000" y="3804400"/>
              <a:ext cx="96975" cy="10100"/>
            </a:xfrm>
            <a:custGeom>
              <a:rect b="b" l="l" r="r" t="t"/>
              <a:pathLst>
                <a:path extrusionOk="0" h="404" w="3879">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1"/>
            <p:cNvSpPr/>
            <p:nvPr/>
          </p:nvSpPr>
          <p:spPr>
            <a:xfrm>
              <a:off x="4019000" y="3829200"/>
              <a:ext cx="96975" cy="10125"/>
            </a:xfrm>
            <a:custGeom>
              <a:rect b="b" l="l" r="r" t="t"/>
              <a:pathLst>
                <a:path extrusionOk="0" h="405" w="3879">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1"/>
            <p:cNvSpPr/>
            <p:nvPr/>
          </p:nvSpPr>
          <p:spPr>
            <a:xfrm>
              <a:off x="4157825" y="3779575"/>
              <a:ext cx="96950" cy="10100"/>
            </a:xfrm>
            <a:custGeom>
              <a:rect b="b" l="l" r="r" t="t"/>
              <a:pathLst>
                <a:path extrusionOk="0" h="404" w="3878">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1"/>
            <p:cNvSpPr/>
            <p:nvPr/>
          </p:nvSpPr>
          <p:spPr>
            <a:xfrm>
              <a:off x="4157825" y="3804400"/>
              <a:ext cx="96950" cy="10100"/>
            </a:xfrm>
            <a:custGeom>
              <a:rect b="b" l="l" r="r" t="t"/>
              <a:pathLst>
                <a:path extrusionOk="0" h="404" w="3878">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1"/>
            <p:cNvSpPr/>
            <p:nvPr/>
          </p:nvSpPr>
          <p:spPr>
            <a:xfrm>
              <a:off x="4157825" y="3829200"/>
              <a:ext cx="96950" cy="10125"/>
            </a:xfrm>
            <a:custGeom>
              <a:rect b="b" l="l" r="r" t="t"/>
              <a:pathLst>
                <a:path extrusionOk="0" h="405" w="3878">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1"/>
            <p:cNvSpPr/>
            <p:nvPr/>
          </p:nvSpPr>
          <p:spPr>
            <a:xfrm>
              <a:off x="4161700" y="3701250"/>
              <a:ext cx="89200" cy="63625"/>
            </a:xfrm>
            <a:custGeom>
              <a:rect b="b" l="l" r="r" t="t"/>
              <a:pathLst>
                <a:path extrusionOk="0" h="2545" w="3568">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1"/>
            <p:cNvSpPr/>
            <p:nvPr/>
          </p:nvSpPr>
          <p:spPr>
            <a:xfrm>
              <a:off x="3999025" y="3928675"/>
              <a:ext cx="154175" cy="45575"/>
            </a:xfrm>
            <a:custGeom>
              <a:rect b="b" l="l" r="r" t="t"/>
              <a:pathLst>
                <a:path extrusionOk="0" h="1823" w="6167">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1"/>
            <p:cNvSpPr/>
            <p:nvPr/>
          </p:nvSpPr>
          <p:spPr>
            <a:xfrm>
              <a:off x="4174875" y="3903650"/>
              <a:ext cx="17100" cy="10100"/>
            </a:xfrm>
            <a:custGeom>
              <a:rect b="b" l="l" r="r" t="t"/>
              <a:pathLst>
                <a:path extrusionOk="0" h="404" w="684">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1"/>
            <p:cNvSpPr/>
            <p:nvPr/>
          </p:nvSpPr>
          <p:spPr>
            <a:xfrm>
              <a:off x="4258625" y="3903650"/>
              <a:ext cx="17100" cy="10100"/>
            </a:xfrm>
            <a:custGeom>
              <a:rect b="b" l="l" r="r" t="t"/>
              <a:pathLst>
                <a:path extrusionOk="0" h="404" w="684">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2" name="Google Shape;13562;p81"/>
          <p:cNvGrpSpPr/>
          <p:nvPr/>
        </p:nvGrpSpPr>
        <p:grpSpPr>
          <a:xfrm>
            <a:off x="6275145" y="3452216"/>
            <a:ext cx="349000" cy="318000"/>
            <a:chOff x="3196225" y="3683413"/>
            <a:chExt cx="349000" cy="318000"/>
          </a:xfrm>
        </p:grpSpPr>
        <p:sp>
          <p:nvSpPr>
            <p:cNvPr id="13563" name="Google Shape;13563;p81"/>
            <p:cNvSpPr/>
            <p:nvPr/>
          </p:nvSpPr>
          <p:spPr>
            <a:xfrm>
              <a:off x="3196225" y="3683413"/>
              <a:ext cx="349000" cy="318000"/>
            </a:xfrm>
            <a:custGeom>
              <a:rect b="b" l="l" r="r" t="t"/>
              <a:pathLst>
                <a:path extrusionOk="0" h="12720" w="1396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1"/>
            <p:cNvSpPr/>
            <p:nvPr/>
          </p:nvSpPr>
          <p:spPr>
            <a:xfrm>
              <a:off x="3267575" y="3731500"/>
              <a:ext cx="34925" cy="10100"/>
            </a:xfrm>
            <a:custGeom>
              <a:rect b="b" l="l" r="r" t="t"/>
              <a:pathLst>
                <a:path extrusionOk="0" h="404" w="1397">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1"/>
            <p:cNvSpPr/>
            <p:nvPr/>
          </p:nvSpPr>
          <p:spPr>
            <a:xfrm>
              <a:off x="3266025" y="3752450"/>
              <a:ext cx="38025" cy="10875"/>
            </a:xfrm>
            <a:custGeom>
              <a:rect b="b" l="l" r="r" t="t"/>
              <a:pathLst>
                <a:path extrusionOk="0" h="435" w="1521">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1"/>
            <p:cNvSpPr/>
            <p:nvPr/>
          </p:nvSpPr>
          <p:spPr>
            <a:xfrm>
              <a:off x="3267575" y="3773375"/>
              <a:ext cx="34925" cy="10875"/>
            </a:xfrm>
            <a:custGeom>
              <a:rect b="b" l="l" r="r" t="t"/>
              <a:pathLst>
                <a:path extrusionOk="0" h="435" w="1397">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1"/>
            <p:cNvSpPr/>
            <p:nvPr/>
          </p:nvSpPr>
          <p:spPr>
            <a:xfrm>
              <a:off x="3266025" y="3837325"/>
              <a:ext cx="87450" cy="10175"/>
            </a:xfrm>
            <a:custGeom>
              <a:rect b="b" l="l" r="r" t="t"/>
              <a:pathLst>
                <a:path extrusionOk="0" h="407" w="3498">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81"/>
            <p:cNvSpPr/>
            <p:nvPr/>
          </p:nvSpPr>
          <p:spPr>
            <a:xfrm>
              <a:off x="3267575" y="3837113"/>
              <a:ext cx="85675" cy="10600"/>
            </a:xfrm>
            <a:custGeom>
              <a:rect b="b" l="l" r="r" t="t"/>
              <a:pathLst>
                <a:path extrusionOk="0" h="424" w="3427">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1"/>
            <p:cNvSpPr/>
            <p:nvPr/>
          </p:nvSpPr>
          <p:spPr>
            <a:xfrm>
              <a:off x="3266800" y="3837363"/>
              <a:ext cx="86100" cy="10100"/>
            </a:xfrm>
            <a:custGeom>
              <a:rect b="b" l="l" r="r" t="t"/>
              <a:pathLst>
                <a:path extrusionOk="0" h="404" w="3444">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1"/>
            <p:cNvSpPr/>
            <p:nvPr/>
          </p:nvSpPr>
          <p:spPr>
            <a:xfrm>
              <a:off x="3391825" y="3837275"/>
              <a:ext cx="87275" cy="10275"/>
            </a:xfrm>
            <a:custGeom>
              <a:rect b="b" l="l" r="r" t="t"/>
              <a:pathLst>
                <a:path extrusionOk="0" h="411" w="3491">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1"/>
            <p:cNvSpPr/>
            <p:nvPr/>
          </p:nvSpPr>
          <p:spPr>
            <a:xfrm>
              <a:off x="3392100" y="3837488"/>
              <a:ext cx="86750" cy="9850"/>
            </a:xfrm>
            <a:custGeom>
              <a:rect b="b" l="l" r="r" t="t"/>
              <a:pathLst>
                <a:path extrusionOk="0" h="394" w="347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1"/>
            <p:cNvSpPr/>
            <p:nvPr/>
          </p:nvSpPr>
          <p:spPr>
            <a:xfrm>
              <a:off x="3392425" y="3837363"/>
              <a:ext cx="86100" cy="10100"/>
            </a:xfrm>
            <a:custGeom>
              <a:rect b="b" l="l" r="r" t="t"/>
              <a:pathLst>
                <a:path extrusionOk="0" h="404" w="3444">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1"/>
            <p:cNvSpPr/>
            <p:nvPr/>
          </p:nvSpPr>
          <p:spPr>
            <a:xfrm>
              <a:off x="3394750" y="3724525"/>
              <a:ext cx="82225" cy="58175"/>
            </a:xfrm>
            <a:custGeom>
              <a:rect b="b" l="l" r="r" t="t"/>
              <a:pathLst>
                <a:path extrusionOk="0" h="2327" w="3289">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4" name="Google Shape;13574;p81"/>
          <p:cNvSpPr/>
          <p:nvPr/>
        </p:nvSpPr>
        <p:spPr>
          <a:xfrm>
            <a:off x="5552191" y="3436729"/>
            <a:ext cx="261375" cy="348975"/>
          </a:xfrm>
          <a:custGeom>
            <a:rect b="b" l="l" r="r" t="t"/>
            <a:pathLst>
              <a:path extrusionOk="0" h="13959" w="10455">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5" name="Google Shape;13575;p81"/>
          <p:cNvGrpSpPr/>
          <p:nvPr/>
        </p:nvGrpSpPr>
        <p:grpSpPr>
          <a:xfrm>
            <a:off x="4725851" y="3468104"/>
            <a:ext cx="348225" cy="286225"/>
            <a:chOff x="2444000" y="3698925"/>
            <a:chExt cx="348225" cy="286225"/>
          </a:xfrm>
        </p:grpSpPr>
        <p:sp>
          <p:nvSpPr>
            <p:cNvPr id="13576" name="Google Shape;13576;p81"/>
            <p:cNvSpPr/>
            <p:nvPr/>
          </p:nvSpPr>
          <p:spPr>
            <a:xfrm>
              <a:off x="2444000" y="3698925"/>
              <a:ext cx="348225" cy="286225"/>
            </a:xfrm>
            <a:custGeom>
              <a:rect b="b" l="l" r="r" t="t"/>
              <a:pathLst>
                <a:path extrusionOk="0" h="11449" w="13929">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1"/>
            <p:cNvSpPr/>
            <p:nvPr/>
          </p:nvSpPr>
          <p:spPr>
            <a:xfrm>
              <a:off x="2596000" y="3786550"/>
              <a:ext cx="51200" cy="59175"/>
            </a:xfrm>
            <a:custGeom>
              <a:rect b="b" l="l" r="r" t="t"/>
              <a:pathLst>
                <a:path extrusionOk="0" h="2367" w="2048">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1"/>
            <p:cNvSpPr/>
            <p:nvPr/>
          </p:nvSpPr>
          <p:spPr>
            <a:xfrm>
              <a:off x="2641750" y="3774925"/>
              <a:ext cx="34925" cy="31825"/>
            </a:xfrm>
            <a:custGeom>
              <a:rect b="b" l="l" r="r" t="t"/>
              <a:pathLst>
                <a:path extrusionOk="0" h="1273" w="1397">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81"/>
          <p:cNvGrpSpPr/>
          <p:nvPr/>
        </p:nvGrpSpPr>
        <p:grpSpPr>
          <a:xfrm>
            <a:off x="4009026" y="3436716"/>
            <a:ext cx="318750" cy="349000"/>
            <a:chOff x="7735125" y="2492275"/>
            <a:chExt cx="318750" cy="349000"/>
          </a:xfrm>
        </p:grpSpPr>
        <p:sp>
          <p:nvSpPr>
            <p:cNvPr id="13580" name="Google Shape;13580;p81"/>
            <p:cNvSpPr/>
            <p:nvPr/>
          </p:nvSpPr>
          <p:spPr>
            <a:xfrm>
              <a:off x="7880625" y="2613025"/>
              <a:ext cx="83300" cy="77550"/>
            </a:xfrm>
            <a:custGeom>
              <a:rect b="b" l="l" r="r" t="t"/>
              <a:pathLst>
                <a:path extrusionOk="0" h="3102" w="3332">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1"/>
            <p:cNvSpPr/>
            <p:nvPr/>
          </p:nvSpPr>
          <p:spPr>
            <a:xfrm>
              <a:off x="7735125" y="2492275"/>
              <a:ext cx="318750" cy="349000"/>
            </a:xfrm>
            <a:custGeom>
              <a:rect b="b" l="l" r="r" t="t"/>
              <a:pathLst>
                <a:path extrusionOk="0" h="13960" w="1275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81"/>
            <p:cNvSpPr/>
            <p:nvPr/>
          </p:nvSpPr>
          <p:spPr>
            <a:xfrm>
              <a:off x="7804150" y="2589225"/>
              <a:ext cx="58175" cy="10100"/>
            </a:xfrm>
            <a:custGeom>
              <a:rect b="b" l="l" r="r" t="t"/>
              <a:pathLst>
                <a:path extrusionOk="0" h="404" w="2327">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1"/>
            <p:cNvSpPr/>
            <p:nvPr/>
          </p:nvSpPr>
          <p:spPr>
            <a:xfrm>
              <a:off x="7804150" y="2613250"/>
              <a:ext cx="52750" cy="10125"/>
            </a:xfrm>
            <a:custGeom>
              <a:rect b="b" l="l" r="r" t="t"/>
              <a:pathLst>
                <a:path extrusionOk="0" h="405" w="211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1"/>
            <p:cNvSpPr/>
            <p:nvPr/>
          </p:nvSpPr>
          <p:spPr>
            <a:xfrm>
              <a:off x="7805350" y="2637825"/>
              <a:ext cx="44900" cy="9850"/>
            </a:xfrm>
            <a:custGeom>
              <a:rect b="b" l="l" r="r" t="t"/>
              <a:pathLst>
                <a:path extrusionOk="0" h="394" w="1796">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1"/>
            <p:cNvSpPr/>
            <p:nvPr/>
          </p:nvSpPr>
          <p:spPr>
            <a:xfrm>
              <a:off x="7804150" y="2662125"/>
              <a:ext cx="47325" cy="10100"/>
            </a:xfrm>
            <a:custGeom>
              <a:rect b="b" l="l" r="r" t="t"/>
              <a:pathLst>
                <a:path extrusionOk="0" h="404" w="1893">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1"/>
            <p:cNvSpPr/>
            <p:nvPr/>
          </p:nvSpPr>
          <p:spPr>
            <a:xfrm>
              <a:off x="7805350" y="2686675"/>
              <a:ext cx="52325" cy="10625"/>
            </a:xfrm>
            <a:custGeom>
              <a:rect b="b" l="l" r="r" t="t"/>
              <a:pathLst>
                <a:path extrusionOk="0" h="425" w="2093">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1"/>
            <p:cNvSpPr/>
            <p:nvPr/>
          </p:nvSpPr>
          <p:spPr>
            <a:xfrm>
              <a:off x="7804150" y="2710975"/>
              <a:ext cx="68250" cy="10875"/>
            </a:xfrm>
            <a:custGeom>
              <a:rect b="b" l="l" r="r" t="t"/>
              <a:pathLst>
                <a:path extrusionOk="0" h="435" w="273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1"/>
            <p:cNvSpPr/>
            <p:nvPr/>
          </p:nvSpPr>
          <p:spPr>
            <a:xfrm>
              <a:off x="7805225" y="2735525"/>
              <a:ext cx="111075" cy="10500"/>
            </a:xfrm>
            <a:custGeom>
              <a:rect b="b" l="l" r="r" t="t"/>
              <a:pathLst>
                <a:path extrusionOk="0" h="420" w="4443">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1"/>
            <p:cNvSpPr/>
            <p:nvPr/>
          </p:nvSpPr>
          <p:spPr>
            <a:xfrm>
              <a:off x="7849900" y="2786925"/>
              <a:ext cx="37025" cy="31975"/>
            </a:xfrm>
            <a:custGeom>
              <a:rect b="b" l="l" r="r" t="t"/>
              <a:pathLst>
                <a:path extrusionOk="0" h="1279" w="1481">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0" name="Google Shape;13590;p81"/>
          <p:cNvGrpSpPr/>
          <p:nvPr/>
        </p:nvGrpSpPr>
        <p:grpSpPr>
          <a:xfrm>
            <a:off x="3227208" y="3464641"/>
            <a:ext cx="349775" cy="293150"/>
            <a:chOff x="1680925" y="3695825"/>
            <a:chExt cx="349775" cy="293150"/>
          </a:xfrm>
        </p:grpSpPr>
        <p:sp>
          <p:nvSpPr>
            <p:cNvPr id="13591" name="Google Shape;13591;p81"/>
            <p:cNvSpPr/>
            <p:nvPr/>
          </p:nvSpPr>
          <p:spPr>
            <a:xfrm>
              <a:off x="1947700" y="3716175"/>
              <a:ext cx="10100" cy="10500"/>
            </a:xfrm>
            <a:custGeom>
              <a:rect b="b" l="l" r="r" t="t"/>
              <a:pathLst>
                <a:path extrusionOk="0" h="420" w="404">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81"/>
            <p:cNvSpPr/>
            <p:nvPr/>
          </p:nvSpPr>
          <p:spPr>
            <a:xfrm>
              <a:off x="1968625" y="3716775"/>
              <a:ext cx="10125" cy="10100"/>
            </a:xfrm>
            <a:custGeom>
              <a:rect b="b" l="l" r="r" t="t"/>
              <a:pathLst>
                <a:path extrusionOk="0" h="404" w="405">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1"/>
            <p:cNvSpPr/>
            <p:nvPr/>
          </p:nvSpPr>
          <p:spPr>
            <a:xfrm>
              <a:off x="1989175" y="3717925"/>
              <a:ext cx="12450" cy="8175"/>
            </a:xfrm>
            <a:custGeom>
              <a:rect b="b" l="l" r="r" t="t"/>
              <a:pathLst>
                <a:path extrusionOk="0" h="327" w="498">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1"/>
            <p:cNvSpPr/>
            <p:nvPr/>
          </p:nvSpPr>
          <p:spPr>
            <a:xfrm>
              <a:off x="1832150" y="3909850"/>
              <a:ext cx="175275" cy="36475"/>
            </a:xfrm>
            <a:custGeom>
              <a:rect b="b" l="l" r="r" t="t"/>
              <a:pathLst>
                <a:path extrusionOk="0" h="1459" w="7011">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81"/>
            <p:cNvSpPr/>
            <p:nvPr/>
          </p:nvSpPr>
          <p:spPr>
            <a:xfrm>
              <a:off x="1680925" y="3695825"/>
              <a:ext cx="349775" cy="293150"/>
            </a:xfrm>
            <a:custGeom>
              <a:rect b="b" l="l" r="r" t="t"/>
              <a:pathLst>
                <a:path extrusionOk="0" h="11726" w="13991">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81"/>
            <p:cNvSpPr/>
            <p:nvPr/>
          </p:nvSpPr>
          <p:spPr>
            <a:xfrm>
              <a:off x="1700325" y="3766375"/>
              <a:ext cx="111675" cy="93900"/>
            </a:xfrm>
            <a:custGeom>
              <a:rect b="b" l="l" r="r" t="t"/>
              <a:pathLst>
                <a:path extrusionOk="0" h="3756" w="4467">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1"/>
            <p:cNvSpPr/>
            <p:nvPr/>
          </p:nvSpPr>
          <p:spPr>
            <a:xfrm>
              <a:off x="1713500" y="3878850"/>
              <a:ext cx="96175" cy="10100"/>
            </a:xfrm>
            <a:custGeom>
              <a:rect b="b" l="l" r="r" t="t"/>
              <a:pathLst>
                <a:path extrusionOk="0" h="404" w="3847">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1"/>
            <p:cNvSpPr/>
            <p:nvPr/>
          </p:nvSpPr>
          <p:spPr>
            <a:xfrm>
              <a:off x="1711950" y="3904425"/>
              <a:ext cx="99275" cy="10900"/>
            </a:xfrm>
            <a:custGeom>
              <a:rect b="b" l="l" r="r" t="t"/>
              <a:pathLst>
                <a:path extrusionOk="0" h="436" w="3971">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81"/>
            <p:cNvSpPr/>
            <p:nvPr/>
          </p:nvSpPr>
          <p:spPr>
            <a:xfrm>
              <a:off x="1712900" y="3930675"/>
              <a:ext cx="96625" cy="10275"/>
            </a:xfrm>
            <a:custGeom>
              <a:rect b="b" l="l" r="r" t="t"/>
              <a:pathLst>
                <a:path extrusionOk="0" h="411" w="3865">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81"/>
            <p:cNvSpPr/>
            <p:nvPr/>
          </p:nvSpPr>
          <p:spPr>
            <a:xfrm>
              <a:off x="1832150" y="3778025"/>
              <a:ext cx="175275" cy="36475"/>
            </a:xfrm>
            <a:custGeom>
              <a:rect b="b" l="l" r="r" t="t"/>
              <a:pathLst>
                <a:path extrusionOk="0" h="1459" w="7011">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1"/>
            <p:cNvSpPr/>
            <p:nvPr/>
          </p:nvSpPr>
          <p:spPr>
            <a:xfrm>
              <a:off x="1831550" y="3833725"/>
              <a:ext cx="176475" cy="10275"/>
            </a:xfrm>
            <a:custGeom>
              <a:rect b="b" l="l" r="r" t="t"/>
              <a:pathLst>
                <a:path extrusionOk="0" h="411" w="7059">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1"/>
            <p:cNvSpPr/>
            <p:nvPr/>
          </p:nvSpPr>
          <p:spPr>
            <a:xfrm>
              <a:off x="1831575" y="3857100"/>
              <a:ext cx="176450" cy="10175"/>
            </a:xfrm>
            <a:custGeom>
              <a:rect b="b" l="l" r="r" t="t"/>
              <a:pathLst>
                <a:path extrusionOk="0" h="407" w="7058">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81"/>
            <p:cNvSpPr/>
            <p:nvPr/>
          </p:nvSpPr>
          <p:spPr>
            <a:xfrm>
              <a:off x="1830600" y="3881175"/>
              <a:ext cx="178375" cy="10875"/>
            </a:xfrm>
            <a:custGeom>
              <a:rect b="b" l="l" r="r" t="t"/>
              <a:pathLst>
                <a:path extrusionOk="0" h="435" w="7135">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4" name="Google Shape;13604;p81"/>
          <p:cNvGrpSpPr/>
          <p:nvPr/>
        </p:nvGrpSpPr>
        <p:grpSpPr>
          <a:xfrm>
            <a:off x="2441173" y="3468104"/>
            <a:ext cx="348975" cy="286225"/>
            <a:chOff x="931825" y="3698925"/>
            <a:chExt cx="348975" cy="286225"/>
          </a:xfrm>
        </p:grpSpPr>
        <p:sp>
          <p:nvSpPr>
            <p:cNvPr id="13605" name="Google Shape;13605;p81"/>
            <p:cNvSpPr/>
            <p:nvPr/>
          </p:nvSpPr>
          <p:spPr>
            <a:xfrm>
              <a:off x="931825" y="3698925"/>
              <a:ext cx="348975" cy="286225"/>
            </a:xfrm>
            <a:custGeom>
              <a:rect b="b" l="l" r="r" t="t"/>
              <a:pathLst>
                <a:path extrusionOk="0" h="11449" w="13959">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1"/>
            <p:cNvSpPr/>
            <p:nvPr/>
          </p:nvSpPr>
          <p:spPr>
            <a:xfrm>
              <a:off x="1058225" y="3771050"/>
              <a:ext cx="113225" cy="96825"/>
            </a:xfrm>
            <a:custGeom>
              <a:rect b="b" l="l" r="r" t="t"/>
              <a:pathLst>
                <a:path extrusionOk="0" h="3873" w="4529">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7" name="Google Shape;13607;p81"/>
          <p:cNvGrpSpPr/>
          <p:nvPr/>
        </p:nvGrpSpPr>
        <p:grpSpPr>
          <a:xfrm>
            <a:off x="1732958" y="3464629"/>
            <a:ext cx="348975" cy="293175"/>
            <a:chOff x="7719625" y="4198325"/>
            <a:chExt cx="348975" cy="293175"/>
          </a:xfrm>
        </p:grpSpPr>
        <p:sp>
          <p:nvSpPr>
            <p:cNvPr id="13608" name="Google Shape;13608;p81"/>
            <p:cNvSpPr/>
            <p:nvPr/>
          </p:nvSpPr>
          <p:spPr>
            <a:xfrm>
              <a:off x="7984600" y="4219275"/>
              <a:ext cx="11900" cy="7550"/>
            </a:xfrm>
            <a:custGeom>
              <a:rect b="b" l="l" r="r" t="t"/>
              <a:pathLst>
                <a:path extrusionOk="0" h="302" w="476">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1"/>
            <p:cNvSpPr/>
            <p:nvPr/>
          </p:nvSpPr>
          <p:spPr>
            <a:xfrm>
              <a:off x="8006200" y="4219025"/>
              <a:ext cx="11225" cy="10600"/>
            </a:xfrm>
            <a:custGeom>
              <a:rect b="b" l="l" r="r" t="t"/>
              <a:pathLst>
                <a:path extrusionOk="0" h="424" w="449">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1"/>
            <p:cNvSpPr/>
            <p:nvPr/>
          </p:nvSpPr>
          <p:spPr>
            <a:xfrm>
              <a:off x="8027900" y="4219025"/>
              <a:ext cx="10475" cy="10600"/>
            </a:xfrm>
            <a:custGeom>
              <a:rect b="b" l="l" r="r" t="t"/>
              <a:pathLst>
                <a:path extrusionOk="0" h="424" w="419">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1"/>
            <p:cNvSpPr/>
            <p:nvPr/>
          </p:nvSpPr>
          <p:spPr>
            <a:xfrm>
              <a:off x="7719625" y="4198325"/>
              <a:ext cx="348975" cy="293175"/>
            </a:xfrm>
            <a:custGeom>
              <a:rect b="b" l="l" r="r" t="t"/>
              <a:pathLst>
                <a:path extrusionOk="0" h="11727" w="13959">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1"/>
            <p:cNvSpPr/>
            <p:nvPr/>
          </p:nvSpPr>
          <p:spPr>
            <a:xfrm>
              <a:off x="7905725" y="4260375"/>
              <a:ext cx="130300" cy="63000"/>
            </a:xfrm>
            <a:custGeom>
              <a:rect b="b" l="l" r="r" t="t"/>
              <a:pathLst>
                <a:path extrusionOk="0" h="2520" w="5212">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1"/>
            <p:cNvSpPr/>
            <p:nvPr/>
          </p:nvSpPr>
          <p:spPr>
            <a:xfrm>
              <a:off x="7938475" y="4282050"/>
              <a:ext cx="64825" cy="10175"/>
            </a:xfrm>
            <a:custGeom>
              <a:rect b="b" l="l" r="r" t="t"/>
              <a:pathLst>
                <a:path extrusionOk="0" h="407" w="2593">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1"/>
            <p:cNvSpPr/>
            <p:nvPr/>
          </p:nvSpPr>
          <p:spPr>
            <a:xfrm>
              <a:off x="7905725" y="4334725"/>
              <a:ext cx="130300" cy="62925"/>
            </a:xfrm>
            <a:custGeom>
              <a:rect b="b" l="l" r="r" t="t"/>
              <a:pathLst>
                <a:path extrusionOk="0" h="2517" w="5212">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81"/>
            <p:cNvSpPr/>
            <p:nvPr/>
          </p:nvSpPr>
          <p:spPr>
            <a:xfrm>
              <a:off x="7936750" y="4356525"/>
              <a:ext cx="67500" cy="10125"/>
            </a:xfrm>
            <a:custGeom>
              <a:rect b="b" l="l" r="r" t="t"/>
              <a:pathLst>
                <a:path extrusionOk="0" h="405" w="270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81"/>
            <p:cNvSpPr/>
            <p:nvPr/>
          </p:nvSpPr>
          <p:spPr>
            <a:xfrm>
              <a:off x="7904950" y="4408500"/>
              <a:ext cx="131075" cy="62825"/>
            </a:xfrm>
            <a:custGeom>
              <a:rect b="b" l="l" r="r" t="t"/>
              <a:pathLst>
                <a:path extrusionOk="0" h="2513" w="5243">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1"/>
            <p:cNvSpPr/>
            <p:nvPr/>
          </p:nvSpPr>
          <p:spPr>
            <a:xfrm>
              <a:off x="7938300" y="4429425"/>
              <a:ext cx="64400" cy="10100"/>
            </a:xfrm>
            <a:custGeom>
              <a:rect b="b" l="l" r="r" t="t"/>
              <a:pathLst>
                <a:path extrusionOk="0" h="404" w="2576">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8" name="Google Shape;13618;p81"/>
          <p:cNvGrpSpPr/>
          <p:nvPr/>
        </p:nvGrpSpPr>
        <p:grpSpPr>
          <a:xfrm>
            <a:off x="1049656" y="3448129"/>
            <a:ext cx="366825" cy="326175"/>
            <a:chOff x="6971275" y="4181600"/>
            <a:chExt cx="366825" cy="326175"/>
          </a:xfrm>
        </p:grpSpPr>
        <p:sp>
          <p:nvSpPr>
            <p:cNvPr id="13619" name="Google Shape;13619;p81"/>
            <p:cNvSpPr/>
            <p:nvPr/>
          </p:nvSpPr>
          <p:spPr>
            <a:xfrm>
              <a:off x="6971275" y="4181600"/>
              <a:ext cx="366825" cy="326175"/>
            </a:xfrm>
            <a:custGeom>
              <a:rect b="b" l="l" r="r" t="t"/>
              <a:pathLst>
                <a:path extrusionOk="0" h="13047" w="14673">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1"/>
            <p:cNvSpPr/>
            <p:nvPr/>
          </p:nvSpPr>
          <p:spPr>
            <a:xfrm>
              <a:off x="7151175" y="4270450"/>
              <a:ext cx="131100" cy="93875"/>
            </a:xfrm>
            <a:custGeom>
              <a:rect b="b" l="l" r="r" t="t"/>
              <a:pathLst>
                <a:path extrusionOk="0" h="3755" w="5244">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1"/>
            <p:cNvSpPr/>
            <p:nvPr/>
          </p:nvSpPr>
          <p:spPr>
            <a:xfrm>
              <a:off x="7146525" y="4221400"/>
              <a:ext cx="91550" cy="55275"/>
            </a:xfrm>
            <a:custGeom>
              <a:rect b="b" l="l" r="r" t="t"/>
              <a:pathLst>
                <a:path extrusionOk="0" h="2211" w="3662">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1"/>
            <p:cNvSpPr/>
            <p:nvPr/>
          </p:nvSpPr>
          <p:spPr>
            <a:xfrm>
              <a:off x="7198025" y="4247000"/>
              <a:ext cx="33050" cy="30450"/>
            </a:xfrm>
            <a:custGeom>
              <a:rect b="b" l="l" r="r" t="t"/>
              <a:pathLst>
                <a:path extrusionOk="0" h="1218" w="1322">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1"/>
            <p:cNvSpPr/>
            <p:nvPr/>
          </p:nvSpPr>
          <p:spPr>
            <a:xfrm>
              <a:off x="7123275" y="4288300"/>
              <a:ext cx="39575" cy="31800"/>
            </a:xfrm>
            <a:custGeom>
              <a:rect b="b" l="l" r="r" t="t"/>
              <a:pathLst>
                <a:path extrusionOk="0" h="1272" w="1583">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4" name="Google Shape;13624;p81"/>
          <p:cNvSpPr/>
          <p:nvPr/>
        </p:nvSpPr>
        <p:spPr>
          <a:xfrm>
            <a:off x="1058181" y="4037325"/>
            <a:ext cx="349775" cy="225725"/>
          </a:xfrm>
          <a:custGeom>
            <a:rect b="b" l="l" r="r" t="t"/>
            <a:pathLst>
              <a:path extrusionOk="0" h="9029" w="13991">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5" name="Google Shape;13625;p81"/>
          <p:cNvGrpSpPr/>
          <p:nvPr/>
        </p:nvGrpSpPr>
        <p:grpSpPr>
          <a:xfrm>
            <a:off x="1731783" y="4002250"/>
            <a:ext cx="351325" cy="295875"/>
            <a:chOff x="5451325" y="4196775"/>
            <a:chExt cx="351325" cy="295875"/>
          </a:xfrm>
        </p:grpSpPr>
        <p:sp>
          <p:nvSpPr>
            <p:cNvPr id="13626" name="Google Shape;13626;p81"/>
            <p:cNvSpPr/>
            <p:nvPr/>
          </p:nvSpPr>
          <p:spPr>
            <a:xfrm>
              <a:off x="5712225" y="4214625"/>
              <a:ext cx="11325" cy="7550"/>
            </a:xfrm>
            <a:custGeom>
              <a:rect b="b" l="l" r="r" t="t"/>
              <a:pathLst>
                <a:path extrusionOk="0" h="302" w="453">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1"/>
            <p:cNvSpPr/>
            <p:nvPr/>
          </p:nvSpPr>
          <p:spPr>
            <a:xfrm>
              <a:off x="5736275" y="4214625"/>
              <a:ext cx="11300" cy="7550"/>
            </a:xfrm>
            <a:custGeom>
              <a:rect b="b" l="l" r="r" t="t"/>
              <a:pathLst>
                <a:path extrusionOk="0" h="302" w="452">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1"/>
            <p:cNvSpPr/>
            <p:nvPr/>
          </p:nvSpPr>
          <p:spPr>
            <a:xfrm>
              <a:off x="5760500" y="4214625"/>
              <a:ext cx="11125" cy="7550"/>
            </a:xfrm>
            <a:custGeom>
              <a:rect b="b" l="l" r="r" t="t"/>
              <a:pathLst>
                <a:path extrusionOk="0" h="302" w="445">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1"/>
            <p:cNvSpPr/>
            <p:nvPr/>
          </p:nvSpPr>
          <p:spPr>
            <a:xfrm>
              <a:off x="5596350" y="4389875"/>
              <a:ext cx="54300" cy="46550"/>
            </a:xfrm>
            <a:custGeom>
              <a:rect b="b" l="l" r="r" t="t"/>
              <a:pathLst>
                <a:path extrusionOk="0" h="1862" w="2172">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81"/>
            <p:cNvSpPr/>
            <p:nvPr/>
          </p:nvSpPr>
          <p:spPr>
            <a:xfrm>
              <a:off x="5451325" y="4196775"/>
              <a:ext cx="351325" cy="295875"/>
            </a:xfrm>
            <a:custGeom>
              <a:rect b="b" l="l" r="r" t="t"/>
              <a:pathLst>
                <a:path extrusionOk="0" h="11835" w="14053">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81"/>
            <p:cNvSpPr/>
            <p:nvPr/>
          </p:nvSpPr>
          <p:spPr>
            <a:xfrm>
              <a:off x="5570750" y="4275850"/>
              <a:ext cx="112300" cy="10950"/>
            </a:xfrm>
            <a:custGeom>
              <a:rect b="b" l="l" r="r" t="t"/>
              <a:pathLst>
                <a:path extrusionOk="0" h="438" w="4492">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1"/>
            <p:cNvSpPr/>
            <p:nvPr/>
          </p:nvSpPr>
          <p:spPr>
            <a:xfrm>
              <a:off x="5572300" y="4326025"/>
              <a:ext cx="111375" cy="10500"/>
            </a:xfrm>
            <a:custGeom>
              <a:rect b="b" l="l" r="r" t="t"/>
              <a:pathLst>
                <a:path extrusionOk="0" h="420" w="4455">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1"/>
            <p:cNvSpPr/>
            <p:nvPr/>
          </p:nvSpPr>
          <p:spPr>
            <a:xfrm>
              <a:off x="5525775" y="4299925"/>
              <a:ext cx="204750" cy="10100"/>
            </a:xfrm>
            <a:custGeom>
              <a:rect b="b" l="l" r="r" t="t"/>
              <a:pathLst>
                <a:path extrusionOk="0" h="404" w="819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1"/>
            <p:cNvSpPr/>
            <p:nvPr/>
          </p:nvSpPr>
          <p:spPr>
            <a:xfrm>
              <a:off x="5702150" y="4370500"/>
              <a:ext cx="52425" cy="33950"/>
            </a:xfrm>
            <a:custGeom>
              <a:rect b="b" l="l" r="r" t="t"/>
              <a:pathLst>
                <a:path extrusionOk="0" h="1358" w="2097">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1"/>
            <p:cNvSpPr/>
            <p:nvPr/>
          </p:nvSpPr>
          <p:spPr>
            <a:xfrm>
              <a:off x="5498625" y="4382125"/>
              <a:ext cx="44225" cy="10875"/>
            </a:xfrm>
            <a:custGeom>
              <a:rect b="b" l="l" r="r" t="t"/>
              <a:pathLst>
                <a:path extrusionOk="0" h="435" w="1769">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81"/>
          <p:cNvGrpSpPr/>
          <p:nvPr/>
        </p:nvGrpSpPr>
        <p:grpSpPr>
          <a:xfrm>
            <a:off x="2441160" y="3996225"/>
            <a:ext cx="349000" cy="307925"/>
            <a:chOff x="4720050" y="4190575"/>
            <a:chExt cx="349000" cy="307925"/>
          </a:xfrm>
        </p:grpSpPr>
        <p:sp>
          <p:nvSpPr>
            <p:cNvPr id="13637" name="Google Shape;13637;p81"/>
            <p:cNvSpPr/>
            <p:nvPr/>
          </p:nvSpPr>
          <p:spPr>
            <a:xfrm>
              <a:off x="4755925" y="4470525"/>
              <a:ext cx="11450" cy="7900"/>
            </a:xfrm>
            <a:custGeom>
              <a:rect b="b" l="l" r="r" t="t"/>
              <a:pathLst>
                <a:path extrusionOk="0" h="316" w="458">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81"/>
            <p:cNvSpPr/>
            <p:nvPr/>
          </p:nvSpPr>
          <p:spPr>
            <a:xfrm>
              <a:off x="4720050" y="4273550"/>
              <a:ext cx="349000" cy="224950"/>
            </a:xfrm>
            <a:custGeom>
              <a:rect b="b" l="l" r="r" t="t"/>
              <a:pathLst>
                <a:path extrusionOk="0" h="8998" w="1396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1"/>
            <p:cNvSpPr/>
            <p:nvPr/>
          </p:nvSpPr>
          <p:spPr>
            <a:xfrm>
              <a:off x="4823950" y="4336950"/>
              <a:ext cx="141950" cy="96775"/>
            </a:xfrm>
            <a:custGeom>
              <a:rect b="b" l="l" r="r" t="t"/>
              <a:pathLst>
                <a:path extrusionOk="0" h="3871" w="5678">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1"/>
            <p:cNvSpPr/>
            <p:nvPr/>
          </p:nvSpPr>
          <p:spPr>
            <a:xfrm>
              <a:off x="4874375" y="4235750"/>
              <a:ext cx="40350" cy="16500"/>
            </a:xfrm>
            <a:custGeom>
              <a:rect b="b" l="l" r="r" t="t"/>
              <a:pathLst>
                <a:path extrusionOk="0" h="660" w="1614">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1"/>
            <p:cNvSpPr/>
            <p:nvPr/>
          </p:nvSpPr>
          <p:spPr>
            <a:xfrm>
              <a:off x="4856850" y="4213275"/>
              <a:ext cx="74150" cy="23075"/>
            </a:xfrm>
            <a:custGeom>
              <a:rect b="b" l="l" r="r" t="t"/>
              <a:pathLst>
                <a:path extrusionOk="0" h="923" w="2966">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1"/>
            <p:cNvSpPr/>
            <p:nvPr/>
          </p:nvSpPr>
          <p:spPr>
            <a:xfrm>
              <a:off x="4841800" y="4190575"/>
              <a:ext cx="105500" cy="29700"/>
            </a:xfrm>
            <a:custGeom>
              <a:rect b="b" l="l" r="r" t="t"/>
              <a:pathLst>
                <a:path extrusionOk="0" h="1188" w="422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3" name="Google Shape;13643;p81"/>
          <p:cNvGrpSpPr/>
          <p:nvPr/>
        </p:nvGrpSpPr>
        <p:grpSpPr>
          <a:xfrm>
            <a:off x="3227595" y="4001650"/>
            <a:ext cx="349000" cy="297075"/>
            <a:chOff x="3960075" y="4196000"/>
            <a:chExt cx="349000" cy="297075"/>
          </a:xfrm>
        </p:grpSpPr>
        <p:sp>
          <p:nvSpPr>
            <p:cNvPr id="13644" name="Google Shape;13644;p81"/>
            <p:cNvSpPr/>
            <p:nvPr/>
          </p:nvSpPr>
          <p:spPr>
            <a:xfrm>
              <a:off x="3993425" y="4297550"/>
              <a:ext cx="281525" cy="162150"/>
            </a:xfrm>
            <a:custGeom>
              <a:rect b="b" l="l" r="r" t="t"/>
              <a:pathLst>
                <a:path extrusionOk="0" h="6486" w="11261">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1"/>
            <p:cNvSpPr/>
            <p:nvPr/>
          </p:nvSpPr>
          <p:spPr>
            <a:xfrm>
              <a:off x="4102775" y="4333075"/>
              <a:ext cx="62825" cy="70025"/>
            </a:xfrm>
            <a:custGeom>
              <a:rect b="b" l="l" r="r" t="t"/>
              <a:pathLst>
                <a:path extrusionOk="0" h="2801" w="2513">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1"/>
            <p:cNvSpPr/>
            <p:nvPr/>
          </p:nvSpPr>
          <p:spPr>
            <a:xfrm>
              <a:off x="3960075" y="4196000"/>
              <a:ext cx="349000" cy="297075"/>
            </a:xfrm>
            <a:custGeom>
              <a:rect b="b" l="l" r="r" t="t"/>
              <a:pathLst>
                <a:path extrusionOk="0" h="11883" w="1396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81"/>
            <p:cNvSpPr/>
            <p:nvPr/>
          </p:nvSpPr>
          <p:spPr>
            <a:xfrm>
              <a:off x="4226075" y="4246600"/>
              <a:ext cx="10100" cy="9925"/>
            </a:xfrm>
            <a:custGeom>
              <a:rect b="b" l="l" r="r" t="t"/>
              <a:pathLst>
                <a:path extrusionOk="0" h="397" w="404">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1"/>
            <p:cNvSpPr/>
            <p:nvPr/>
          </p:nvSpPr>
          <p:spPr>
            <a:xfrm>
              <a:off x="4247000" y="4246600"/>
              <a:ext cx="10875" cy="9925"/>
            </a:xfrm>
            <a:custGeom>
              <a:rect b="b" l="l" r="r" t="t"/>
              <a:pathLst>
                <a:path extrusionOk="0" h="397" w="435">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1"/>
            <p:cNvSpPr/>
            <p:nvPr/>
          </p:nvSpPr>
          <p:spPr>
            <a:xfrm>
              <a:off x="4268725" y="4246600"/>
              <a:ext cx="10100" cy="9925"/>
            </a:xfrm>
            <a:custGeom>
              <a:rect b="b" l="l" r="r" t="t"/>
              <a:pathLst>
                <a:path extrusionOk="0" h="397" w="404">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0" name="Google Shape;13650;p81"/>
          <p:cNvGrpSpPr/>
          <p:nvPr/>
        </p:nvGrpSpPr>
        <p:grpSpPr>
          <a:xfrm>
            <a:off x="3993901" y="4010200"/>
            <a:ext cx="349000" cy="279975"/>
            <a:chOff x="3196225" y="4204550"/>
            <a:chExt cx="349000" cy="279975"/>
          </a:xfrm>
        </p:grpSpPr>
        <p:sp>
          <p:nvSpPr>
            <p:cNvPr id="13651" name="Google Shape;13651;p81"/>
            <p:cNvSpPr/>
            <p:nvPr/>
          </p:nvSpPr>
          <p:spPr>
            <a:xfrm>
              <a:off x="3461825" y="4226250"/>
              <a:ext cx="11650" cy="8175"/>
            </a:xfrm>
            <a:custGeom>
              <a:rect b="b" l="l" r="r" t="t"/>
              <a:pathLst>
                <a:path extrusionOk="0" h="327" w="466">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1"/>
            <p:cNvSpPr/>
            <p:nvPr/>
          </p:nvSpPr>
          <p:spPr>
            <a:xfrm>
              <a:off x="3482775" y="4226250"/>
              <a:ext cx="11650" cy="8175"/>
            </a:xfrm>
            <a:custGeom>
              <a:rect b="b" l="l" r="r" t="t"/>
              <a:pathLst>
                <a:path extrusionOk="0" h="327" w="466">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81"/>
            <p:cNvSpPr/>
            <p:nvPr/>
          </p:nvSpPr>
          <p:spPr>
            <a:xfrm>
              <a:off x="3504875" y="4225475"/>
              <a:ext cx="10100" cy="10875"/>
            </a:xfrm>
            <a:custGeom>
              <a:rect b="b" l="l" r="r" t="t"/>
              <a:pathLst>
                <a:path extrusionOk="0" h="435" w="404">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1"/>
            <p:cNvSpPr/>
            <p:nvPr/>
          </p:nvSpPr>
          <p:spPr>
            <a:xfrm>
              <a:off x="3196225" y="4204550"/>
              <a:ext cx="349000" cy="279975"/>
            </a:xfrm>
            <a:custGeom>
              <a:rect b="b" l="l" r="r" t="t"/>
              <a:pathLst>
                <a:path extrusionOk="0" h="11199" w="1396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1"/>
            <p:cNvSpPr/>
            <p:nvPr/>
          </p:nvSpPr>
          <p:spPr>
            <a:xfrm>
              <a:off x="3223375" y="4273550"/>
              <a:ext cx="290825" cy="181500"/>
            </a:xfrm>
            <a:custGeom>
              <a:rect b="b" l="l" r="r" t="t"/>
              <a:pathLst>
                <a:path extrusionOk="0" h="7260" w="11633">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1"/>
            <p:cNvSpPr/>
            <p:nvPr/>
          </p:nvSpPr>
          <p:spPr>
            <a:xfrm>
              <a:off x="3278425" y="4332500"/>
              <a:ext cx="104725" cy="63600"/>
            </a:xfrm>
            <a:custGeom>
              <a:rect b="b" l="l" r="r" t="t"/>
              <a:pathLst>
                <a:path extrusionOk="0" h="2544" w="4189">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1"/>
            <p:cNvSpPr/>
            <p:nvPr/>
          </p:nvSpPr>
          <p:spPr>
            <a:xfrm>
              <a:off x="3383900" y="4357300"/>
              <a:ext cx="30250" cy="10125"/>
            </a:xfrm>
            <a:custGeom>
              <a:rect b="b" l="l" r="r" t="t"/>
              <a:pathLst>
                <a:path extrusionOk="0" h="405" w="121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1"/>
            <p:cNvSpPr/>
            <p:nvPr/>
          </p:nvSpPr>
          <p:spPr>
            <a:xfrm>
              <a:off x="3384850" y="4374325"/>
              <a:ext cx="28525" cy="10200"/>
            </a:xfrm>
            <a:custGeom>
              <a:rect b="b" l="l" r="r" t="t"/>
              <a:pathLst>
                <a:path extrusionOk="0" h="408" w="1141">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1"/>
            <p:cNvSpPr/>
            <p:nvPr/>
          </p:nvSpPr>
          <p:spPr>
            <a:xfrm>
              <a:off x="3332425" y="4357125"/>
              <a:ext cx="35200" cy="32000"/>
            </a:xfrm>
            <a:custGeom>
              <a:rect b="b" l="l" r="r" t="t"/>
              <a:pathLst>
                <a:path extrusionOk="0" h="1280" w="1408">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1"/>
            <p:cNvSpPr/>
            <p:nvPr/>
          </p:nvSpPr>
          <p:spPr>
            <a:xfrm>
              <a:off x="3426550" y="4357125"/>
              <a:ext cx="34600" cy="32400"/>
            </a:xfrm>
            <a:custGeom>
              <a:rect b="b" l="l" r="r" t="t"/>
              <a:pathLst>
                <a:path extrusionOk="0" h="1296" w="1384">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1" name="Google Shape;13661;p81"/>
          <p:cNvGrpSpPr/>
          <p:nvPr/>
        </p:nvGrpSpPr>
        <p:grpSpPr>
          <a:xfrm>
            <a:off x="4725464" y="4007800"/>
            <a:ext cx="349000" cy="284775"/>
            <a:chOff x="2443225" y="4202075"/>
            <a:chExt cx="349000" cy="284775"/>
          </a:xfrm>
        </p:grpSpPr>
        <p:sp>
          <p:nvSpPr>
            <p:cNvPr id="13662" name="Google Shape;13662;p81"/>
            <p:cNvSpPr/>
            <p:nvPr/>
          </p:nvSpPr>
          <p:spPr>
            <a:xfrm>
              <a:off x="2443225" y="4202075"/>
              <a:ext cx="349000" cy="284775"/>
            </a:xfrm>
            <a:custGeom>
              <a:rect b="b" l="l" r="r" t="t"/>
              <a:pathLst>
                <a:path extrusionOk="0" h="11391" w="1396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1"/>
            <p:cNvSpPr/>
            <p:nvPr/>
          </p:nvSpPr>
          <p:spPr>
            <a:xfrm>
              <a:off x="2617725" y="4232450"/>
              <a:ext cx="10875" cy="139625"/>
            </a:xfrm>
            <a:custGeom>
              <a:rect b="b" l="l" r="r" t="t"/>
              <a:pathLst>
                <a:path extrusionOk="0" h="5585" w="435">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1"/>
            <p:cNvSpPr/>
            <p:nvPr/>
          </p:nvSpPr>
          <p:spPr>
            <a:xfrm>
              <a:off x="2477350" y="4239450"/>
              <a:ext cx="125650" cy="125650"/>
            </a:xfrm>
            <a:custGeom>
              <a:rect b="b" l="l" r="r" t="t"/>
              <a:pathLst>
                <a:path extrusionOk="0" h="5026" w="5026">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1"/>
            <p:cNvSpPr/>
            <p:nvPr/>
          </p:nvSpPr>
          <p:spPr>
            <a:xfrm>
              <a:off x="2516125" y="4258825"/>
              <a:ext cx="46550" cy="56625"/>
            </a:xfrm>
            <a:custGeom>
              <a:rect b="b" l="l" r="r" t="t"/>
              <a:pathLst>
                <a:path extrusionOk="0" h="2265" w="1862">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1"/>
            <p:cNvSpPr/>
            <p:nvPr/>
          </p:nvSpPr>
          <p:spPr>
            <a:xfrm>
              <a:off x="2651050" y="4236225"/>
              <a:ext cx="108600" cy="31925"/>
            </a:xfrm>
            <a:custGeom>
              <a:rect b="b" l="l" r="r" t="t"/>
              <a:pathLst>
                <a:path extrusionOk="0" h="1277" w="4344">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1"/>
            <p:cNvSpPr/>
            <p:nvPr/>
          </p:nvSpPr>
          <p:spPr>
            <a:xfrm>
              <a:off x="2651050" y="4285200"/>
              <a:ext cx="108600" cy="31800"/>
            </a:xfrm>
            <a:custGeom>
              <a:rect b="b" l="l" r="r" t="t"/>
              <a:pathLst>
                <a:path extrusionOk="0" h="1272" w="4344">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1"/>
            <p:cNvSpPr/>
            <p:nvPr/>
          </p:nvSpPr>
          <p:spPr>
            <a:xfrm>
              <a:off x="2651050" y="4334050"/>
              <a:ext cx="108600" cy="31825"/>
            </a:xfrm>
            <a:custGeom>
              <a:rect b="b" l="l" r="r" t="t"/>
              <a:pathLst>
                <a:path extrusionOk="0" h="1273" w="4344">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9" name="Google Shape;13669;p81"/>
          <p:cNvGrpSpPr/>
          <p:nvPr/>
        </p:nvGrpSpPr>
        <p:grpSpPr>
          <a:xfrm>
            <a:off x="5508379" y="3996625"/>
            <a:ext cx="349000" cy="307125"/>
            <a:chOff x="1681700" y="4191350"/>
            <a:chExt cx="349000" cy="307125"/>
          </a:xfrm>
        </p:grpSpPr>
        <p:sp>
          <p:nvSpPr>
            <p:cNvPr id="13670" name="Google Shape;13670;p81"/>
            <p:cNvSpPr/>
            <p:nvPr/>
          </p:nvSpPr>
          <p:spPr>
            <a:xfrm>
              <a:off x="1849750" y="4215400"/>
              <a:ext cx="11125" cy="7550"/>
            </a:xfrm>
            <a:custGeom>
              <a:rect b="b" l="l" r="r" t="t"/>
              <a:pathLst>
                <a:path extrusionOk="0" h="302" w="445">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1"/>
            <p:cNvSpPr/>
            <p:nvPr/>
          </p:nvSpPr>
          <p:spPr>
            <a:xfrm>
              <a:off x="1681700" y="4191350"/>
              <a:ext cx="349000" cy="307125"/>
            </a:xfrm>
            <a:custGeom>
              <a:rect b="b" l="l" r="r" t="t"/>
              <a:pathLst>
                <a:path extrusionOk="0" h="12285" w="1396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1"/>
            <p:cNvSpPr/>
            <p:nvPr/>
          </p:nvSpPr>
          <p:spPr>
            <a:xfrm>
              <a:off x="1742200" y="4282875"/>
              <a:ext cx="100050" cy="100050"/>
            </a:xfrm>
            <a:custGeom>
              <a:rect b="b" l="l" r="r" t="t"/>
              <a:pathLst>
                <a:path extrusionOk="0" h="4002" w="4002">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1"/>
            <p:cNvSpPr/>
            <p:nvPr/>
          </p:nvSpPr>
          <p:spPr>
            <a:xfrm>
              <a:off x="1774775" y="4301775"/>
              <a:ext cx="48650" cy="40500"/>
            </a:xfrm>
            <a:custGeom>
              <a:rect b="b" l="l" r="r" t="t"/>
              <a:pathLst>
                <a:path extrusionOk="0" h="1620" w="1946">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1"/>
            <p:cNvSpPr/>
            <p:nvPr/>
          </p:nvSpPr>
          <p:spPr>
            <a:xfrm>
              <a:off x="1869375" y="4282875"/>
              <a:ext cx="100050" cy="100050"/>
            </a:xfrm>
            <a:custGeom>
              <a:rect b="b" l="l" r="r" t="t"/>
              <a:pathLst>
                <a:path extrusionOk="0" h="4002" w="4002">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1"/>
            <p:cNvSpPr/>
            <p:nvPr/>
          </p:nvSpPr>
          <p:spPr>
            <a:xfrm>
              <a:off x="1901950" y="4301775"/>
              <a:ext cx="47950" cy="40500"/>
            </a:xfrm>
            <a:custGeom>
              <a:rect b="b" l="l" r="r" t="t"/>
              <a:pathLst>
                <a:path extrusionOk="0" h="1620" w="1918">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81"/>
          <p:cNvGrpSpPr/>
          <p:nvPr/>
        </p:nvGrpSpPr>
        <p:grpSpPr>
          <a:xfrm>
            <a:off x="6275158" y="4016012"/>
            <a:ext cx="348975" cy="268350"/>
            <a:chOff x="7719625" y="1964175"/>
            <a:chExt cx="348975" cy="268350"/>
          </a:xfrm>
        </p:grpSpPr>
        <p:sp>
          <p:nvSpPr>
            <p:cNvPr id="13677" name="Google Shape;13677;p81"/>
            <p:cNvSpPr/>
            <p:nvPr/>
          </p:nvSpPr>
          <p:spPr>
            <a:xfrm>
              <a:off x="7985600" y="1985325"/>
              <a:ext cx="10900" cy="10500"/>
            </a:xfrm>
            <a:custGeom>
              <a:rect b="b" l="l" r="r" t="t"/>
              <a:pathLst>
                <a:path extrusionOk="0" h="420" w="436">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1"/>
            <p:cNvSpPr/>
            <p:nvPr/>
          </p:nvSpPr>
          <p:spPr>
            <a:xfrm>
              <a:off x="8007325" y="1985125"/>
              <a:ext cx="10100" cy="10100"/>
            </a:xfrm>
            <a:custGeom>
              <a:rect b="b" l="l" r="r" t="t"/>
              <a:pathLst>
                <a:path extrusionOk="0" h="404" w="404">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1"/>
            <p:cNvSpPr/>
            <p:nvPr/>
          </p:nvSpPr>
          <p:spPr>
            <a:xfrm>
              <a:off x="8028250" y="1985125"/>
              <a:ext cx="10125" cy="10100"/>
            </a:xfrm>
            <a:custGeom>
              <a:rect b="b" l="l" r="r" t="t"/>
              <a:pathLst>
                <a:path extrusionOk="0" h="404" w="405">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1"/>
            <p:cNvSpPr/>
            <p:nvPr/>
          </p:nvSpPr>
          <p:spPr>
            <a:xfrm>
              <a:off x="7757375" y="2039400"/>
              <a:ext cx="11900" cy="7550"/>
            </a:xfrm>
            <a:custGeom>
              <a:rect b="b" l="l" r="r" t="t"/>
              <a:pathLst>
                <a:path extrusionOk="0" h="302" w="476">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1"/>
            <p:cNvSpPr/>
            <p:nvPr/>
          </p:nvSpPr>
          <p:spPr>
            <a:xfrm>
              <a:off x="7757375" y="2129375"/>
              <a:ext cx="11900" cy="7550"/>
            </a:xfrm>
            <a:custGeom>
              <a:rect b="b" l="l" r="r" t="t"/>
              <a:pathLst>
                <a:path extrusionOk="0" h="302" w="476">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1"/>
            <p:cNvSpPr/>
            <p:nvPr/>
          </p:nvSpPr>
          <p:spPr>
            <a:xfrm>
              <a:off x="7719625" y="1964175"/>
              <a:ext cx="348975" cy="268350"/>
            </a:xfrm>
            <a:custGeom>
              <a:rect b="b" l="l" r="r" t="t"/>
              <a:pathLst>
                <a:path extrusionOk="0" h="10734" w="13959">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1"/>
            <p:cNvSpPr/>
            <p:nvPr/>
          </p:nvSpPr>
          <p:spPr>
            <a:xfrm>
              <a:off x="7756850" y="2061125"/>
              <a:ext cx="75225" cy="10100"/>
            </a:xfrm>
            <a:custGeom>
              <a:rect b="b" l="l" r="r" t="t"/>
              <a:pathLst>
                <a:path extrusionOk="0" h="404" w="3009">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1"/>
            <p:cNvSpPr/>
            <p:nvPr/>
          </p:nvSpPr>
          <p:spPr>
            <a:xfrm>
              <a:off x="7774675" y="2039400"/>
              <a:ext cx="110925" cy="10900"/>
            </a:xfrm>
            <a:custGeom>
              <a:rect b="b" l="l" r="r" t="t"/>
              <a:pathLst>
                <a:path extrusionOk="0" h="436" w="4437">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1"/>
            <p:cNvSpPr/>
            <p:nvPr/>
          </p:nvSpPr>
          <p:spPr>
            <a:xfrm>
              <a:off x="7758400" y="2079375"/>
              <a:ext cx="35675" cy="30625"/>
            </a:xfrm>
            <a:custGeom>
              <a:rect b="b" l="l" r="r" t="t"/>
              <a:pathLst>
                <a:path extrusionOk="0" h="1225" w="1427">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1"/>
            <p:cNvSpPr/>
            <p:nvPr/>
          </p:nvSpPr>
          <p:spPr>
            <a:xfrm>
              <a:off x="7800275" y="2079375"/>
              <a:ext cx="36475" cy="30625"/>
            </a:xfrm>
            <a:custGeom>
              <a:rect b="b" l="l" r="r" t="t"/>
              <a:pathLst>
                <a:path extrusionOk="0" h="1225" w="1459">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1"/>
            <p:cNvSpPr/>
            <p:nvPr/>
          </p:nvSpPr>
          <p:spPr>
            <a:xfrm>
              <a:off x="7847575" y="2079725"/>
              <a:ext cx="35700" cy="30650"/>
            </a:xfrm>
            <a:custGeom>
              <a:rect b="b" l="l" r="r" t="t"/>
              <a:pathLst>
                <a:path extrusionOk="0" h="1226" w="1428">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81"/>
            <p:cNvSpPr/>
            <p:nvPr/>
          </p:nvSpPr>
          <p:spPr>
            <a:xfrm>
              <a:off x="7758400" y="2151075"/>
              <a:ext cx="71350" cy="10100"/>
            </a:xfrm>
            <a:custGeom>
              <a:rect b="b" l="l" r="r" t="t"/>
              <a:pathLst>
                <a:path extrusionOk="0" h="404" w="2854">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1"/>
            <p:cNvSpPr/>
            <p:nvPr/>
          </p:nvSpPr>
          <p:spPr>
            <a:xfrm>
              <a:off x="7776225" y="2129375"/>
              <a:ext cx="109375" cy="10100"/>
            </a:xfrm>
            <a:custGeom>
              <a:rect b="b" l="l" r="r" t="t"/>
              <a:pathLst>
                <a:path extrusionOk="0" h="404" w="4375">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1"/>
            <p:cNvSpPr/>
            <p:nvPr/>
          </p:nvSpPr>
          <p:spPr>
            <a:xfrm>
              <a:off x="7758400" y="2169300"/>
              <a:ext cx="35675" cy="30650"/>
            </a:xfrm>
            <a:custGeom>
              <a:rect b="b" l="l" r="r" t="t"/>
              <a:pathLst>
                <a:path extrusionOk="0" h="1226" w="1427">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1"/>
            <p:cNvSpPr/>
            <p:nvPr/>
          </p:nvSpPr>
          <p:spPr>
            <a:xfrm>
              <a:off x="7800275" y="2169700"/>
              <a:ext cx="36475" cy="30625"/>
            </a:xfrm>
            <a:custGeom>
              <a:rect b="b" l="l" r="r" t="t"/>
              <a:pathLst>
                <a:path extrusionOk="0" h="1225" w="1459">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1"/>
            <p:cNvSpPr/>
            <p:nvPr/>
          </p:nvSpPr>
          <p:spPr>
            <a:xfrm>
              <a:off x="7847575" y="2169700"/>
              <a:ext cx="35700" cy="30625"/>
            </a:xfrm>
            <a:custGeom>
              <a:rect b="b" l="l" r="r" t="t"/>
              <a:pathLst>
                <a:path extrusionOk="0" h="1225" w="1428">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81"/>
            <p:cNvSpPr/>
            <p:nvPr/>
          </p:nvSpPr>
          <p:spPr>
            <a:xfrm>
              <a:off x="7942950" y="2031950"/>
              <a:ext cx="93075" cy="175750"/>
            </a:xfrm>
            <a:custGeom>
              <a:rect b="b" l="l" r="r" t="t"/>
              <a:pathLst>
                <a:path extrusionOk="0" h="7030" w="3723">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4" name="Google Shape;13694;p81"/>
          <p:cNvGrpSpPr/>
          <p:nvPr/>
        </p:nvGrpSpPr>
        <p:grpSpPr>
          <a:xfrm>
            <a:off x="7009520" y="4015250"/>
            <a:ext cx="348975" cy="269875"/>
            <a:chOff x="931825" y="4209975"/>
            <a:chExt cx="348975" cy="269875"/>
          </a:xfrm>
        </p:grpSpPr>
        <p:sp>
          <p:nvSpPr>
            <p:cNvPr id="13695" name="Google Shape;13695;p81"/>
            <p:cNvSpPr/>
            <p:nvPr/>
          </p:nvSpPr>
          <p:spPr>
            <a:xfrm>
              <a:off x="1062875" y="4246425"/>
              <a:ext cx="78350" cy="10100"/>
            </a:xfrm>
            <a:custGeom>
              <a:rect b="b" l="l" r="r" t="t"/>
              <a:pathLst>
                <a:path extrusionOk="0" h="404" w="3134">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1"/>
            <p:cNvSpPr/>
            <p:nvPr/>
          </p:nvSpPr>
          <p:spPr>
            <a:xfrm>
              <a:off x="1061325" y="4268900"/>
              <a:ext cx="81450" cy="10875"/>
            </a:xfrm>
            <a:custGeom>
              <a:rect b="b" l="l" r="r" t="t"/>
              <a:pathLst>
                <a:path extrusionOk="0" h="435" w="3258">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1"/>
            <p:cNvSpPr/>
            <p:nvPr/>
          </p:nvSpPr>
          <p:spPr>
            <a:xfrm>
              <a:off x="1061325" y="4291400"/>
              <a:ext cx="81450" cy="10100"/>
            </a:xfrm>
            <a:custGeom>
              <a:rect b="b" l="l" r="r" t="t"/>
              <a:pathLst>
                <a:path extrusionOk="0" h="404" w="3258">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1"/>
            <p:cNvSpPr/>
            <p:nvPr/>
          </p:nvSpPr>
          <p:spPr>
            <a:xfrm>
              <a:off x="931825" y="4209975"/>
              <a:ext cx="348975" cy="269875"/>
            </a:xfrm>
            <a:custGeom>
              <a:rect b="b" l="l" r="r" t="t"/>
              <a:pathLst>
                <a:path extrusionOk="0" h="10795" w="13959">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1"/>
            <p:cNvSpPr/>
            <p:nvPr/>
          </p:nvSpPr>
          <p:spPr>
            <a:xfrm>
              <a:off x="1030000" y="4392150"/>
              <a:ext cx="145350" cy="31200"/>
            </a:xfrm>
            <a:custGeom>
              <a:rect b="b" l="l" r="r" t="t"/>
              <a:pathLst>
                <a:path extrusionOk="0" h="1248" w="5814">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00" name="Google Shape;13700;p81"/>
          <p:cNvSpPr/>
          <p:nvPr/>
        </p:nvSpPr>
        <p:spPr>
          <a:xfrm>
            <a:off x="7754640" y="3975700"/>
            <a:ext cx="330400" cy="348975"/>
          </a:xfrm>
          <a:custGeom>
            <a:rect b="b" l="l" r="r" t="t"/>
            <a:pathLst>
              <a:path extrusionOk="0" h="13959" w="13216">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1" name="Google Shape;13701;p81"/>
          <p:cNvGrpSpPr/>
          <p:nvPr/>
        </p:nvGrpSpPr>
        <p:grpSpPr>
          <a:xfrm>
            <a:off x="2469473" y="1743861"/>
            <a:ext cx="292375" cy="348975"/>
            <a:chOff x="1709625" y="1923875"/>
            <a:chExt cx="292375" cy="348975"/>
          </a:xfrm>
        </p:grpSpPr>
        <p:sp>
          <p:nvSpPr>
            <p:cNvPr id="13702" name="Google Shape;13702;p81"/>
            <p:cNvSpPr/>
            <p:nvPr/>
          </p:nvSpPr>
          <p:spPr>
            <a:xfrm>
              <a:off x="1709625" y="1923875"/>
              <a:ext cx="292375" cy="348975"/>
            </a:xfrm>
            <a:custGeom>
              <a:rect b="b" l="l" r="r" t="t"/>
              <a:pathLst>
                <a:path extrusionOk="0" h="13959" w="11695">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1"/>
            <p:cNvSpPr/>
            <p:nvPr/>
          </p:nvSpPr>
          <p:spPr>
            <a:xfrm>
              <a:off x="1777875" y="2002175"/>
              <a:ext cx="78350" cy="10125"/>
            </a:xfrm>
            <a:custGeom>
              <a:rect b="b" l="l" r="r" t="t"/>
              <a:pathLst>
                <a:path extrusionOk="0" h="405" w="3134">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1"/>
            <p:cNvSpPr/>
            <p:nvPr/>
          </p:nvSpPr>
          <p:spPr>
            <a:xfrm>
              <a:off x="1779575" y="2154150"/>
              <a:ext cx="50850" cy="10175"/>
            </a:xfrm>
            <a:custGeom>
              <a:rect b="b" l="l" r="r" t="t"/>
              <a:pathLst>
                <a:path extrusionOk="0" h="407" w="2034">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1"/>
            <p:cNvSpPr/>
            <p:nvPr/>
          </p:nvSpPr>
          <p:spPr>
            <a:xfrm>
              <a:off x="1779425" y="2178225"/>
              <a:ext cx="50425" cy="10100"/>
            </a:xfrm>
            <a:custGeom>
              <a:rect b="b" l="l" r="r" t="t"/>
              <a:pathLst>
                <a:path extrusionOk="0" h="404" w="2017">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1"/>
            <p:cNvSpPr/>
            <p:nvPr/>
          </p:nvSpPr>
          <p:spPr>
            <a:xfrm>
              <a:off x="1777875" y="2203000"/>
              <a:ext cx="53525" cy="10150"/>
            </a:xfrm>
            <a:custGeom>
              <a:rect b="b" l="l" r="r" t="t"/>
              <a:pathLst>
                <a:path extrusionOk="0" h="406" w="2141">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1"/>
            <p:cNvSpPr/>
            <p:nvPr/>
          </p:nvSpPr>
          <p:spPr>
            <a:xfrm>
              <a:off x="1777875" y="2227075"/>
              <a:ext cx="53525" cy="10100"/>
            </a:xfrm>
            <a:custGeom>
              <a:rect b="b" l="l" r="r" t="t"/>
              <a:pathLst>
                <a:path extrusionOk="0" h="404" w="2141">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1"/>
            <p:cNvSpPr/>
            <p:nvPr/>
          </p:nvSpPr>
          <p:spPr>
            <a:xfrm>
              <a:off x="1777875" y="2086725"/>
              <a:ext cx="152000" cy="10875"/>
            </a:xfrm>
            <a:custGeom>
              <a:rect b="b" l="l" r="r" t="t"/>
              <a:pathLst>
                <a:path extrusionOk="0" h="435" w="608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1"/>
            <p:cNvSpPr/>
            <p:nvPr/>
          </p:nvSpPr>
          <p:spPr>
            <a:xfrm>
              <a:off x="1777875" y="2109975"/>
              <a:ext cx="152000" cy="10100"/>
            </a:xfrm>
            <a:custGeom>
              <a:rect b="b" l="l" r="r" t="t"/>
              <a:pathLst>
                <a:path extrusionOk="0" h="404" w="608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1"/>
            <p:cNvSpPr/>
            <p:nvPr/>
          </p:nvSpPr>
          <p:spPr>
            <a:xfrm>
              <a:off x="1780200" y="2025450"/>
              <a:ext cx="148125" cy="40350"/>
            </a:xfrm>
            <a:custGeom>
              <a:rect b="b" l="l" r="r" t="t"/>
              <a:pathLst>
                <a:path extrusionOk="0" h="1614" w="5925">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1"/>
            <p:cNvSpPr/>
            <p:nvPr/>
          </p:nvSpPr>
          <p:spPr>
            <a:xfrm>
              <a:off x="1955450" y="2175125"/>
              <a:ext cx="24075" cy="41700"/>
            </a:xfrm>
            <a:custGeom>
              <a:rect b="b" l="l" r="r" t="t"/>
              <a:pathLst>
                <a:path extrusionOk="0" h="1668" w="963">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1"/>
            <p:cNvSpPr/>
            <p:nvPr/>
          </p:nvSpPr>
          <p:spPr>
            <a:xfrm>
              <a:off x="1915125" y="2175125"/>
              <a:ext cx="33375" cy="41900"/>
            </a:xfrm>
            <a:custGeom>
              <a:rect b="b" l="l" r="r" t="t"/>
              <a:pathLst>
                <a:path extrusionOk="0" h="1676" w="1335">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1"/>
            <p:cNvSpPr/>
            <p:nvPr/>
          </p:nvSpPr>
          <p:spPr>
            <a:xfrm>
              <a:off x="1877525" y="2174800"/>
              <a:ext cx="33750" cy="41625"/>
            </a:xfrm>
            <a:custGeom>
              <a:rect b="b" l="l" r="r" t="t"/>
              <a:pathLst>
                <a:path extrusionOk="0" h="1665" w="135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81"/>
          <p:cNvGrpSpPr/>
          <p:nvPr/>
        </p:nvGrpSpPr>
        <p:grpSpPr>
          <a:xfrm>
            <a:off x="1057406" y="2264479"/>
            <a:ext cx="351325" cy="342775"/>
            <a:chOff x="1680925" y="3066150"/>
            <a:chExt cx="351325" cy="342775"/>
          </a:xfrm>
        </p:grpSpPr>
        <p:sp>
          <p:nvSpPr>
            <p:cNvPr id="13715" name="Google Shape;13715;p81"/>
            <p:cNvSpPr/>
            <p:nvPr/>
          </p:nvSpPr>
          <p:spPr>
            <a:xfrm>
              <a:off x="1949250" y="3134775"/>
              <a:ext cx="41125" cy="16700"/>
            </a:xfrm>
            <a:custGeom>
              <a:rect b="b" l="l" r="r" t="t"/>
              <a:pathLst>
                <a:path extrusionOk="0" h="668" w="1645">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1"/>
            <p:cNvSpPr/>
            <p:nvPr/>
          </p:nvSpPr>
          <p:spPr>
            <a:xfrm>
              <a:off x="1931650" y="3112675"/>
              <a:ext cx="74225" cy="23275"/>
            </a:xfrm>
            <a:custGeom>
              <a:rect b="b" l="l" r="r" t="t"/>
              <a:pathLst>
                <a:path extrusionOk="0" h="931" w="2969">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1"/>
            <p:cNvSpPr/>
            <p:nvPr/>
          </p:nvSpPr>
          <p:spPr>
            <a:xfrm>
              <a:off x="1917450" y="3089400"/>
              <a:ext cx="105500" cy="29700"/>
            </a:xfrm>
            <a:custGeom>
              <a:rect b="b" l="l" r="r" t="t"/>
              <a:pathLst>
                <a:path extrusionOk="0" h="1188" w="422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1"/>
            <p:cNvSpPr/>
            <p:nvPr/>
          </p:nvSpPr>
          <p:spPr>
            <a:xfrm>
              <a:off x="1680925" y="3066150"/>
              <a:ext cx="351325" cy="342775"/>
            </a:xfrm>
            <a:custGeom>
              <a:rect b="b" l="l" r="r" t="t"/>
              <a:pathLst>
                <a:path extrusionOk="0" h="13711" w="14053">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1"/>
            <p:cNvSpPr/>
            <p:nvPr/>
          </p:nvSpPr>
          <p:spPr>
            <a:xfrm>
              <a:off x="1809650" y="3208050"/>
              <a:ext cx="79900" cy="68575"/>
            </a:xfrm>
            <a:custGeom>
              <a:rect b="b" l="l" r="r" t="t"/>
              <a:pathLst>
                <a:path extrusionOk="0" h="2743" w="3196">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1"/>
            <p:cNvSpPr/>
            <p:nvPr/>
          </p:nvSpPr>
          <p:spPr>
            <a:xfrm>
              <a:off x="1849975" y="3225300"/>
              <a:ext cx="15550" cy="26200"/>
            </a:xfrm>
            <a:custGeom>
              <a:rect b="b" l="l" r="r" t="t"/>
              <a:pathLst>
                <a:path extrusionOk="0" h="1048" w="622">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81"/>
          <p:cNvGrpSpPr/>
          <p:nvPr/>
        </p:nvGrpSpPr>
        <p:grpSpPr>
          <a:xfrm>
            <a:off x="3990801" y="2320304"/>
            <a:ext cx="355200" cy="231125"/>
            <a:chOff x="3953100" y="3121200"/>
            <a:chExt cx="355200" cy="231125"/>
          </a:xfrm>
        </p:grpSpPr>
        <p:sp>
          <p:nvSpPr>
            <p:cNvPr id="13722" name="Google Shape;13722;p81"/>
            <p:cNvSpPr/>
            <p:nvPr/>
          </p:nvSpPr>
          <p:spPr>
            <a:xfrm>
              <a:off x="3953100" y="3121200"/>
              <a:ext cx="355200" cy="231125"/>
            </a:xfrm>
            <a:custGeom>
              <a:rect b="b" l="l" r="r" t="t"/>
              <a:pathLst>
                <a:path extrusionOk="0" h="9245" w="14208">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1"/>
            <p:cNvSpPr/>
            <p:nvPr/>
          </p:nvSpPr>
          <p:spPr>
            <a:xfrm>
              <a:off x="4094225" y="3142825"/>
              <a:ext cx="93100" cy="79200"/>
            </a:xfrm>
            <a:custGeom>
              <a:rect b="b" l="l" r="r" t="t"/>
              <a:pathLst>
                <a:path extrusionOk="0" h="3168" w="3724">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1"/>
            <p:cNvSpPr/>
            <p:nvPr/>
          </p:nvSpPr>
          <p:spPr>
            <a:xfrm>
              <a:off x="4115175" y="3163900"/>
              <a:ext cx="44225" cy="37200"/>
            </a:xfrm>
            <a:custGeom>
              <a:rect b="b" l="l" r="r" t="t"/>
              <a:pathLst>
                <a:path extrusionOk="0" h="1488" w="1769">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1"/>
            <p:cNvSpPr/>
            <p:nvPr/>
          </p:nvSpPr>
          <p:spPr>
            <a:xfrm>
              <a:off x="4011700" y="3178325"/>
              <a:ext cx="41025" cy="9850"/>
            </a:xfrm>
            <a:custGeom>
              <a:rect b="b" l="l" r="r" t="t"/>
              <a:pathLst>
                <a:path extrusionOk="0" h="394" w="1641">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1"/>
            <p:cNvSpPr/>
            <p:nvPr/>
          </p:nvSpPr>
          <p:spPr>
            <a:xfrm>
              <a:off x="4217525" y="3178475"/>
              <a:ext cx="39275" cy="10475"/>
            </a:xfrm>
            <a:custGeom>
              <a:rect b="b" l="l" r="r" t="t"/>
              <a:pathLst>
                <a:path extrusionOk="0" h="419" w="1571">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7" name="Google Shape;13727;p81"/>
          <p:cNvGrpSpPr/>
          <p:nvPr/>
        </p:nvGrpSpPr>
        <p:grpSpPr>
          <a:xfrm>
            <a:off x="5508004" y="1785299"/>
            <a:ext cx="349750" cy="266100"/>
            <a:chOff x="931825" y="2533500"/>
            <a:chExt cx="349750" cy="266100"/>
          </a:xfrm>
        </p:grpSpPr>
        <p:sp>
          <p:nvSpPr>
            <p:cNvPr id="13728" name="Google Shape;13728;p81"/>
            <p:cNvSpPr/>
            <p:nvPr/>
          </p:nvSpPr>
          <p:spPr>
            <a:xfrm>
              <a:off x="1137325" y="2698375"/>
              <a:ext cx="144250" cy="101225"/>
            </a:xfrm>
            <a:custGeom>
              <a:rect b="b" l="l" r="r" t="t"/>
              <a:pathLst>
                <a:path extrusionOk="0" h="4049" w="577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1"/>
            <p:cNvSpPr/>
            <p:nvPr/>
          </p:nvSpPr>
          <p:spPr>
            <a:xfrm>
              <a:off x="931825" y="2533500"/>
              <a:ext cx="184575" cy="111625"/>
            </a:xfrm>
            <a:custGeom>
              <a:rect b="b" l="l" r="r" t="t"/>
              <a:pathLst>
                <a:path extrusionOk="0" h="4465" w="7383">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1"/>
            <p:cNvSpPr/>
            <p:nvPr/>
          </p:nvSpPr>
          <p:spPr>
            <a:xfrm>
              <a:off x="1010125" y="2770575"/>
              <a:ext cx="41900" cy="16600"/>
            </a:xfrm>
            <a:custGeom>
              <a:rect b="b" l="l" r="r" t="t"/>
              <a:pathLst>
                <a:path extrusionOk="0" h="664" w="1676">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81"/>
            <p:cNvSpPr/>
            <p:nvPr/>
          </p:nvSpPr>
          <p:spPr>
            <a:xfrm>
              <a:off x="991750" y="2746650"/>
              <a:ext cx="77350" cy="24050"/>
            </a:xfrm>
            <a:custGeom>
              <a:rect b="b" l="l" r="r" t="t"/>
              <a:pathLst>
                <a:path extrusionOk="0" h="962" w="3094">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81"/>
            <p:cNvSpPr/>
            <p:nvPr/>
          </p:nvSpPr>
          <p:spPr>
            <a:xfrm>
              <a:off x="974700" y="2722600"/>
              <a:ext cx="111450" cy="31050"/>
            </a:xfrm>
            <a:custGeom>
              <a:rect b="b" l="l" r="r" t="t"/>
              <a:pathLst>
                <a:path extrusionOk="0" h="1242" w="4458">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1"/>
            <p:cNvSpPr/>
            <p:nvPr/>
          </p:nvSpPr>
          <p:spPr>
            <a:xfrm>
              <a:off x="1026425" y="2682150"/>
              <a:ext cx="11275" cy="7900"/>
            </a:xfrm>
            <a:custGeom>
              <a:rect b="b" l="l" r="r" t="t"/>
              <a:pathLst>
                <a:path extrusionOk="0" h="316" w="451">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1"/>
            <p:cNvSpPr/>
            <p:nvPr/>
          </p:nvSpPr>
          <p:spPr>
            <a:xfrm>
              <a:off x="1026425" y="2664000"/>
              <a:ext cx="11200" cy="8225"/>
            </a:xfrm>
            <a:custGeom>
              <a:rect b="b" l="l" r="r" t="t"/>
              <a:pathLst>
                <a:path extrusionOk="0" h="329" w="448">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1"/>
            <p:cNvSpPr/>
            <p:nvPr/>
          </p:nvSpPr>
          <p:spPr>
            <a:xfrm>
              <a:off x="1026425" y="2700450"/>
              <a:ext cx="11200" cy="8225"/>
            </a:xfrm>
            <a:custGeom>
              <a:rect b="b" l="l" r="r" t="t"/>
              <a:pathLst>
                <a:path extrusionOk="0" h="329" w="448">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1"/>
            <p:cNvSpPr/>
            <p:nvPr/>
          </p:nvSpPr>
          <p:spPr>
            <a:xfrm>
              <a:off x="1107850" y="2766650"/>
              <a:ext cx="10100" cy="10250"/>
            </a:xfrm>
            <a:custGeom>
              <a:rect b="b" l="l" r="r" t="t"/>
              <a:pathLst>
                <a:path extrusionOk="0" h="410" w="404">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1"/>
            <p:cNvSpPr/>
            <p:nvPr/>
          </p:nvSpPr>
          <p:spPr>
            <a:xfrm>
              <a:off x="1125300" y="2766650"/>
              <a:ext cx="11650" cy="9475"/>
            </a:xfrm>
            <a:custGeom>
              <a:rect b="b" l="l" r="r" t="t"/>
              <a:pathLst>
                <a:path extrusionOk="0" h="379" w="466">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81"/>
            <p:cNvSpPr/>
            <p:nvPr/>
          </p:nvSpPr>
          <p:spPr>
            <a:xfrm>
              <a:off x="1089225" y="2766650"/>
              <a:ext cx="10125" cy="10250"/>
            </a:xfrm>
            <a:custGeom>
              <a:rect b="b" l="l" r="r" t="t"/>
              <a:pathLst>
                <a:path extrusionOk="0" h="410" w="405">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9" name="Google Shape;13739;p81"/>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Online Learning</a:t>
            </a:r>
            <a:endParaRPr sz="1600">
              <a:solidFill>
                <a:srgbClr val="FFFFFF"/>
              </a:solidFill>
            </a:endParaRPr>
          </a:p>
        </p:txBody>
      </p:sp>
      <p:sp>
        <p:nvSpPr>
          <p:cNvPr id="13740" name="Google Shape;13740;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44" name="Shape 13744"/>
        <p:cNvGrpSpPr/>
        <p:nvPr/>
      </p:nvGrpSpPr>
      <p:grpSpPr>
        <a:xfrm>
          <a:off x="0" y="0"/>
          <a:ext cx="0" cy="0"/>
          <a:chOff x="0" y="0"/>
          <a:chExt cx="0" cy="0"/>
        </a:xfrm>
      </p:grpSpPr>
      <p:grpSp>
        <p:nvGrpSpPr>
          <p:cNvPr id="13745" name="Google Shape;13745;p82"/>
          <p:cNvGrpSpPr/>
          <p:nvPr/>
        </p:nvGrpSpPr>
        <p:grpSpPr>
          <a:xfrm>
            <a:off x="4803025" y="1783336"/>
            <a:ext cx="347225" cy="310175"/>
            <a:chOff x="7055563" y="3039906"/>
            <a:chExt cx="347225" cy="310175"/>
          </a:xfrm>
        </p:grpSpPr>
        <p:sp>
          <p:nvSpPr>
            <p:cNvPr id="13746" name="Google Shape;13746;p82"/>
            <p:cNvSpPr/>
            <p:nvPr/>
          </p:nvSpPr>
          <p:spPr>
            <a:xfrm>
              <a:off x="7165888" y="3133881"/>
              <a:ext cx="10050" cy="20225"/>
            </a:xfrm>
            <a:custGeom>
              <a:rect b="b" l="l" r="r" t="t"/>
              <a:pathLst>
                <a:path extrusionOk="0" h="809" w="402">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2"/>
            <p:cNvSpPr/>
            <p:nvPr/>
          </p:nvSpPr>
          <p:spPr>
            <a:xfrm>
              <a:off x="7281613" y="3135181"/>
              <a:ext cx="10075" cy="18925"/>
            </a:xfrm>
            <a:custGeom>
              <a:rect b="b" l="l" r="r" t="t"/>
              <a:pathLst>
                <a:path extrusionOk="0" h="757" w="403">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2"/>
            <p:cNvSpPr/>
            <p:nvPr/>
          </p:nvSpPr>
          <p:spPr>
            <a:xfrm>
              <a:off x="7209088" y="3143206"/>
              <a:ext cx="40750" cy="17075"/>
            </a:xfrm>
            <a:custGeom>
              <a:rect b="b" l="l" r="r" t="t"/>
              <a:pathLst>
                <a:path extrusionOk="0" h="683" w="163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2"/>
            <p:cNvSpPr/>
            <p:nvPr/>
          </p:nvSpPr>
          <p:spPr>
            <a:xfrm>
              <a:off x="7055563" y="3039906"/>
              <a:ext cx="347225" cy="310175"/>
            </a:xfrm>
            <a:custGeom>
              <a:rect b="b" l="l" r="r" t="t"/>
              <a:pathLst>
                <a:path extrusionOk="0" h="12407" w="13889">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0" name="Google Shape;13750;p82"/>
          <p:cNvGrpSpPr/>
          <p:nvPr/>
        </p:nvGrpSpPr>
        <p:grpSpPr>
          <a:xfrm>
            <a:off x="5493756" y="1777161"/>
            <a:ext cx="352625" cy="322525"/>
            <a:chOff x="6314113" y="3033731"/>
            <a:chExt cx="352625" cy="322525"/>
          </a:xfrm>
        </p:grpSpPr>
        <p:sp>
          <p:nvSpPr>
            <p:cNvPr id="13751" name="Google Shape;13751;p82"/>
            <p:cNvSpPr/>
            <p:nvPr/>
          </p:nvSpPr>
          <p:spPr>
            <a:xfrm>
              <a:off x="6366563" y="3160881"/>
              <a:ext cx="12000" cy="16375"/>
            </a:xfrm>
            <a:custGeom>
              <a:rect b="b" l="l" r="r" t="t"/>
              <a:pathLst>
                <a:path extrusionOk="0" h="655" w="48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82"/>
            <p:cNvSpPr/>
            <p:nvPr/>
          </p:nvSpPr>
          <p:spPr>
            <a:xfrm>
              <a:off x="6441413" y="3160881"/>
              <a:ext cx="10050" cy="16375"/>
            </a:xfrm>
            <a:custGeom>
              <a:rect b="b" l="l" r="r" t="t"/>
              <a:pathLst>
                <a:path extrusionOk="0" h="655" w="402">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2"/>
            <p:cNvSpPr/>
            <p:nvPr/>
          </p:nvSpPr>
          <p:spPr>
            <a:xfrm>
              <a:off x="6393163" y="3166356"/>
              <a:ext cx="31300" cy="14375"/>
            </a:xfrm>
            <a:custGeom>
              <a:rect b="b" l="l" r="r" t="t"/>
              <a:pathLst>
                <a:path extrusionOk="0" h="575" w="1252">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2"/>
            <p:cNvSpPr/>
            <p:nvPr/>
          </p:nvSpPr>
          <p:spPr>
            <a:xfrm>
              <a:off x="6386638" y="3271356"/>
              <a:ext cx="46300" cy="49500"/>
            </a:xfrm>
            <a:custGeom>
              <a:rect b="b" l="l" r="r" t="t"/>
              <a:pathLst>
                <a:path extrusionOk="0" h="1980" w="1852">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2"/>
            <p:cNvSpPr/>
            <p:nvPr/>
          </p:nvSpPr>
          <p:spPr>
            <a:xfrm>
              <a:off x="6329538" y="3245131"/>
              <a:ext cx="45550" cy="49500"/>
            </a:xfrm>
            <a:custGeom>
              <a:rect b="b" l="l" r="r" t="t"/>
              <a:pathLst>
                <a:path extrusionOk="0" h="1980" w="1822">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2"/>
            <p:cNvSpPr/>
            <p:nvPr/>
          </p:nvSpPr>
          <p:spPr>
            <a:xfrm>
              <a:off x="6443713" y="3245131"/>
              <a:ext cx="46325" cy="49500"/>
            </a:xfrm>
            <a:custGeom>
              <a:rect b="b" l="l" r="r" t="t"/>
              <a:pathLst>
                <a:path extrusionOk="0" h="1980" w="1853">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2"/>
            <p:cNvSpPr/>
            <p:nvPr/>
          </p:nvSpPr>
          <p:spPr>
            <a:xfrm>
              <a:off x="6523188" y="3239731"/>
              <a:ext cx="104950" cy="86450"/>
            </a:xfrm>
            <a:custGeom>
              <a:rect b="b" l="l" r="r" t="t"/>
              <a:pathLst>
                <a:path extrusionOk="0" h="3458" w="4198">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82"/>
            <p:cNvSpPr/>
            <p:nvPr/>
          </p:nvSpPr>
          <p:spPr>
            <a:xfrm>
              <a:off x="6314113" y="3033731"/>
              <a:ext cx="352625" cy="322525"/>
            </a:xfrm>
            <a:custGeom>
              <a:rect b="b" l="l" r="r" t="t"/>
              <a:pathLst>
                <a:path extrusionOk="0" h="12901" w="14105">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9" name="Google Shape;13759;p82"/>
          <p:cNvGrpSpPr/>
          <p:nvPr/>
        </p:nvGrpSpPr>
        <p:grpSpPr>
          <a:xfrm>
            <a:off x="6283838" y="1765586"/>
            <a:ext cx="278550" cy="345675"/>
            <a:chOff x="4841988" y="4141656"/>
            <a:chExt cx="278550" cy="345675"/>
          </a:xfrm>
        </p:grpSpPr>
        <p:sp>
          <p:nvSpPr>
            <p:cNvPr id="13760" name="Google Shape;13760;p82"/>
            <p:cNvSpPr/>
            <p:nvPr/>
          </p:nvSpPr>
          <p:spPr>
            <a:xfrm>
              <a:off x="4946163" y="4363106"/>
              <a:ext cx="10050" cy="15450"/>
            </a:xfrm>
            <a:custGeom>
              <a:rect b="b" l="l" r="r" t="t"/>
              <a:pathLst>
                <a:path extrusionOk="0" h="618" w="402">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2"/>
            <p:cNvSpPr/>
            <p:nvPr/>
          </p:nvSpPr>
          <p:spPr>
            <a:xfrm>
              <a:off x="5006338" y="4363106"/>
              <a:ext cx="10825" cy="15450"/>
            </a:xfrm>
            <a:custGeom>
              <a:rect b="b" l="l" r="r" t="t"/>
              <a:pathLst>
                <a:path extrusionOk="0" h="618" w="433">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2"/>
            <p:cNvSpPr/>
            <p:nvPr/>
          </p:nvSpPr>
          <p:spPr>
            <a:xfrm>
              <a:off x="4966613" y="4368081"/>
              <a:ext cx="29300" cy="13550"/>
            </a:xfrm>
            <a:custGeom>
              <a:rect b="b" l="l" r="r" t="t"/>
              <a:pathLst>
                <a:path extrusionOk="0" h="542" w="1172">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2"/>
            <p:cNvSpPr/>
            <p:nvPr/>
          </p:nvSpPr>
          <p:spPr>
            <a:xfrm>
              <a:off x="4841988" y="4141656"/>
              <a:ext cx="278550" cy="345675"/>
            </a:xfrm>
            <a:custGeom>
              <a:rect b="b" l="l" r="r" t="t"/>
              <a:pathLst>
                <a:path extrusionOk="0" h="13827" w="11142">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2"/>
            <p:cNvSpPr/>
            <p:nvPr/>
          </p:nvSpPr>
          <p:spPr>
            <a:xfrm>
              <a:off x="4858188" y="4170206"/>
              <a:ext cx="226875" cy="291675"/>
            </a:xfrm>
            <a:custGeom>
              <a:rect b="b" l="l" r="r" t="t"/>
              <a:pathLst>
                <a:path extrusionOk="0" h="11667" w="9075">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2"/>
            <p:cNvSpPr/>
            <p:nvPr/>
          </p:nvSpPr>
          <p:spPr>
            <a:xfrm>
              <a:off x="4902163" y="4199331"/>
              <a:ext cx="157425" cy="229375"/>
            </a:xfrm>
            <a:custGeom>
              <a:rect b="b" l="l" r="r" t="t"/>
              <a:pathLst>
                <a:path extrusionOk="0" h="9175" w="6297">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6" name="Google Shape;13766;p82"/>
          <p:cNvGrpSpPr/>
          <p:nvPr/>
        </p:nvGrpSpPr>
        <p:grpSpPr>
          <a:xfrm>
            <a:off x="7019550" y="1765611"/>
            <a:ext cx="366500" cy="345625"/>
            <a:chOff x="4804963" y="3581531"/>
            <a:chExt cx="366500" cy="345625"/>
          </a:xfrm>
        </p:grpSpPr>
        <p:sp>
          <p:nvSpPr>
            <p:cNvPr id="13767" name="Google Shape;13767;p82"/>
            <p:cNvSpPr/>
            <p:nvPr/>
          </p:nvSpPr>
          <p:spPr>
            <a:xfrm>
              <a:off x="5015588" y="3626081"/>
              <a:ext cx="17775" cy="15650"/>
            </a:xfrm>
            <a:custGeom>
              <a:rect b="b" l="l" r="r" t="t"/>
              <a:pathLst>
                <a:path extrusionOk="0" h="626" w="711">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2"/>
            <p:cNvSpPr/>
            <p:nvPr/>
          </p:nvSpPr>
          <p:spPr>
            <a:xfrm>
              <a:off x="5080413" y="3690131"/>
              <a:ext cx="16975" cy="16400"/>
            </a:xfrm>
            <a:custGeom>
              <a:rect b="b" l="l" r="r" t="t"/>
              <a:pathLst>
                <a:path extrusionOk="0" h="656" w="679">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2"/>
            <p:cNvSpPr/>
            <p:nvPr/>
          </p:nvSpPr>
          <p:spPr>
            <a:xfrm>
              <a:off x="5041063" y="3656531"/>
              <a:ext cx="27025" cy="24700"/>
            </a:xfrm>
            <a:custGeom>
              <a:rect b="b" l="l" r="r" t="t"/>
              <a:pathLst>
                <a:path extrusionOk="0" h="988" w="1081">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2"/>
            <p:cNvSpPr/>
            <p:nvPr/>
          </p:nvSpPr>
          <p:spPr>
            <a:xfrm>
              <a:off x="4804963" y="3581531"/>
              <a:ext cx="366500" cy="345625"/>
            </a:xfrm>
            <a:custGeom>
              <a:rect b="b" l="l" r="r" t="t"/>
              <a:pathLst>
                <a:path extrusionOk="0" h="13825" w="1466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1" name="Google Shape;13771;p82"/>
          <p:cNvGrpSpPr/>
          <p:nvPr/>
        </p:nvGrpSpPr>
        <p:grpSpPr>
          <a:xfrm>
            <a:off x="7766436" y="1765786"/>
            <a:ext cx="297075" cy="345275"/>
            <a:chOff x="1799788" y="4142056"/>
            <a:chExt cx="297075" cy="345275"/>
          </a:xfrm>
        </p:grpSpPr>
        <p:sp>
          <p:nvSpPr>
            <p:cNvPr id="13772" name="Google Shape;13772;p82"/>
            <p:cNvSpPr/>
            <p:nvPr/>
          </p:nvSpPr>
          <p:spPr>
            <a:xfrm>
              <a:off x="1898538" y="4197206"/>
              <a:ext cx="10050" cy="18550"/>
            </a:xfrm>
            <a:custGeom>
              <a:rect b="b" l="l" r="r" t="t"/>
              <a:pathLst>
                <a:path extrusionOk="0" h="742" w="402">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2"/>
            <p:cNvSpPr/>
            <p:nvPr/>
          </p:nvSpPr>
          <p:spPr>
            <a:xfrm>
              <a:off x="1986488" y="4197981"/>
              <a:ext cx="10850" cy="17775"/>
            </a:xfrm>
            <a:custGeom>
              <a:rect b="b" l="l" r="r" t="t"/>
              <a:pathLst>
                <a:path extrusionOk="0" h="711" w="434">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2"/>
            <p:cNvSpPr/>
            <p:nvPr/>
          </p:nvSpPr>
          <p:spPr>
            <a:xfrm>
              <a:off x="1931713" y="4204731"/>
              <a:ext cx="33200" cy="14875"/>
            </a:xfrm>
            <a:custGeom>
              <a:rect b="b" l="l" r="r" t="t"/>
              <a:pathLst>
                <a:path extrusionOk="0" h="595" w="1328">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2"/>
            <p:cNvSpPr/>
            <p:nvPr/>
          </p:nvSpPr>
          <p:spPr>
            <a:xfrm>
              <a:off x="1931713" y="4160831"/>
              <a:ext cx="37075" cy="31775"/>
            </a:xfrm>
            <a:custGeom>
              <a:rect b="b" l="l" r="r" t="t"/>
              <a:pathLst>
                <a:path extrusionOk="0" h="1271" w="1483">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2"/>
            <p:cNvSpPr/>
            <p:nvPr/>
          </p:nvSpPr>
          <p:spPr>
            <a:xfrm>
              <a:off x="1871013" y="4280956"/>
              <a:ext cx="48475" cy="23875"/>
            </a:xfrm>
            <a:custGeom>
              <a:rect b="b" l="l" r="r" t="t"/>
              <a:pathLst>
                <a:path extrusionOk="0" h="955" w="1939">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2"/>
            <p:cNvSpPr/>
            <p:nvPr/>
          </p:nvSpPr>
          <p:spPr>
            <a:xfrm>
              <a:off x="1946563" y="4288131"/>
              <a:ext cx="75300" cy="10225"/>
            </a:xfrm>
            <a:custGeom>
              <a:rect b="b" l="l" r="r" t="t"/>
              <a:pathLst>
                <a:path extrusionOk="0" h="409" w="3012">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2"/>
            <p:cNvSpPr/>
            <p:nvPr/>
          </p:nvSpPr>
          <p:spPr>
            <a:xfrm>
              <a:off x="1870763" y="4329731"/>
              <a:ext cx="47100" cy="24425"/>
            </a:xfrm>
            <a:custGeom>
              <a:rect b="b" l="l" r="r" t="t"/>
              <a:pathLst>
                <a:path extrusionOk="0" h="977" w="1884">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2"/>
            <p:cNvSpPr/>
            <p:nvPr/>
          </p:nvSpPr>
          <p:spPr>
            <a:xfrm>
              <a:off x="1947138" y="4336856"/>
              <a:ext cx="74875" cy="10075"/>
            </a:xfrm>
            <a:custGeom>
              <a:rect b="b" l="l" r="r" t="t"/>
              <a:pathLst>
                <a:path extrusionOk="0" h="403" w="2995">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2"/>
            <p:cNvSpPr/>
            <p:nvPr/>
          </p:nvSpPr>
          <p:spPr>
            <a:xfrm>
              <a:off x="1870763" y="4378906"/>
              <a:ext cx="47100" cy="23875"/>
            </a:xfrm>
            <a:custGeom>
              <a:rect b="b" l="l" r="r" t="t"/>
              <a:pathLst>
                <a:path extrusionOk="0" h="955" w="1884">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2"/>
            <p:cNvSpPr/>
            <p:nvPr/>
          </p:nvSpPr>
          <p:spPr>
            <a:xfrm>
              <a:off x="1947138" y="4385481"/>
              <a:ext cx="74875" cy="10825"/>
            </a:xfrm>
            <a:custGeom>
              <a:rect b="b" l="l" r="r" t="t"/>
              <a:pathLst>
                <a:path extrusionOk="0" h="433" w="2995">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2"/>
            <p:cNvSpPr/>
            <p:nvPr/>
          </p:nvSpPr>
          <p:spPr>
            <a:xfrm>
              <a:off x="1799788" y="4142056"/>
              <a:ext cx="297075" cy="345275"/>
            </a:xfrm>
            <a:custGeom>
              <a:rect b="b" l="l" r="r" t="t"/>
              <a:pathLst>
                <a:path extrusionOk="0" h="13811" w="11883">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3" name="Google Shape;13783;p82"/>
          <p:cNvGrpSpPr/>
          <p:nvPr/>
        </p:nvGrpSpPr>
        <p:grpSpPr>
          <a:xfrm>
            <a:off x="7742136" y="2330787"/>
            <a:ext cx="345675" cy="321775"/>
            <a:chOff x="5563388" y="3034481"/>
            <a:chExt cx="345675" cy="321775"/>
          </a:xfrm>
        </p:grpSpPr>
        <p:sp>
          <p:nvSpPr>
            <p:cNvPr id="13784" name="Google Shape;13784;p82"/>
            <p:cNvSpPr/>
            <p:nvPr/>
          </p:nvSpPr>
          <p:spPr>
            <a:xfrm>
              <a:off x="5684513" y="3122456"/>
              <a:ext cx="10075" cy="18550"/>
            </a:xfrm>
            <a:custGeom>
              <a:rect b="b" l="l" r="r" t="t"/>
              <a:pathLst>
                <a:path extrusionOk="0" h="742" w="403">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2"/>
            <p:cNvSpPr/>
            <p:nvPr/>
          </p:nvSpPr>
          <p:spPr>
            <a:xfrm>
              <a:off x="5777113" y="3122456"/>
              <a:ext cx="10825" cy="18550"/>
            </a:xfrm>
            <a:custGeom>
              <a:rect b="b" l="l" r="r" t="t"/>
              <a:pathLst>
                <a:path extrusionOk="0" h="742" w="433">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2"/>
            <p:cNvSpPr/>
            <p:nvPr/>
          </p:nvSpPr>
          <p:spPr>
            <a:xfrm>
              <a:off x="5719238" y="3129756"/>
              <a:ext cx="35100" cy="15875"/>
            </a:xfrm>
            <a:custGeom>
              <a:rect b="b" l="l" r="r" t="t"/>
              <a:pathLst>
                <a:path extrusionOk="0" h="635" w="1404">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2"/>
            <p:cNvSpPr/>
            <p:nvPr/>
          </p:nvSpPr>
          <p:spPr>
            <a:xfrm>
              <a:off x="5597338" y="3157956"/>
              <a:ext cx="277775" cy="164350"/>
            </a:xfrm>
            <a:custGeom>
              <a:rect b="b" l="l" r="r" t="t"/>
              <a:pathLst>
                <a:path extrusionOk="0" h="6574" w="11111">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2"/>
            <p:cNvSpPr/>
            <p:nvPr/>
          </p:nvSpPr>
          <p:spPr>
            <a:xfrm>
              <a:off x="5685288" y="3189581"/>
              <a:ext cx="101100" cy="100325"/>
            </a:xfrm>
            <a:custGeom>
              <a:rect b="b" l="l" r="r" t="t"/>
              <a:pathLst>
                <a:path extrusionOk="0" h="4013" w="4044">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2"/>
            <p:cNvSpPr/>
            <p:nvPr/>
          </p:nvSpPr>
          <p:spPr>
            <a:xfrm>
              <a:off x="5563388" y="3034481"/>
              <a:ext cx="345675" cy="321775"/>
            </a:xfrm>
            <a:custGeom>
              <a:rect b="b" l="l" r="r" t="t"/>
              <a:pathLst>
                <a:path extrusionOk="0" h="12871" w="13827">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0" name="Google Shape;13790;p82"/>
          <p:cNvGrpSpPr/>
          <p:nvPr/>
        </p:nvGrpSpPr>
        <p:grpSpPr>
          <a:xfrm>
            <a:off x="7028425" y="2319150"/>
            <a:ext cx="348750" cy="345050"/>
            <a:chOff x="4806513" y="3022356"/>
            <a:chExt cx="348750" cy="345050"/>
          </a:xfrm>
        </p:grpSpPr>
        <p:sp>
          <p:nvSpPr>
            <p:cNvPr id="13791" name="Google Shape;13791;p82"/>
            <p:cNvSpPr/>
            <p:nvPr/>
          </p:nvSpPr>
          <p:spPr>
            <a:xfrm>
              <a:off x="4929188" y="3221606"/>
              <a:ext cx="19225" cy="17050"/>
            </a:xfrm>
            <a:custGeom>
              <a:rect b="b" l="l" r="r" t="t"/>
              <a:pathLst>
                <a:path extrusionOk="0" h="682" w="769">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2"/>
            <p:cNvSpPr/>
            <p:nvPr/>
          </p:nvSpPr>
          <p:spPr>
            <a:xfrm>
              <a:off x="5007888" y="3142906"/>
              <a:ext cx="17750" cy="17000"/>
            </a:xfrm>
            <a:custGeom>
              <a:rect b="b" l="l" r="r" t="t"/>
              <a:pathLst>
                <a:path extrusionOk="0" h="680" w="71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2"/>
            <p:cNvSpPr/>
            <p:nvPr/>
          </p:nvSpPr>
          <p:spPr>
            <a:xfrm>
              <a:off x="4966213" y="3179156"/>
              <a:ext cx="29700" cy="29100"/>
            </a:xfrm>
            <a:custGeom>
              <a:rect b="b" l="l" r="r" t="t"/>
              <a:pathLst>
                <a:path extrusionOk="0" h="1164" w="1188">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2"/>
            <p:cNvSpPr/>
            <p:nvPr/>
          </p:nvSpPr>
          <p:spPr>
            <a:xfrm>
              <a:off x="4856663" y="3071531"/>
              <a:ext cx="267750" cy="266225"/>
            </a:xfrm>
            <a:custGeom>
              <a:rect b="b" l="l" r="r" t="t"/>
              <a:pathLst>
                <a:path extrusionOk="0" h="10649" w="1071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2"/>
            <p:cNvSpPr/>
            <p:nvPr/>
          </p:nvSpPr>
          <p:spPr>
            <a:xfrm>
              <a:off x="4806513" y="3022356"/>
              <a:ext cx="348750" cy="345050"/>
            </a:xfrm>
            <a:custGeom>
              <a:rect b="b" l="l" r="r" t="t"/>
              <a:pathLst>
                <a:path extrusionOk="0" h="13802" w="1395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6" name="Google Shape;13796;p82"/>
          <p:cNvGrpSpPr/>
          <p:nvPr/>
        </p:nvGrpSpPr>
        <p:grpSpPr>
          <a:xfrm>
            <a:off x="6248738" y="2318837"/>
            <a:ext cx="348750" cy="345675"/>
            <a:chOff x="4806513" y="2463556"/>
            <a:chExt cx="348750" cy="345675"/>
          </a:xfrm>
        </p:grpSpPr>
        <p:sp>
          <p:nvSpPr>
            <p:cNvPr id="13797" name="Google Shape;13797;p82"/>
            <p:cNvSpPr/>
            <p:nvPr/>
          </p:nvSpPr>
          <p:spPr>
            <a:xfrm>
              <a:off x="4966988" y="2641406"/>
              <a:ext cx="10050" cy="9275"/>
            </a:xfrm>
            <a:custGeom>
              <a:rect b="b" l="l" r="r" t="t"/>
              <a:pathLst>
                <a:path extrusionOk="0" h="371" w="402">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2"/>
            <p:cNvSpPr/>
            <p:nvPr/>
          </p:nvSpPr>
          <p:spPr>
            <a:xfrm>
              <a:off x="4806513" y="2463556"/>
              <a:ext cx="348750" cy="345675"/>
            </a:xfrm>
            <a:custGeom>
              <a:rect b="b" l="l" r="r" t="t"/>
              <a:pathLst>
                <a:path extrusionOk="0" h="13827" w="1395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9" name="Google Shape;13799;p82"/>
          <p:cNvGrpSpPr/>
          <p:nvPr/>
        </p:nvGrpSpPr>
        <p:grpSpPr>
          <a:xfrm>
            <a:off x="5497231" y="2360887"/>
            <a:ext cx="345675" cy="261575"/>
            <a:chOff x="4051938" y="3063831"/>
            <a:chExt cx="345675" cy="261575"/>
          </a:xfrm>
        </p:grpSpPr>
        <p:sp>
          <p:nvSpPr>
            <p:cNvPr id="13800" name="Google Shape;13800;p82"/>
            <p:cNvSpPr/>
            <p:nvPr/>
          </p:nvSpPr>
          <p:spPr>
            <a:xfrm>
              <a:off x="4222713" y="3063831"/>
              <a:ext cx="174900" cy="261575"/>
            </a:xfrm>
            <a:custGeom>
              <a:rect b="b" l="l" r="r" t="t"/>
              <a:pathLst>
                <a:path extrusionOk="0" h="10463" w="6996">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2"/>
            <p:cNvSpPr/>
            <p:nvPr/>
          </p:nvSpPr>
          <p:spPr>
            <a:xfrm>
              <a:off x="4051938" y="3063831"/>
              <a:ext cx="175025" cy="261575"/>
            </a:xfrm>
            <a:custGeom>
              <a:rect b="b" l="l" r="r" t="t"/>
              <a:pathLst>
                <a:path extrusionOk="0" h="10463" w="7001">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2" name="Google Shape;13802;p82"/>
          <p:cNvGrpSpPr/>
          <p:nvPr/>
        </p:nvGrpSpPr>
        <p:grpSpPr>
          <a:xfrm>
            <a:off x="4802650" y="2343087"/>
            <a:ext cx="347975" cy="297175"/>
            <a:chOff x="3292738" y="3045206"/>
            <a:chExt cx="347975" cy="297175"/>
          </a:xfrm>
        </p:grpSpPr>
        <p:sp>
          <p:nvSpPr>
            <p:cNvPr id="13803" name="Google Shape;13803;p82"/>
            <p:cNvSpPr/>
            <p:nvPr/>
          </p:nvSpPr>
          <p:spPr>
            <a:xfrm>
              <a:off x="3575888" y="3204256"/>
              <a:ext cx="10050" cy="20275"/>
            </a:xfrm>
            <a:custGeom>
              <a:rect b="b" l="l" r="r" t="t"/>
              <a:pathLst>
                <a:path extrusionOk="0" h="811" w="402">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2"/>
            <p:cNvSpPr/>
            <p:nvPr/>
          </p:nvSpPr>
          <p:spPr>
            <a:xfrm>
              <a:off x="3292738" y="3045206"/>
              <a:ext cx="347975" cy="297175"/>
            </a:xfrm>
            <a:custGeom>
              <a:rect b="b" l="l" r="r" t="t"/>
              <a:pathLst>
                <a:path extrusionOk="0" h="11887" w="13919">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5" name="Google Shape;13805;p82"/>
          <p:cNvGrpSpPr/>
          <p:nvPr/>
        </p:nvGrpSpPr>
        <p:grpSpPr>
          <a:xfrm>
            <a:off x="4818450" y="2850724"/>
            <a:ext cx="316375" cy="345675"/>
            <a:chOff x="5578038" y="3581531"/>
            <a:chExt cx="316375" cy="345675"/>
          </a:xfrm>
        </p:grpSpPr>
        <p:sp>
          <p:nvSpPr>
            <p:cNvPr id="13806" name="Google Shape;13806;p82"/>
            <p:cNvSpPr/>
            <p:nvPr/>
          </p:nvSpPr>
          <p:spPr>
            <a:xfrm>
              <a:off x="5659838" y="3846006"/>
              <a:ext cx="10050" cy="17925"/>
            </a:xfrm>
            <a:custGeom>
              <a:rect b="b" l="l" r="r" t="t"/>
              <a:pathLst>
                <a:path extrusionOk="0" h="717" w="402">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2"/>
            <p:cNvSpPr/>
            <p:nvPr/>
          </p:nvSpPr>
          <p:spPr>
            <a:xfrm>
              <a:off x="5747788" y="3847331"/>
              <a:ext cx="9275" cy="16600"/>
            </a:xfrm>
            <a:custGeom>
              <a:rect b="b" l="l" r="r" t="t"/>
              <a:pathLst>
                <a:path extrusionOk="0" h="664" w="371">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2"/>
            <p:cNvSpPr/>
            <p:nvPr/>
          </p:nvSpPr>
          <p:spPr>
            <a:xfrm>
              <a:off x="5690888" y="3852256"/>
              <a:ext cx="33775" cy="15525"/>
            </a:xfrm>
            <a:custGeom>
              <a:rect b="b" l="l" r="r" t="t"/>
              <a:pathLst>
                <a:path extrusionOk="0" h="621" w="1351">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2"/>
            <p:cNvSpPr/>
            <p:nvPr/>
          </p:nvSpPr>
          <p:spPr>
            <a:xfrm>
              <a:off x="5604288" y="3800656"/>
              <a:ext cx="209575" cy="100325"/>
            </a:xfrm>
            <a:custGeom>
              <a:rect b="b" l="l" r="r" t="t"/>
              <a:pathLst>
                <a:path extrusionOk="0" h="4013" w="8383">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2"/>
            <p:cNvSpPr/>
            <p:nvPr/>
          </p:nvSpPr>
          <p:spPr>
            <a:xfrm>
              <a:off x="5713313" y="3762831"/>
              <a:ext cx="55325" cy="47450"/>
            </a:xfrm>
            <a:custGeom>
              <a:rect b="b" l="l" r="r" t="t"/>
              <a:pathLst>
                <a:path extrusionOk="0" h="1898" w="2213">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2"/>
            <p:cNvSpPr/>
            <p:nvPr/>
          </p:nvSpPr>
          <p:spPr>
            <a:xfrm>
              <a:off x="5652888" y="3749256"/>
              <a:ext cx="45550" cy="38300"/>
            </a:xfrm>
            <a:custGeom>
              <a:rect b="b" l="l" r="r" t="t"/>
              <a:pathLst>
                <a:path extrusionOk="0" h="1532" w="1822">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2"/>
            <p:cNvSpPr/>
            <p:nvPr/>
          </p:nvSpPr>
          <p:spPr>
            <a:xfrm>
              <a:off x="5693788" y="3706506"/>
              <a:ext cx="38600" cy="33300"/>
            </a:xfrm>
            <a:custGeom>
              <a:rect b="b" l="l" r="r" t="t"/>
              <a:pathLst>
                <a:path extrusionOk="0" h="1332" w="1544">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2"/>
            <p:cNvSpPr/>
            <p:nvPr/>
          </p:nvSpPr>
          <p:spPr>
            <a:xfrm>
              <a:off x="5597338" y="3660081"/>
              <a:ext cx="243050" cy="267125"/>
            </a:xfrm>
            <a:custGeom>
              <a:rect b="b" l="l" r="r" t="t"/>
              <a:pathLst>
                <a:path extrusionOk="0" h="10685" w="9722">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2"/>
            <p:cNvSpPr/>
            <p:nvPr/>
          </p:nvSpPr>
          <p:spPr>
            <a:xfrm>
              <a:off x="5578038" y="3581531"/>
              <a:ext cx="316375" cy="278075"/>
            </a:xfrm>
            <a:custGeom>
              <a:rect b="b" l="l" r="r" t="t"/>
              <a:pathLst>
                <a:path extrusionOk="0" h="11123" w="12655">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5" name="Google Shape;13815;p82"/>
          <p:cNvGrpSpPr/>
          <p:nvPr/>
        </p:nvGrpSpPr>
        <p:grpSpPr>
          <a:xfrm>
            <a:off x="5504556" y="2850824"/>
            <a:ext cx="331025" cy="345475"/>
            <a:chOff x="2540463" y="3580956"/>
            <a:chExt cx="331025" cy="345475"/>
          </a:xfrm>
        </p:grpSpPr>
        <p:sp>
          <p:nvSpPr>
            <p:cNvPr id="13816" name="Google Shape;13816;p82"/>
            <p:cNvSpPr/>
            <p:nvPr/>
          </p:nvSpPr>
          <p:spPr>
            <a:xfrm>
              <a:off x="2601413" y="3888456"/>
              <a:ext cx="10825" cy="16375"/>
            </a:xfrm>
            <a:custGeom>
              <a:rect b="b" l="l" r="r" t="t"/>
              <a:pathLst>
                <a:path extrusionOk="0" h="655" w="433">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2"/>
            <p:cNvSpPr/>
            <p:nvPr/>
          </p:nvSpPr>
          <p:spPr>
            <a:xfrm>
              <a:off x="2670088" y="3888606"/>
              <a:ext cx="11600" cy="16225"/>
            </a:xfrm>
            <a:custGeom>
              <a:rect b="b" l="l" r="r" t="t"/>
              <a:pathLst>
                <a:path extrusionOk="0" h="649" w="464">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2"/>
            <p:cNvSpPr/>
            <p:nvPr/>
          </p:nvSpPr>
          <p:spPr>
            <a:xfrm>
              <a:off x="2625763" y="3893581"/>
              <a:ext cx="29700" cy="13950"/>
            </a:xfrm>
            <a:custGeom>
              <a:rect b="b" l="l" r="r" t="t"/>
              <a:pathLst>
                <a:path extrusionOk="0" h="558" w="1188">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2"/>
            <p:cNvSpPr/>
            <p:nvPr/>
          </p:nvSpPr>
          <p:spPr>
            <a:xfrm>
              <a:off x="2540463" y="3580956"/>
              <a:ext cx="331025" cy="345475"/>
            </a:xfrm>
            <a:custGeom>
              <a:rect b="b" l="l" r="r" t="t"/>
              <a:pathLst>
                <a:path extrusionOk="0" h="13819" w="13241">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0" name="Google Shape;13820;p82"/>
          <p:cNvGrpSpPr/>
          <p:nvPr/>
        </p:nvGrpSpPr>
        <p:grpSpPr>
          <a:xfrm>
            <a:off x="6246038" y="2852274"/>
            <a:ext cx="354150" cy="342575"/>
            <a:chOff x="6307938" y="1923106"/>
            <a:chExt cx="354150" cy="342575"/>
          </a:xfrm>
        </p:grpSpPr>
        <p:sp>
          <p:nvSpPr>
            <p:cNvPr id="13821" name="Google Shape;13821;p82"/>
            <p:cNvSpPr/>
            <p:nvPr/>
          </p:nvSpPr>
          <p:spPr>
            <a:xfrm>
              <a:off x="6392038" y="2170181"/>
              <a:ext cx="17675" cy="14550"/>
            </a:xfrm>
            <a:custGeom>
              <a:rect b="b" l="l" r="r" t="t"/>
              <a:pathLst>
                <a:path extrusionOk="0" h="582" w="707">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2"/>
            <p:cNvSpPr/>
            <p:nvPr/>
          </p:nvSpPr>
          <p:spPr>
            <a:xfrm>
              <a:off x="6446338" y="2114081"/>
              <a:ext cx="18250" cy="15625"/>
            </a:xfrm>
            <a:custGeom>
              <a:rect b="b" l="l" r="r" t="t"/>
              <a:pathLst>
                <a:path extrusionOk="0" h="625" w="73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82"/>
            <p:cNvSpPr/>
            <p:nvPr/>
          </p:nvSpPr>
          <p:spPr>
            <a:xfrm>
              <a:off x="6417888" y="2139506"/>
              <a:ext cx="25100" cy="24725"/>
            </a:xfrm>
            <a:custGeom>
              <a:rect b="b" l="l" r="r" t="t"/>
              <a:pathLst>
                <a:path extrusionOk="0" h="989" w="1004">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2"/>
            <p:cNvSpPr/>
            <p:nvPr/>
          </p:nvSpPr>
          <p:spPr>
            <a:xfrm>
              <a:off x="6355763" y="2078431"/>
              <a:ext cx="162500" cy="143275"/>
            </a:xfrm>
            <a:custGeom>
              <a:rect b="b" l="l" r="r" t="t"/>
              <a:pathLst>
                <a:path extrusionOk="0" h="5731" w="650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82"/>
            <p:cNvSpPr/>
            <p:nvPr/>
          </p:nvSpPr>
          <p:spPr>
            <a:xfrm>
              <a:off x="6539388" y="1982906"/>
              <a:ext cx="17475" cy="13900"/>
            </a:xfrm>
            <a:custGeom>
              <a:rect b="b" l="l" r="r" t="t"/>
              <a:pathLst>
                <a:path extrusionOk="0" h="556" w="699">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2"/>
            <p:cNvSpPr/>
            <p:nvPr/>
          </p:nvSpPr>
          <p:spPr>
            <a:xfrm>
              <a:off x="6583363" y="2026106"/>
              <a:ext cx="16700" cy="13900"/>
            </a:xfrm>
            <a:custGeom>
              <a:rect b="b" l="l" r="r" t="t"/>
              <a:pathLst>
                <a:path extrusionOk="0" h="556" w="668">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2"/>
            <p:cNvSpPr/>
            <p:nvPr/>
          </p:nvSpPr>
          <p:spPr>
            <a:xfrm>
              <a:off x="6557913" y="2004481"/>
              <a:ext cx="20075" cy="19325"/>
            </a:xfrm>
            <a:custGeom>
              <a:rect b="b" l="l" r="r" t="t"/>
              <a:pathLst>
                <a:path extrusionOk="0" h="773" w="803">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2"/>
            <p:cNvSpPr/>
            <p:nvPr/>
          </p:nvSpPr>
          <p:spPr>
            <a:xfrm>
              <a:off x="6503013" y="1957856"/>
              <a:ext cx="123600" cy="109925"/>
            </a:xfrm>
            <a:custGeom>
              <a:rect b="b" l="l" r="r" t="t"/>
              <a:pathLst>
                <a:path extrusionOk="0" h="4397" w="4944">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2"/>
            <p:cNvSpPr/>
            <p:nvPr/>
          </p:nvSpPr>
          <p:spPr>
            <a:xfrm>
              <a:off x="6307938" y="2036706"/>
              <a:ext cx="241525" cy="228975"/>
            </a:xfrm>
            <a:custGeom>
              <a:rect b="b" l="l" r="r" t="t"/>
              <a:pathLst>
                <a:path extrusionOk="0" h="9159" w="9661">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2"/>
            <p:cNvSpPr/>
            <p:nvPr/>
          </p:nvSpPr>
          <p:spPr>
            <a:xfrm>
              <a:off x="6473813" y="1923106"/>
              <a:ext cx="188275" cy="179600"/>
            </a:xfrm>
            <a:custGeom>
              <a:rect b="b" l="l" r="r" t="t"/>
              <a:pathLst>
                <a:path extrusionOk="0" h="7184" w="7531">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1" name="Google Shape;13831;p82"/>
          <p:cNvGrpSpPr/>
          <p:nvPr/>
        </p:nvGrpSpPr>
        <p:grpSpPr>
          <a:xfrm>
            <a:off x="7059275" y="2850911"/>
            <a:ext cx="287050" cy="345300"/>
            <a:chOff x="4081238" y="4142031"/>
            <a:chExt cx="287050" cy="345300"/>
          </a:xfrm>
        </p:grpSpPr>
        <p:grpSp>
          <p:nvGrpSpPr>
            <p:cNvPr id="13832" name="Google Shape;13832;p82"/>
            <p:cNvGrpSpPr/>
            <p:nvPr/>
          </p:nvGrpSpPr>
          <p:grpSpPr>
            <a:xfrm>
              <a:off x="4160713" y="4237331"/>
              <a:ext cx="118850" cy="229950"/>
              <a:chOff x="4160713" y="4237331"/>
              <a:chExt cx="118850" cy="229950"/>
            </a:xfrm>
          </p:grpSpPr>
          <p:sp>
            <p:nvSpPr>
              <p:cNvPr id="13833" name="Google Shape;13833;p82"/>
              <p:cNvSpPr/>
              <p:nvPr/>
            </p:nvSpPr>
            <p:spPr>
              <a:xfrm>
                <a:off x="4170363" y="4443331"/>
                <a:ext cx="11200" cy="18550"/>
              </a:xfrm>
              <a:custGeom>
                <a:rect b="b" l="l" r="r" t="t"/>
                <a:pathLst>
                  <a:path extrusionOk="0" h="742" w="448">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2"/>
              <p:cNvSpPr/>
              <p:nvPr/>
            </p:nvSpPr>
            <p:spPr>
              <a:xfrm>
                <a:off x="4268738" y="4444106"/>
                <a:ext cx="10825" cy="18550"/>
              </a:xfrm>
              <a:custGeom>
                <a:rect b="b" l="l" r="r" t="t"/>
                <a:pathLst>
                  <a:path extrusionOk="0" h="742" w="433">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2"/>
              <p:cNvSpPr/>
              <p:nvPr/>
            </p:nvSpPr>
            <p:spPr>
              <a:xfrm>
                <a:off x="4207013" y="4451631"/>
                <a:ext cx="35525" cy="15650"/>
              </a:xfrm>
              <a:custGeom>
                <a:rect b="b" l="l" r="r" t="t"/>
                <a:pathLst>
                  <a:path extrusionOk="0" h="626" w="1421">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2"/>
              <p:cNvSpPr/>
              <p:nvPr/>
            </p:nvSpPr>
            <p:spPr>
              <a:xfrm>
                <a:off x="4160713" y="4370806"/>
                <a:ext cx="40925" cy="35150"/>
              </a:xfrm>
              <a:custGeom>
                <a:rect b="b" l="l" r="r" t="t"/>
                <a:pathLst>
                  <a:path extrusionOk="0" h="1406" w="1637">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2"/>
              <p:cNvSpPr/>
              <p:nvPr/>
            </p:nvSpPr>
            <p:spPr>
              <a:xfrm>
                <a:off x="4169213" y="4237331"/>
                <a:ext cx="38600" cy="33125"/>
              </a:xfrm>
              <a:custGeom>
                <a:rect b="b" l="l" r="r" t="t"/>
                <a:pathLst>
                  <a:path extrusionOk="0" h="1325" w="1544">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8" name="Google Shape;13838;p82"/>
            <p:cNvSpPr/>
            <p:nvPr/>
          </p:nvSpPr>
          <p:spPr>
            <a:xfrm>
              <a:off x="4081238" y="4142031"/>
              <a:ext cx="287050" cy="345300"/>
            </a:xfrm>
            <a:custGeom>
              <a:rect b="b" l="l" r="r" t="t"/>
              <a:pathLst>
                <a:path extrusionOk="0" h="13812" w="11482">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82"/>
          <p:cNvGrpSpPr/>
          <p:nvPr/>
        </p:nvGrpSpPr>
        <p:grpSpPr>
          <a:xfrm>
            <a:off x="7746761" y="2850724"/>
            <a:ext cx="336425" cy="345675"/>
            <a:chOff x="7795463" y="2463556"/>
            <a:chExt cx="336425" cy="345675"/>
          </a:xfrm>
        </p:grpSpPr>
        <p:sp>
          <p:nvSpPr>
            <p:cNvPr id="13840" name="Google Shape;13840;p82"/>
            <p:cNvSpPr/>
            <p:nvPr/>
          </p:nvSpPr>
          <p:spPr>
            <a:xfrm>
              <a:off x="7920838" y="2708906"/>
              <a:ext cx="10850" cy="16225"/>
            </a:xfrm>
            <a:custGeom>
              <a:rect b="b" l="l" r="r" t="t"/>
              <a:pathLst>
                <a:path extrusionOk="0" h="649" w="434">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2"/>
            <p:cNvSpPr/>
            <p:nvPr/>
          </p:nvSpPr>
          <p:spPr>
            <a:xfrm>
              <a:off x="7996088" y="2708131"/>
              <a:ext cx="10050" cy="17000"/>
            </a:xfrm>
            <a:custGeom>
              <a:rect b="b" l="l" r="r" t="t"/>
              <a:pathLst>
                <a:path extrusionOk="0" h="680" w="402">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2"/>
            <p:cNvSpPr/>
            <p:nvPr/>
          </p:nvSpPr>
          <p:spPr>
            <a:xfrm>
              <a:off x="7947688" y="2714656"/>
              <a:ext cx="32550" cy="14350"/>
            </a:xfrm>
            <a:custGeom>
              <a:rect b="b" l="l" r="r" t="t"/>
              <a:pathLst>
                <a:path extrusionOk="0" h="574" w="1302">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2"/>
            <p:cNvSpPr/>
            <p:nvPr/>
          </p:nvSpPr>
          <p:spPr>
            <a:xfrm>
              <a:off x="7891138" y="2690406"/>
              <a:ext cx="145850" cy="56350"/>
            </a:xfrm>
            <a:custGeom>
              <a:rect b="b" l="l" r="r" t="t"/>
              <a:pathLst>
                <a:path extrusionOk="0" h="2254" w="5834">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2"/>
            <p:cNvSpPr/>
            <p:nvPr/>
          </p:nvSpPr>
          <p:spPr>
            <a:xfrm>
              <a:off x="7835688" y="2754256"/>
              <a:ext cx="51625" cy="42525"/>
            </a:xfrm>
            <a:custGeom>
              <a:rect b="b" l="l" r="r" t="t"/>
              <a:pathLst>
                <a:path extrusionOk="0" h="1701" w="2065">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2"/>
            <p:cNvSpPr/>
            <p:nvPr/>
          </p:nvSpPr>
          <p:spPr>
            <a:xfrm>
              <a:off x="7908113" y="2754256"/>
              <a:ext cx="41700" cy="36175"/>
            </a:xfrm>
            <a:custGeom>
              <a:rect b="b" l="l" r="r" t="t"/>
              <a:pathLst>
                <a:path extrusionOk="0" h="1447" w="1668">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2"/>
            <p:cNvSpPr/>
            <p:nvPr/>
          </p:nvSpPr>
          <p:spPr>
            <a:xfrm>
              <a:off x="7978338" y="2754256"/>
              <a:ext cx="41675" cy="36175"/>
            </a:xfrm>
            <a:custGeom>
              <a:rect b="b" l="l" r="r" t="t"/>
              <a:pathLst>
                <a:path extrusionOk="0" h="1447" w="1667">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2"/>
            <p:cNvSpPr/>
            <p:nvPr/>
          </p:nvSpPr>
          <p:spPr>
            <a:xfrm>
              <a:off x="8047763" y="2753806"/>
              <a:ext cx="41700" cy="36200"/>
            </a:xfrm>
            <a:custGeom>
              <a:rect b="b" l="l" r="r" t="t"/>
              <a:pathLst>
                <a:path extrusionOk="0" h="1448" w="1668">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2"/>
            <p:cNvSpPr/>
            <p:nvPr/>
          </p:nvSpPr>
          <p:spPr>
            <a:xfrm>
              <a:off x="7795463" y="2463556"/>
              <a:ext cx="336425" cy="345675"/>
            </a:xfrm>
            <a:custGeom>
              <a:rect b="b" l="l" r="r" t="t"/>
              <a:pathLst>
                <a:path extrusionOk="0" h="13827" w="13457">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9" name="Google Shape;13849;p82"/>
          <p:cNvGrpSpPr/>
          <p:nvPr/>
        </p:nvGrpSpPr>
        <p:grpSpPr>
          <a:xfrm>
            <a:off x="7734286" y="3425142"/>
            <a:ext cx="361375" cy="330675"/>
            <a:chOff x="5552838" y="1929231"/>
            <a:chExt cx="361375" cy="330675"/>
          </a:xfrm>
        </p:grpSpPr>
        <p:sp>
          <p:nvSpPr>
            <p:cNvPr id="13850" name="Google Shape;13850;p82"/>
            <p:cNvSpPr/>
            <p:nvPr/>
          </p:nvSpPr>
          <p:spPr>
            <a:xfrm>
              <a:off x="5667538" y="2137981"/>
              <a:ext cx="10075" cy="20850"/>
            </a:xfrm>
            <a:custGeom>
              <a:rect b="b" l="l" r="r" t="t"/>
              <a:pathLst>
                <a:path extrusionOk="0" h="834" w="403">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2"/>
            <p:cNvSpPr/>
            <p:nvPr/>
          </p:nvSpPr>
          <p:spPr>
            <a:xfrm>
              <a:off x="5784813" y="2137981"/>
              <a:ext cx="10075" cy="20850"/>
            </a:xfrm>
            <a:custGeom>
              <a:rect b="b" l="l" r="r" t="t"/>
              <a:pathLst>
                <a:path extrusionOk="0" h="834" w="403">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2"/>
            <p:cNvSpPr/>
            <p:nvPr/>
          </p:nvSpPr>
          <p:spPr>
            <a:xfrm>
              <a:off x="5710763" y="2147581"/>
              <a:ext cx="42025" cy="16650"/>
            </a:xfrm>
            <a:custGeom>
              <a:rect b="b" l="l" r="r" t="t"/>
              <a:pathLst>
                <a:path extrusionOk="0" h="666" w="1681">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82"/>
            <p:cNvSpPr/>
            <p:nvPr/>
          </p:nvSpPr>
          <p:spPr>
            <a:xfrm>
              <a:off x="5552838" y="1929231"/>
              <a:ext cx="361375" cy="330675"/>
            </a:xfrm>
            <a:custGeom>
              <a:rect b="b" l="l" r="r" t="t"/>
              <a:pathLst>
                <a:path extrusionOk="0" h="13227" w="14455">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4" name="Google Shape;13854;p82"/>
          <p:cNvGrpSpPr/>
          <p:nvPr/>
        </p:nvGrpSpPr>
        <p:grpSpPr>
          <a:xfrm>
            <a:off x="7014175" y="3430742"/>
            <a:ext cx="377250" cy="319475"/>
            <a:chOff x="4784188" y="1934881"/>
            <a:chExt cx="377250" cy="319475"/>
          </a:xfrm>
        </p:grpSpPr>
        <p:sp>
          <p:nvSpPr>
            <p:cNvPr id="13855" name="Google Shape;13855;p82"/>
            <p:cNvSpPr/>
            <p:nvPr/>
          </p:nvSpPr>
          <p:spPr>
            <a:xfrm>
              <a:off x="5068838" y="2167281"/>
              <a:ext cx="10050" cy="14700"/>
            </a:xfrm>
            <a:custGeom>
              <a:rect b="b" l="l" r="r" t="t"/>
              <a:pathLst>
                <a:path extrusionOk="0" h="588" w="402">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2"/>
            <p:cNvSpPr/>
            <p:nvPr/>
          </p:nvSpPr>
          <p:spPr>
            <a:xfrm>
              <a:off x="5122463" y="2168056"/>
              <a:ext cx="10825" cy="14700"/>
            </a:xfrm>
            <a:custGeom>
              <a:rect b="b" l="l" r="r" t="t"/>
              <a:pathLst>
                <a:path extrusionOk="0" h="588" w="433">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2"/>
            <p:cNvSpPr/>
            <p:nvPr/>
          </p:nvSpPr>
          <p:spPr>
            <a:xfrm>
              <a:off x="5087538" y="2171831"/>
              <a:ext cx="26650" cy="13225"/>
            </a:xfrm>
            <a:custGeom>
              <a:rect b="b" l="l" r="r" t="t"/>
              <a:pathLst>
                <a:path extrusionOk="0" h="529" w="1066">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2"/>
            <p:cNvSpPr/>
            <p:nvPr/>
          </p:nvSpPr>
          <p:spPr>
            <a:xfrm>
              <a:off x="4831963" y="2092831"/>
              <a:ext cx="155875" cy="134100"/>
            </a:xfrm>
            <a:custGeom>
              <a:rect b="b" l="l" r="r" t="t"/>
              <a:pathLst>
                <a:path extrusionOk="0" h="5364" w="6235">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2"/>
            <p:cNvSpPr/>
            <p:nvPr/>
          </p:nvSpPr>
          <p:spPr>
            <a:xfrm>
              <a:off x="5040288" y="2094781"/>
              <a:ext cx="121150" cy="134650"/>
            </a:xfrm>
            <a:custGeom>
              <a:rect b="b" l="l" r="r" t="t"/>
              <a:pathLst>
                <a:path extrusionOk="0" h="5386" w="4846">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82"/>
            <p:cNvSpPr/>
            <p:nvPr/>
          </p:nvSpPr>
          <p:spPr>
            <a:xfrm>
              <a:off x="4784188" y="1934881"/>
              <a:ext cx="345625" cy="319475"/>
            </a:xfrm>
            <a:custGeom>
              <a:rect b="b" l="l" r="r" t="t"/>
              <a:pathLst>
                <a:path extrusionOk="0" h="12779" w="13825">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1" name="Google Shape;13861;p82"/>
          <p:cNvGrpSpPr/>
          <p:nvPr/>
        </p:nvGrpSpPr>
        <p:grpSpPr>
          <a:xfrm>
            <a:off x="6259925" y="3417642"/>
            <a:ext cx="326375" cy="345675"/>
            <a:chOff x="1784363" y="3581531"/>
            <a:chExt cx="326375" cy="345675"/>
          </a:xfrm>
        </p:grpSpPr>
        <p:sp>
          <p:nvSpPr>
            <p:cNvPr id="13862" name="Google Shape;13862;p82"/>
            <p:cNvSpPr/>
            <p:nvPr/>
          </p:nvSpPr>
          <p:spPr>
            <a:xfrm>
              <a:off x="1869213" y="3606981"/>
              <a:ext cx="42475" cy="75650"/>
            </a:xfrm>
            <a:custGeom>
              <a:rect b="b" l="l" r="r" t="t"/>
              <a:pathLst>
                <a:path extrusionOk="0" h="3026" w="1699">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2"/>
            <p:cNvSpPr/>
            <p:nvPr/>
          </p:nvSpPr>
          <p:spPr>
            <a:xfrm>
              <a:off x="1916288" y="3606206"/>
              <a:ext cx="57125" cy="75650"/>
            </a:xfrm>
            <a:custGeom>
              <a:rect b="b" l="l" r="r" t="t"/>
              <a:pathLst>
                <a:path extrusionOk="0" h="3026" w="2285">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2"/>
            <p:cNvSpPr/>
            <p:nvPr/>
          </p:nvSpPr>
          <p:spPr>
            <a:xfrm>
              <a:off x="1978788" y="3606981"/>
              <a:ext cx="49350" cy="74925"/>
            </a:xfrm>
            <a:custGeom>
              <a:rect b="b" l="l" r="r" t="t"/>
              <a:pathLst>
                <a:path extrusionOk="0" h="2997" w="1974">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2"/>
            <p:cNvSpPr/>
            <p:nvPr/>
          </p:nvSpPr>
          <p:spPr>
            <a:xfrm>
              <a:off x="1811363" y="3819156"/>
              <a:ext cx="54800" cy="54050"/>
            </a:xfrm>
            <a:custGeom>
              <a:rect b="b" l="l" r="r" t="t"/>
              <a:pathLst>
                <a:path extrusionOk="0" h="2162" w="2192">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2"/>
            <p:cNvSpPr/>
            <p:nvPr/>
          </p:nvSpPr>
          <p:spPr>
            <a:xfrm>
              <a:off x="1811363" y="3731206"/>
              <a:ext cx="54800" cy="54025"/>
            </a:xfrm>
            <a:custGeom>
              <a:rect b="b" l="l" r="r" t="t"/>
              <a:pathLst>
                <a:path extrusionOk="0" h="2161" w="2192">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2"/>
            <p:cNvSpPr/>
            <p:nvPr/>
          </p:nvSpPr>
          <p:spPr>
            <a:xfrm>
              <a:off x="2029713" y="3819156"/>
              <a:ext cx="54025" cy="54050"/>
            </a:xfrm>
            <a:custGeom>
              <a:rect b="b" l="l" r="r" t="t"/>
              <a:pathLst>
                <a:path extrusionOk="0" h="2162" w="2161">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2"/>
            <p:cNvSpPr/>
            <p:nvPr/>
          </p:nvSpPr>
          <p:spPr>
            <a:xfrm>
              <a:off x="2029713" y="3731206"/>
              <a:ext cx="54025" cy="54025"/>
            </a:xfrm>
            <a:custGeom>
              <a:rect b="b" l="l" r="r" t="t"/>
              <a:pathLst>
                <a:path extrusionOk="0" h="2161" w="2161">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82"/>
            <p:cNvSpPr/>
            <p:nvPr/>
          </p:nvSpPr>
          <p:spPr>
            <a:xfrm>
              <a:off x="1920913" y="3731206"/>
              <a:ext cx="54050" cy="54025"/>
            </a:xfrm>
            <a:custGeom>
              <a:rect b="b" l="l" r="r" t="t"/>
              <a:pathLst>
                <a:path extrusionOk="0" h="2161" w="2162">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2"/>
            <p:cNvSpPr/>
            <p:nvPr/>
          </p:nvSpPr>
          <p:spPr>
            <a:xfrm>
              <a:off x="1918613" y="3861606"/>
              <a:ext cx="15450" cy="13050"/>
            </a:xfrm>
            <a:custGeom>
              <a:rect b="b" l="l" r="r" t="t"/>
              <a:pathLst>
                <a:path extrusionOk="0" h="522" w="618">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2"/>
            <p:cNvSpPr/>
            <p:nvPr/>
          </p:nvSpPr>
          <p:spPr>
            <a:xfrm>
              <a:off x="1958713" y="3861606"/>
              <a:ext cx="15475" cy="13050"/>
            </a:xfrm>
            <a:custGeom>
              <a:rect b="b" l="l" r="r" t="t"/>
              <a:pathLst>
                <a:path extrusionOk="0" h="522" w="619">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2"/>
            <p:cNvSpPr/>
            <p:nvPr/>
          </p:nvSpPr>
          <p:spPr>
            <a:xfrm>
              <a:off x="1784363" y="3581531"/>
              <a:ext cx="326375" cy="290125"/>
            </a:xfrm>
            <a:custGeom>
              <a:rect b="b" l="l" r="r" t="t"/>
              <a:pathLst>
                <a:path extrusionOk="0" h="11605" w="13055">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2"/>
            <p:cNvSpPr/>
            <p:nvPr/>
          </p:nvSpPr>
          <p:spPr>
            <a:xfrm>
              <a:off x="1784363" y="3729656"/>
              <a:ext cx="326375" cy="197550"/>
            </a:xfrm>
            <a:custGeom>
              <a:rect b="b" l="l" r="r" t="t"/>
              <a:pathLst>
                <a:path extrusionOk="0" h="7902" w="13055">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4" name="Google Shape;13874;p82"/>
          <p:cNvGrpSpPr/>
          <p:nvPr/>
        </p:nvGrpSpPr>
        <p:grpSpPr>
          <a:xfrm>
            <a:off x="5521919" y="3417642"/>
            <a:ext cx="296300" cy="345675"/>
            <a:chOff x="1039038" y="4141656"/>
            <a:chExt cx="296300" cy="345675"/>
          </a:xfrm>
        </p:grpSpPr>
        <p:sp>
          <p:nvSpPr>
            <p:cNvPr id="13875" name="Google Shape;13875;p82"/>
            <p:cNvSpPr/>
            <p:nvPr/>
          </p:nvSpPr>
          <p:spPr>
            <a:xfrm>
              <a:off x="1120813" y="4177156"/>
              <a:ext cx="10075" cy="21625"/>
            </a:xfrm>
            <a:custGeom>
              <a:rect b="b" l="l" r="r" t="t"/>
              <a:pathLst>
                <a:path extrusionOk="0" h="865" w="403">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2"/>
            <p:cNvSpPr/>
            <p:nvPr/>
          </p:nvSpPr>
          <p:spPr>
            <a:xfrm>
              <a:off x="1242738" y="4177156"/>
              <a:ext cx="10050" cy="21625"/>
            </a:xfrm>
            <a:custGeom>
              <a:rect b="b" l="l" r="r" t="t"/>
              <a:pathLst>
                <a:path extrusionOk="0" h="865" w="402">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2"/>
            <p:cNvSpPr/>
            <p:nvPr/>
          </p:nvSpPr>
          <p:spPr>
            <a:xfrm>
              <a:off x="1165213" y="4187556"/>
              <a:ext cx="44150" cy="16750"/>
            </a:xfrm>
            <a:custGeom>
              <a:rect b="b" l="l" r="r" t="t"/>
              <a:pathLst>
                <a:path extrusionOk="0" h="670" w="1766">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2"/>
            <p:cNvSpPr/>
            <p:nvPr/>
          </p:nvSpPr>
          <p:spPr>
            <a:xfrm>
              <a:off x="1039038" y="4141656"/>
              <a:ext cx="296300" cy="345675"/>
            </a:xfrm>
            <a:custGeom>
              <a:rect b="b" l="l" r="r" t="t"/>
              <a:pathLst>
                <a:path extrusionOk="0" h="13827" w="11852">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2"/>
            <p:cNvSpPr/>
            <p:nvPr/>
          </p:nvSpPr>
          <p:spPr>
            <a:xfrm>
              <a:off x="1129313" y="4316806"/>
              <a:ext cx="114975" cy="10050"/>
            </a:xfrm>
            <a:custGeom>
              <a:rect b="b" l="l" r="r" t="t"/>
              <a:pathLst>
                <a:path extrusionOk="0" h="402" w="4599">
                  <a:moveTo>
                    <a:pt x="0" y="0"/>
                  </a:moveTo>
                  <a:lnTo>
                    <a:pt x="0" y="402"/>
                  </a:lnTo>
                  <a:lnTo>
                    <a:pt x="4599" y="402"/>
                  </a:lnTo>
                  <a:lnTo>
                    <a:pt x="45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2"/>
            <p:cNvSpPr/>
            <p:nvPr/>
          </p:nvSpPr>
          <p:spPr>
            <a:xfrm>
              <a:off x="1129313" y="4346131"/>
              <a:ext cx="114975" cy="10050"/>
            </a:xfrm>
            <a:custGeom>
              <a:rect b="b" l="l" r="r" t="t"/>
              <a:pathLst>
                <a:path extrusionOk="0" h="402" w="4599">
                  <a:moveTo>
                    <a:pt x="0" y="0"/>
                  </a:moveTo>
                  <a:lnTo>
                    <a:pt x="0" y="401"/>
                  </a:lnTo>
                  <a:lnTo>
                    <a:pt x="4599" y="401"/>
                  </a:lnTo>
                  <a:lnTo>
                    <a:pt x="45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2"/>
            <p:cNvSpPr/>
            <p:nvPr/>
          </p:nvSpPr>
          <p:spPr>
            <a:xfrm>
              <a:off x="1129313" y="4375431"/>
              <a:ext cx="114975" cy="10075"/>
            </a:xfrm>
            <a:custGeom>
              <a:rect b="b" l="l" r="r" t="t"/>
              <a:pathLst>
                <a:path extrusionOk="0" h="403" w="4599">
                  <a:moveTo>
                    <a:pt x="0" y="1"/>
                  </a:moveTo>
                  <a:lnTo>
                    <a:pt x="0" y="402"/>
                  </a:lnTo>
                  <a:lnTo>
                    <a:pt x="4599" y="402"/>
                  </a:lnTo>
                  <a:lnTo>
                    <a:pt x="459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82"/>
          <p:cNvGrpSpPr/>
          <p:nvPr/>
        </p:nvGrpSpPr>
        <p:grpSpPr>
          <a:xfrm>
            <a:off x="4805338" y="3417642"/>
            <a:ext cx="342600" cy="345675"/>
            <a:chOff x="5564163" y="2463556"/>
            <a:chExt cx="342600" cy="345675"/>
          </a:xfrm>
        </p:grpSpPr>
        <p:sp>
          <p:nvSpPr>
            <p:cNvPr id="13883" name="Google Shape;13883;p82"/>
            <p:cNvSpPr/>
            <p:nvPr/>
          </p:nvSpPr>
          <p:spPr>
            <a:xfrm>
              <a:off x="5743938" y="2580056"/>
              <a:ext cx="43225" cy="37025"/>
            </a:xfrm>
            <a:custGeom>
              <a:rect b="b" l="l" r="r" t="t"/>
              <a:pathLst>
                <a:path extrusionOk="0" h="1481" w="1729">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2"/>
            <p:cNvSpPr/>
            <p:nvPr/>
          </p:nvSpPr>
          <p:spPr>
            <a:xfrm>
              <a:off x="5705588" y="2566181"/>
              <a:ext cx="34500" cy="29725"/>
            </a:xfrm>
            <a:custGeom>
              <a:rect b="b" l="l" r="r" t="t"/>
              <a:pathLst>
                <a:path extrusionOk="0" h="1189" w="138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2"/>
            <p:cNvSpPr/>
            <p:nvPr/>
          </p:nvSpPr>
          <p:spPr>
            <a:xfrm>
              <a:off x="5564163" y="2463556"/>
              <a:ext cx="342600" cy="345675"/>
            </a:xfrm>
            <a:custGeom>
              <a:rect b="b" l="l" r="r" t="t"/>
              <a:pathLst>
                <a:path extrusionOk="0" h="13827" w="13704">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82"/>
          <p:cNvGrpSpPr/>
          <p:nvPr/>
        </p:nvGrpSpPr>
        <p:grpSpPr>
          <a:xfrm>
            <a:off x="4794650" y="3991542"/>
            <a:ext cx="363975" cy="330250"/>
            <a:chOff x="2526038" y="1929656"/>
            <a:chExt cx="363975" cy="330250"/>
          </a:xfrm>
        </p:grpSpPr>
        <p:sp>
          <p:nvSpPr>
            <p:cNvPr id="13887" name="Google Shape;13887;p82"/>
            <p:cNvSpPr/>
            <p:nvPr/>
          </p:nvSpPr>
          <p:spPr>
            <a:xfrm>
              <a:off x="2633838" y="1962831"/>
              <a:ext cx="10825" cy="23175"/>
            </a:xfrm>
            <a:custGeom>
              <a:rect b="b" l="l" r="r" t="t"/>
              <a:pathLst>
                <a:path extrusionOk="0" h="927" w="433">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82"/>
            <p:cNvSpPr/>
            <p:nvPr/>
          </p:nvSpPr>
          <p:spPr>
            <a:xfrm>
              <a:off x="2772713" y="1962831"/>
              <a:ext cx="10050" cy="23175"/>
            </a:xfrm>
            <a:custGeom>
              <a:rect b="b" l="l" r="r" t="t"/>
              <a:pathLst>
                <a:path extrusionOk="0" h="927" w="402">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2"/>
            <p:cNvSpPr/>
            <p:nvPr/>
          </p:nvSpPr>
          <p:spPr>
            <a:xfrm>
              <a:off x="2684163" y="1974331"/>
              <a:ext cx="48275" cy="18625"/>
            </a:xfrm>
            <a:custGeom>
              <a:rect b="b" l="l" r="r" t="t"/>
              <a:pathLst>
                <a:path extrusionOk="0" h="745" w="1931">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2"/>
            <p:cNvSpPr/>
            <p:nvPr/>
          </p:nvSpPr>
          <p:spPr>
            <a:xfrm>
              <a:off x="2526038" y="1929656"/>
              <a:ext cx="363975" cy="330250"/>
            </a:xfrm>
            <a:custGeom>
              <a:rect b="b" l="l" r="r" t="t"/>
              <a:pathLst>
                <a:path extrusionOk="0" h="13210" w="14559">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82"/>
            <p:cNvSpPr/>
            <p:nvPr/>
          </p:nvSpPr>
          <p:spPr>
            <a:xfrm>
              <a:off x="2577513" y="2013431"/>
              <a:ext cx="260800" cy="217150"/>
            </a:xfrm>
            <a:custGeom>
              <a:rect b="b" l="l" r="r" t="t"/>
              <a:pathLst>
                <a:path extrusionOk="0" h="8686" w="10432">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2"/>
            <p:cNvSpPr/>
            <p:nvPr/>
          </p:nvSpPr>
          <p:spPr>
            <a:xfrm>
              <a:off x="2689388" y="2199706"/>
              <a:ext cx="37050" cy="9275"/>
            </a:xfrm>
            <a:custGeom>
              <a:rect b="b" l="l" r="r" t="t"/>
              <a:pathLst>
                <a:path extrusionOk="0" h="371" w="1482">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2"/>
            <p:cNvSpPr/>
            <p:nvPr/>
          </p:nvSpPr>
          <p:spPr>
            <a:xfrm>
              <a:off x="2688888" y="2177831"/>
              <a:ext cx="38325" cy="9675"/>
            </a:xfrm>
            <a:custGeom>
              <a:rect b="b" l="l" r="r" t="t"/>
              <a:pathLst>
                <a:path extrusionOk="0" h="387" w="1533">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2"/>
            <p:cNvSpPr/>
            <p:nvPr/>
          </p:nvSpPr>
          <p:spPr>
            <a:xfrm>
              <a:off x="2689388" y="2155731"/>
              <a:ext cx="37825" cy="10825"/>
            </a:xfrm>
            <a:custGeom>
              <a:rect b="b" l="l" r="r" t="t"/>
              <a:pathLst>
                <a:path extrusionOk="0" h="433" w="1513">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82"/>
            <p:cNvSpPr/>
            <p:nvPr/>
          </p:nvSpPr>
          <p:spPr>
            <a:xfrm>
              <a:off x="2680888" y="2134106"/>
              <a:ext cx="54800" cy="10075"/>
            </a:xfrm>
            <a:custGeom>
              <a:rect b="b" l="l" r="r" t="t"/>
              <a:pathLst>
                <a:path extrusionOk="0" h="403" w="2192">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2"/>
            <p:cNvSpPr/>
            <p:nvPr/>
          </p:nvSpPr>
          <p:spPr>
            <a:xfrm>
              <a:off x="2689388" y="2112506"/>
              <a:ext cx="37825" cy="10075"/>
            </a:xfrm>
            <a:custGeom>
              <a:rect b="b" l="l" r="r" t="t"/>
              <a:pathLst>
                <a:path extrusionOk="0" h="403" w="1513">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2"/>
            <p:cNvSpPr/>
            <p:nvPr/>
          </p:nvSpPr>
          <p:spPr>
            <a:xfrm>
              <a:off x="2689388" y="2090906"/>
              <a:ext cx="37825" cy="10050"/>
            </a:xfrm>
            <a:custGeom>
              <a:rect b="b" l="l" r="r" t="t"/>
              <a:pathLst>
                <a:path extrusionOk="0" h="402" w="1513">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2"/>
            <p:cNvSpPr/>
            <p:nvPr/>
          </p:nvSpPr>
          <p:spPr>
            <a:xfrm>
              <a:off x="2688888" y="2069181"/>
              <a:ext cx="38325" cy="10300"/>
            </a:xfrm>
            <a:custGeom>
              <a:rect b="b" l="l" r="r" t="t"/>
              <a:pathLst>
                <a:path extrusionOk="0" h="412" w="1533">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2"/>
            <p:cNvSpPr/>
            <p:nvPr/>
          </p:nvSpPr>
          <p:spPr>
            <a:xfrm>
              <a:off x="2681063" y="2047581"/>
              <a:ext cx="54475" cy="10225"/>
            </a:xfrm>
            <a:custGeom>
              <a:rect b="b" l="l" r="r" t="t"/>
              <a:pathLst>
                <a:path extrusionOk="0" h="409" w="2179">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0" name="Google Shape;13900;p82"/>
          <p:cNvGrpSpPr/>
          <p:nvPr/>
        </p:nvGrpSpPr>
        <p:grpSpPr>
          <a:xfrm>
            <a:off x="5497169" y="4000230"/>
            <a:ext cx="345800" cy="312875"/>
            <a:chOff x="1774963" y="1938531"/>
            <a:chExt cx="345800" cy="312875"/>
          </a:xfrm>
        </p:grpSpPr>
        <p:sp>
          <p:nvSpPr>
            <p:cNvPr id="13901" name="Google Shape;13901;p82"/>
            <p:cNvSpPr/>
            <p:nvPr/>
          </p:nvSpPr>
          <p:spPr>
            <a:xfrm>
              <a:off x="1918613" y="2072406"/>
              <a:ext cx="68675" cy="58825"/>
            </a:xfrm>
            <a:custGeom>
              <a:rect b="b" l="l" r="r" t="t"/>
              <a:pathLst>
                <a:path extrusionOk="0" h="2353" w="2747">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2"/>
            <p:cNvSpPr/>
            <p:nvPr/>
          </p:nvSpPr>
          <p:spPr>
            <a:xfrm>
              <a:off x="1774963" y="1938531"/>
              <a:ext cx="345800" cy="312875"/>
            </a:xfrm>
            <a:custGeom>
              <a:rect b="b" l="l" r="r" t="t"/>
              <a:pathLst>
                <a:path extrusionOk="0" h="12515" w="13832">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3" name="Google Shape;13903;p82"/>
          <p:cNvGrpSpPr/>
          <p:nvPr/>
        </p:nvGrpSpPr>
        <p:grpSpPr>
          <a:xfrm>
            <a:off x="6245650" y="3984005"/>
            <a:ext cx="354925" cy="345325"/>
            <a:chOff x="7786988" y="3022331"/>
            <a:chExt cx="354925" cy="345325"/>
          </a:xfrm>
        </p:grpSpPr>
        <p:sp>
          <p:nvSpPr>
            <p:cNvPr id="13904" name="Google Shape;13904;p82"/>
            <p:cNvSpPr/>
            <p:nvPr/>
          </p:nvSpPr>
          <p:spPr>
            <a:xfrm>
              <a:off x="7912738" y="3183406"/>
              <a:ext cx="10075" cy="18550"/>
            </a:xfrm>
            <a:custGeom>
              <a:rect b="b" l="l" r="r" t="t"/>
              <a:pathLst>
                <a:path extrusionOk="0" h="742" w="403">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2"/>
            <p:cNvSpPr/>
            <p:nvPr/>
          </p:nvSpPr>
          <p:spPr>
            <a:xfrm>
              <a:off x="8005338" y="3183406"/>
              <a:ext cx="10050" cy="18550"/>
            </a:xfrm>
            <a:custGeom>
              <a:rect b="b" l="l" r="r" t="t"/>
              <a:pathLst>
                <a:path extrusionOk="0" h="742" w="402">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2"/>
            <p:cNvSpPr/>
            <p:nvPr/>
          </p:nvSpPr>
          <p:spPr>
            <a:xfrm>
              <a:off x="7945538" y="3191031"/>
              <a:ext cx="37075" cy="15550"/>
            </a:xfrm>
            <a:custGeom>
              <a:rect b="b" l="l" r="r" t="t"/>
              <a:pathLst>
                <a:path extrusionOk="0" h="622" w="1483">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2"/>
            <p:cNvSpPr/>
            <p:nvPr/>
          </p:nvSpPr>
          <p:spPr>
            <a:xfrm>
              <a:off x="7899638" y="3100856"/>
              <a:ext cx="182100" cy="145875"/>
            </a:xfrm>
            <a:custGeom>
              <a:rect b="b" l="l" r="r" t="t"/>
              <a:pathLst>
                <a:path extrusionOk="0" h="5835" w="7284">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2"/>
            <p:cNvSpPr/>
            <p:nvPr/>
          </p:nvSpPr>
          <p:spPr>
            <a:xfrm>
              <a:off x="7859513" y="3138631"/>
              <a:ext cx="172075" cy="149700"/>
            </a:xfrm>
            <a:custGeom>
              <a:rect b="b" l="l" r="r" t="t"/>
              <a:pathLst>
                <a:path extrusionOk="0" h="5988" w="6883">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2"/>
            <p:cNvSpPr/>
            <p:nvPr/>
          </p:nvSpPr>
          <p:spPr>
            <a:xfrm>
              <a:off x="7786988" y="3022331"/>
              <a:ext cx="354925" cy="345325"/>
            </a:xfrm>
            <a:custGeom>
              <a:rect b="b" l="l" r="r" t="t"/>
              <a:pathLst>
                <a:path extrusionOk="0" h="13813" w="14197">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0" name="Google Shape;13910;p82"/>
          <p:cNvSpPr/>
          <p:nvPr/>
        </p:nvSpPr>
        <p:spPr>
          <a:xfrm>
            <a:off x="7039988" y="3986142"/>
            <a:ext cx="325625" cy="341050"/>
          </a:xfrm>
          <a:custGeom>
            <a:rect b="b" l="l" r="r" t="t"/>
            <a:pathLst>
              <a:path extrusionOk="0" h="13642" w="13025">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1" name="Google Shape;13911;p82"/>
          <p:cNvGrpSpPr/>
          <p:nvPr/>
        </p:nvGrpSpPr>
        <p:grpSpPr>
          <a:xfrm>
            <a:off x="7735586" y="3984217"/>
            <a:ext cx="358775" cy="344900"/>
            <a:chOff x="1008188" y="1921956"/>
            <a:chExt cx="358775" cy="344900"/>
          </a:xfrm>
        </p:grpSpPr>
        <p:sp>
          <p:nvSpPr>
            <p:cNvPr id="13912" name="Google Shape;13912;p82"/>
            <p:cNvSpPr/>
            <p:nvPr/>
          </p:nvSpPr>
          <p:spPr>
            <a:xfrm>
              <a:off x="1118513" y="1960531"/>
              <a:ext cx="10050" cy="21625"/>
            </a:xfrm>
            <a:custGeom>
              <a:rect b="b" l="l" r="r" t="t"/>
              <a:pathLst>
                <a:path extrusionOk="0" h="865" w="402">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2"/>
            <p:cNvSpPr/>
            <p:nvPr/>
          </p:nvSpPr>
          <p:spPr>
            <a:xfrm>
              <a:off x="1245813" y="1960531"/>
              <a:ext cx="10050" cy="21625"/>
            </a:xfrm>
            <a:custGeom>
              <a:rect b="b" l="l" r="r" t="t"/>
              <a:pathLst>
                <a:path extrusionOk="0" h="865" w="402">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2"/>
            <p:cNvSpPr/>
            <p:nvPr/>
          </p:nvSpPr>
          <p:spPr>
            <a:xfrm>
              <a:off x="1164438" y="1970906"/>
              <a:ext cx="44925" cy="17025"/>
            </a:xfrm>
            <a:custGeom>
              <a:rect b="b" l="l" r="r" t="t"/>
              <a:pathLst>
                <a:path extrusionOk="0" h="681" w="1797">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2"/>
            <p:cNvSpPr/>
            <p:nvPr/>
          </p:nvSpPr>
          <p:spPr>
            <a:xfrm>
              <a:off x="1179463" y="2155331"/>
              <a:ext cx="15450" cy="15650"/>
            </a:xfrm>
            <a:custGeom>
              <a:rect b="b" l="l" r="r" t="t"/>
              <a:pathLst>
                <a:path extrusionOk="0" h="626" w="618">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2"/>
            <p:cNvSpPr/>
            <p:nvPr/>
          </p:nvSpPr>
          <p:spPr>
            <a:xfrm>
              <a:off x="1008188" y="1921956"/>
              <a:ext cx="358775" cy="344900"/>
            </a:xfrm>
            <a:custGeom>
              <a:rect b="b" l="l" r="r" t="t"/>
              <a:pathLst>
                <a:path extrusionOk="0" h="13796" w="14351">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2"/>
            <p:cNvSpPr/>
            <p:nvPr/>
          </p:nvSpPr>
          <p:spPr>
            <a:xfrm>
              <a:off x="1100763" y="2081306"/>
              <a:ext cx="172850" cy="156725"/>
            </a:xfrm>
            <a:custGeom>
              <a:rect b="b" l="l" r="r" t="t"/>
              <a:pathLst>
                <a:path extrusionOk="0" h="6269" w="6914">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8" name="Google Shape;13918;p82"/>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Laboratory</a:t>
            </a:r>
            <a:endParaRPr sz="1600">
              <a:solidFill>
                <a:srgbClr val="FFFFFF"/>
              </a:solidFill>
            </a:endParaRPr>
          </a:p>
        </p:txBody>
      </p:sp>
      <p:grpSp>
        <p:nvGrpSpPr>
          <p:cNvPr id="13919" name="Google Shape;13919;p82"/>
          <p:cNvGrpSpPr/>
          <p:nvPr/>
        </p:nvGrpSpPr>
        <p:grpSpPr>
          <a:xfrm>
            <a:off x="1744350" y="1765786"/>
            <a:ext cx="432875" cy="345275"/>
            <a:chOff x="2480288" y="2463956"/>
            <a:chExt cx="432875" cy="345275"/>
          </a:xfrm>
        </p:grpSpPr>
        <p:sp>
          <p:nvSpPr>
            <p:cNvPr id="13920" name="Google Shape;13920;p82"/>
            <p:cNvSpPr/>
            <p:nvPr/>
          </p:nvSpPr>
          <p:spPr>
            <a:xfrm>
              <a:off x="2673188" y="2611856"/>
              <a:ext cx="60975" cy="52325"/>
            </a:xfrm>
            <a:custGeom>
              <a:rect b="b" l="l" r="r" t="t"/>
              <a:pathLst>
                <a:path extrusionOk="0" h="2093" w="2439">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2"/>
            <p:cNvSpPr/>
            <p:nvPr/>
          </p:nvSpPr>
          <p:spPr>
            <a:xfrm>
              <a:off x="2653113" y="2527031"/>
              <a:ext cx="110350" cy="75425"/>
            </a:xfrm>
            <a:custGeom>
              <a:rect b="b" l="l" r="r" t="t"/>
              <a:pathLst>
                <a:path extrusionOk="0" h="3017" w="4414">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2"/>
            <p:cNvSpPr/>
            <p:nvPr/>
          </p:nvSpPr>
          <p:spPr>
            <a:xfrm>
              <a:off x="2596788" y="2623281"/>
              <a:ext cx="94925" cy="102350"/>
            </a:xfrm>
            <a:custGeom>
              <a:rect b="b" l="l" r="r" t="t"/>
              <a:pathLst>
                <a:path extrusionOk="0" h="4094" w="3797">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82"/>
            <p:cNvSpPr/>
            <p:nvPr/>
          </p:nvSpPr>
          <p:spPr>
            <a:xfrm>
              <a:off x="2724863" y="2623931"/>
              <a:ext cx="94925" cy="102000"/>
            </a:xfrm>
            <a:custGeom>
              <a:rect b="b" l="l" r="r" t="t"/>
              <a:pathLst>
                <a:path extrusionOk="0" h="4080" w="3797">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2"/>
            <p:cNvSpPr/>
            <p:nvPr/>
          </p:nvSpPr>
          <p:spPr>
            <a:xfrm>
              <a:off x="2480288" y="2463956"/>
              <a:ext cx="432875" cy="345275"/>
            </a:xfrm>
            <a:custGeom>
              <a:rect b="b" l="l" r="r" t="t"/>
              <a:pathLst>
                <a:path extrusionOk="0" h="13811" w="17315">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2"/>
            <p:cNvSpPr/>
            <p:nvPr/>
          </p:nvSpPr>
          <p:spPr>
            <a:xfrm>
              <a:off x="2545863" y="2492756"/>
              <a:ext cx="327175" cy="289200"/>
            </a:xfrm>
            <a:custGeom>
              <a:rect b="b" l="l" r="r" t="t"/>
              <a:pathLst>
                <a:path extrusionOk="0" h="11568" w="13087">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6" name="Google Shape;13926;p82"/>
          <p:cNvGrpSpPr/>
          <p:nvPr/>
        </p:nvGrpSpPr>
        <p:grpSpPr>
          <a:xfrm>
            <a:off x="2525719" y="1766361"/>
            <a:ext cx="362650" cy="344125"/>
            <a:chOff x="1766613" y="2464331"/>
            <a:chExt cx="362650" cy="344125"/>
          </a:xfrm>
        </p:grpSpPr>
        <p:sp>
          <p:nvSpPr>
            <p:cNvPr id="13927" name="Google Shape;13927;p82"/>
            <p:cNvSpPr/>
            <p:nvPr/>
          </p:nvSpPr>
          <p:spPr>
            <a:xfrm>
              <a:off x="1885438" y="2722806"/>
              <a:ext cx="10050" cy="20850"/>
            </a:xfrm>
            <a:custGeom>
              <a:rect b="b" l="l" r="r" t="t"/>
              <a:pathLst>
                <a:path extrusionOk="0" h="834" w="402">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2"/>
            <p:cNvSpPr/>
            <p:nvPr/>
          </p:nvSpPr>
          <p:spPr>
            <a:xfrm>
              <a:off x="2000388" y="2722806"/>
              <a:ext cx="10050" cy="20850"/>
            </a:xfrm>
            <a:custGeom>
              <a:rect b="b" l="l" r="r" t="t"/>
              <a:pathLst>
                <a:path extrusionOk="0" h="834" w="402">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2"/>
            <p:cNvSpPr/>
            <p:nvPr/>
          </p:nvSpPr>
          <p:spPr>
            <a:xfrm>
              <a:off x="1928638" y="2732456"/>
              <a:ext cx="40150" cy="16400"/>
            </a:xfrm>
            <a:custGeom>
              <a:rect b="b" l="l" r="r" t="t"/>
              <a:pathLst>
                <a:path extrusionOk="0" h="656" w="1606">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2"/>
            <p:cNvSpPr/>
            <p:nvPr/>
          </p:nvSpPr>
          <p:spPr>
            <a:xfrm>
              <a:off x="1766613" y="2464331"/>
              <a:ext cx="362650" cy="344125"/>
            </a:xfrm>
            <a:custGeom>
              <a:rect b="b" l="l" r="r" t="t"/>
              <a:pathLst>
                <a:path extrusionOk="0" h="13765" w="14506">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82"/>
          <p:cNvGrpSpPr/>
          <p:nvPr/>
        </p:nvGrpSpPr>
        <p:grpSpPr>
          <a:xfrm>
            <a:off x="3372119" y="1765874"/>
            <a:ext cx="207550" cy="345100"/>
            <a:chOff x="7124238" y="4142231"/>
            <a:chExt cx="207550" cy="345100"/>
          </a:xfrm>
        </p:grpSpPr>
        <p:sp>
          <p:nvSpPr>
            <p:cNvPr id="13932" name="Google Shape;13932;p82"/>
            <p:cNvSpPr/>
            <p:nvPr/>
          </p:nvSpPr>
          <p:spPr>
            <a:xfrm>
              <a:off x="7184413" y="4397056"/>
              <a:ext cx="10825" cy="17750"/>
            </a:xfrm>
            <a:custGeom>
              <a:rect b="b" l="l" r="r" t="t"/>
              <a:pathLst>
                <a:path extrusionOk="0" h="710" w="433">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2"/>
            <p:cNvSpPr/>
            <p:nvPr/>
          </p:nvSpPr>
          <p:spPr>
            <a:xfrm>
              <a:off x="7262338" y="4397056"/>
              <a:ext cx="10050" cy="17750"/>
            </a:xfrm>
            <a:custGeom>
              <a:rect b="b" l="l" r="r" t="t"/>
              <a:pathLst>
                <a:path extrusionOk="0" h="710" w="402">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2"/>
            <p:cNvSpPr/>
            <p:nvPr/>
          </p:nvSpPr>
          <p:spPr>
            <a:xfrm>
              <a:off x="7211788" y="4403606"/>
              <a:ext cx="32050" cy="14675"/>
            </a:xfrm>
            <a:custGeom>
              <a:rect b="b" l="l" r="r" t="t"/>
              <a:pathLst>
                <a:path extrusionOk="0" h="587" w="1282">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2"/>
            <p:cNvSpPr/>
            <p:nvPr/>
          </p:nvSpPr>
          <p:spPr>
            <a:xfrm>
              <a:off x="7152013" y="4355381"/>
              <a:ext cx="152775" cy="104950"/>
            </a:xfrm>
            <a:custGeom>
              <a:rect b="b" l="l" r="r" t="t"/>
              <a:pathLst>
                <a:path extrusionOk="0" h="4198" w="6111">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82"/>
            <p:cNvSpPr/>
            <p:nvPr/>
          </p:nvSpPr>
          <p:spPr>
            <a:xfrm>
              <a:off x="7124238" y="4142231"/>
              <a:ext cx="207550" cy="345100"/>
            </a:xfrm>
            <a:custGeom>
              <a:rect b="b" l="l" r="r" t="t"/>
              <a:pathLst>
                <a:path extrusionOk="0" h="13804" w="8302">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7" name="Google Shape;13937;p82"/>
          <p:cNvGrpSpPr/>
          <p:nvPr/>
        </p:nvGrpSpPr>
        <p:grpSpPr>
          <a:xfrm>
            <a:off x="4042718" y="1770799"/>
            <a:ext cx="355675" cy="335250"/>
            <a:chOff x="1055681" y="2468781"/>
            <a:chExt cx="355675" cy="335250"/>
          </a:xfrm>
        </p:grpSpPr>
        <p:sp>
          <p:nvSpPr>
            <p:cNvPr id="13938" name="Google Shape;13938;p82"/>
            <p:cNvSpPr/>
            <p:nvPr/>
          </p:nvSpPr>
          <p:spPr>
            <a:xfrm>
              <a:off x="1197156" y="2653381"/>
              <a:ext cx="17475" cy="14850"/>
            </a:xfrm>
            <a:custGeom>
              <a:rect b="b" l="l" r="r" t="t"/>
              <a:pathLst>
                <a:path extrusionOk="0" h="594" w="699">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82"/>
            <p:cNvSpPr/>
            <p:nvPr/>
          </p:nvSpPr>
          <p:spPr>
            <a:xfrm>
              <a:off x="1247306" y="2602456"/>
              <a:ext cx="17475" cy="14875"/>
            </a:xfrm>
            <a:custGeom>
              <a:rect b="b" l="l" r="r" t="t"/>
              <a:pathLst>
                <a:path extrusionOk="0" h="595" w="699">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2"/>
            <p:cNvSpPr/>
            <p:nvPr/>
          </p:nvSpPr>
          <p:spPr>
            <a:xfrm>
              <a:off x="1221306" y="2625581"/>
              <a:ext cx="23400" cy="22550"/>
            </a:xfrm>
            <a:custGeom>
              <a:rect b="b" l="l" r="r" t="t"/>
              <a:pathLst>
                <a:path extrusionOk="0" h="902" w="936">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2"/>
            <p:cNvSpPr/>
            <p:nvPr/>
          </p:nvSpPr>
          <p:spPr>
            <a:xfrm>
              <a:off x="1162131" y="2567531"/>
              <a:ext cx="141225" cy="138325"/>
            </a:xfrm>
            <a:custGeom>
              <a:rect b="b" l="l" r="r" t="t"/>
              <a:pathLst>
                <a:path extrusionOk="0" h="5533" w="5649">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2"/>
            <p:cNvSpPr/>
            <p:nvPr/>
          </p:nvSpPr>
          <p:spPr>
            <a:xfrm>
              <a:off x="1055681" y="2468781"/>
              <a:ext cx="355675" cy="335250"/>
            </a:xfrm>
            <a:custGeom>
              <a:rect b="b" l="l" r="r" t="t"/>
              <a:pathLst>
                <a:path extrusionOk="0" h="13410" w="14227">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3" name="Google Shape;13943;p82"/>
          <p:cNvGrpSpPr/>
          <p:nvPr/>
        </p:nvGrpSpPr>
        <p:grpSpPr>
          <a:xfrm>
            <a:off x="4045018" y="2334212"/>
            <a:ext cx="351075" cy="314925"/>
            <a:chOff x="2532763" y="3037481"/>
            <a:chExt cx="351075" cy="314925"/>
          </a:xfrm>
        </p:grpSpPr>
        <p:sp>
          <p:nvSpPr>
            <p:cNvPr id="13944" name="Google Shape;13944;p82"/>
            <p:cNvSpPr/>
            <p:nvPr/>
          </p:nvSpPr>
          <p:spPr>
            <a:xfrm>
              <a:off x="2702813" y="3147881"/>
              <a:ext cx="15900" cy="17050"/>
            </a:xfrm>
            <a:custGeom>
              <a:rect b="b" l="l" r="r" t="t"/>
              <a:pathLst>
                <a:path extrusionOk="0" h="682" w="636">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2"/>
            <p:cNvSpPr/>
            <p:nvPr/>
          </p:nvSpPr>
          <p:spPr>
            <a:xfrm>
              <a:off x="2779138" y="3112606"/>
              <a:ext cx="15975" cy="16825"/>
            </a:xfrm>
            <a:custGeom>
              <a:rect b="b" l="l" r="r" t="t"/>
              <a:pathLst>
                <a:path extrusionOk="0" h="673" w="639">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82"/>
            <p:cNvSpPr/>
            <p:nvPr/>
          </p:nvSpPr>
          <p:spPr>
            <a:xfrm>
              <a:off x="2733263" y="3132281"/>
              <a:ext cx="32525" cy="20300"/>
            </a:xfrm>
            <a:custGeom>
              <a:rect b="b" l="l" r="r" t="t"/>
              <a:pathLst>
                <a:path extrusionOk="0" h="812" w="1301">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2"/>
            <p:cNvSpPr/>
            <p:nvPr/>
          </p:nvSpPr>
          <p:spPr>
            <a:xfrm>
              <a:off x="2686288" y="3194206"/>
              <a:ext cx="38600" cy="33275"/>
            </a:xfrm>
            <a:custGeom>
              <a:rect b="b" l="l" r="r" t="t"/>
              <a:pathLst>
                <a:path extrusionOk="0" h="1331" w="1544">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2"/>
            <p:cNvSpPr/>
            <p:nvPr/>
          </p:nvSpPr>
          <p:spPr>
            <a:xfrm>
              <a:off x="2532763" y="3037481"/>
              <a:ext cx="351075" cy="314925"/>
            </a:xfrm>
            <a:custGeom>
              <a:rect b="b" l="l" r="r" t="t"/>
              <a:pathLst>
                <a:path extrusionOk="0" h="12597" w="14043">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9" name="Google Shape;13949;p82"/>
          <p:cNvSpPr/>
          <p:nvPr/>
        </p:nvSpPr>
        <p:spPr>
          <a:xfrm>
            <a:off x="3307294" y="2318712"/>
            <a:ext cx="337200" cy="345925"/>
          </a:xfrm>
          <a:custGeom>
            <a:rect b="b" l="l" r="r" t="t"/>
            <a:pathLst>
              <a:path extrusionOk="0" h="13837" w="13488">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0" name="Google Shape;13950;p82"/>
          <p:cNvGrpSpPr/>
          <p:nvPr/>
        </p:nvGrpSpPr>
        <p:grpSpPr>
          <a:xfrm>
            <a:off x="2526494" y="2317875"/>
            <a:ext cx="361100" cy="347600"/>
            <a:chOff x="1767388" y="3021206"/>
            <a:chExt cx="361100" cy="347600"/>
          </a:xfrm>
        </p:grpSpPr>
        <p:sp>
          <p:nvSpPr>
            <p:cNvPr id="13951" name="Google Shape;13951;p82"/>
            <p:cNvSpPr/>
            <p:nvPr/>
          </p:nvSpPr>
          <p:spPr>
            <a:xfrm>
              <a:off x="1885438" y="3181881"/>
              <a:ext cx="10050" cy="20850"/>
            </a:xfrm>
            <a:custGeom>
              <a:rect b="b" l="l" r="r" t="t"/>
              <a:pathLst>
                <a:path extrusionOk="0" h="834" w="402">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82"/>
            <p:cNvSpPr/>
            <p:nvPr/>
          </p:nvSpPr>
          <p:spPr>
            <a:xfrm>
              <a:off x="2000388" y="3181881"/>
              <a:ext cx="10050" cy="20850"/>
            </a:xfrm>
            <a:custGeom>
              <a:rect b="b" l="l" r="r" t="t"/>
              <a:pathLst>
                <a:path extrusionOk="0" h="834" w="402">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82"/>
            <p:cNvSpPr/>
            <p:nvPr/>
          </p:nvSpPr>
          <p:spPr>
            <a:xfrm>
              <a:off x="1928638" y="3191606"/>
              <a:ext cx="40150" cy="16325"/>
            </a:xfrm>
            <a:custGeom>
              <a:rect b="b" l="l" r="r" t="t"/>
              <a:pathLst>
                <a:path extrusionOk="0" h="653" w="1606">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2"/>
            <p:cNvSpPr/>
            <p:nvPr/>
          </p:nvSpPr>
          <p:spPr>
            <a:xfrm>
              <a:off x="1767388" y="3021206"/>
              <a:ext cx="361100" cy="347600"/>
            </a:xfrm>
            <a:custGeom>
              <a:rect b="b" l="l" r="r" t="t"/>
              <a:pathLst>
                <a:path extrusionOk="0" h="13904" w="14444">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5" name="Google Shape;13955;p82"/>
          <p:cNvGrpSpPr/>
          <p:nvPr/>
        </p:nvGrpSpPr>
        <p:grpSpPr>
          <a:xfrm>
            <a:off x="1781438" y="2319825"/>
            <a:ext cx="358700" cy="343700"/>
            <a:chOff x="1002088" y="3024131"/>
            <a:chExt cx="358700" cy="343700"/>
          </a:xfrm>
        </p:grpSpPr>
        <p:sp>
          <p:nvSpPr>
            <p:cNvPr id="13956" name="Google Shape;13956;p82"/>
            <p:cNvSpPr/>
            <p:nvPr/>
          </p:nvSpPr>
          <p:spPr>
            <a:xfrm>
              <a:off x="1205688" y="3159306"/>
              <a:ext cx="19025" cy="16400"/>
            </a:xfrm>
            <a:custGeom>
              <a:rect b="b" l="l" r="r" t="t"/>
              <a:pathLst>
                <a:path extrusionOk="0" h="656" w="761">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2"/>
            <p:cNvSpPr/>
            <p:nvPr/>
          </p:nvSpPr>
          <p:spPr>
            <a:xfrm>
              <a:off x="1276688" y="3088331"/>
              <a:ext cx="17750" cy="16600"/>
            </a:xfrm>
            <a:custGeom>
              <a:rect b="b" l="l" r="r" t="t"/>
              <a:pathLst>
                <a:path extrusionOk="0" h="664" w="71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82"/>
            <p:cNvSpPr/>
            <p:nvPr/>
          </p:nvSpPr>
          <p:spPr>
            <a:xfrm>
              <a:off x="1237963" y="3120906"/>
              <a:ext cx="28700" cy="27800"/>
            </a:xfrm>
            <a:custGeom>
              <a:rect b="b" l="l" r="r" t="t"/>
              <a:pathLst>
                <a:path extrusionOk="0" h="1112" w="1148">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82"/>
            <p:cNvSpPr/>
            <p:nvPr/>
          </p:nvSpPr>
          <p:spPr>
            <a:xfrm>
              <a:off x="1114663" y="3024131"/>
              <a:ext cx="246125" cy="261525"/>
            </a:xfrm>
            <a:custGeom>
              <a:rect b="b" l="l" r="r" t="t"/>
              <a:pathLst>
                <a:path extrusionOk="0" h="10461" w="9845">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2"/>
            <p:cNvSpPr/>
            <p:nvPr/>
          </p:nvSpPr>
          <p:spPr>
            <a:xfrm>
              <a:off x="1027563" y="3311281"/>
              <a:ext cx="49300" cy="36500"/>
            </a:xfrm>
            <a:custGeom>
              <a:rect b="b" l="l" r="r" t="t"/>
              <a:pathLst>
                <a:path extrusionOk="0" h="1460" w="1972">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2"/>
            <p:cNvSpPr/>
            <p:nvPr/>
          </p:nvSpPr>
          <p:spPr>
            <a:xfrm>
              <a:off x="1002088" y="3225856"/>
              <a:ext cx="138525" cy="141975"/>
            </a:xfrm>
            <a:custGeom>
              <a:rect b="b" l="l" r="r" t="t"/>
              <a:pathLst>
                <a:path extrusionOk="0" h="5679" w="5541">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2" name="Google Shape;13962;p82"/>
          <p:cNvGrpSpPr/>
          <p:nvPr/>
        </p:nvGrpSpPr>
        <p:grpSpPr>
          <a:xfrm>
            <a:off x="1047104" y="2318837"/>
            <a:ext cx="337825" cy="345675"/>
            <a:chOff x="1014488" y="3581531"/>
            <a:chExt cx="337825" cy="345675"/>
          </a:xfrm>
        </p:grpSpPr>
        <p:sp>
          <p:nvSpPr>
            <p:cNvPr id="13963" name="Google Shape;13963;p82"/>
            <p:cNvSpPr/>
            <p:nvPr/>
          </p:nvSpPr>
          <p:spPr>
            <a:xfrm>
              <a:off x="1135488" y="3834581"/>
              <a:ext cx="10050" cy="18550"/>
            </a:xfrm>
            <a:custGeom>
              <a:rect b="b" l="l" r="r" t="t"/>
              <a:pathLst>
                <a:path extrusionOk="0" h="742" w="402">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82"/>
            <p:cNvSpPr/>
            <p:nvPr/>
          </p:nvSpPr>
          <p:spPr>
            <a:xfrm>
              <a:off x="1228063" y="3834581"/>
              <a:ext cx="10050" cy="18550"/>
            </a:xfrm>
            <a:custGeom>
              <a:rect b="b" l="l" r="r" t="t"/>
              <a:pathLst>
                <a:path extrusionOk="0" h="742" w="402">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82"/>
            <p:cNvSpPr/>
            <p:nvPr/>
          </p:nvSpPr>
          <p:spPr>
            <a:xfrm>
              <a:off x="1169438" y="3842881"/>
              <a:ext cx="35900" cy="15075"/>
            </a:xfrm>
            <a:custGeom>
              <a:rect b="b" l="l" r="r" t="t"/>
              <a:pathLst>
                <a:path extrusionOk="0" h="603" w="1436">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2"/>
            <p:cNvSpPr/>
            <p:nvPr/>
          </p:nvSpPr>
          <p:spPr>
            <a:xfrm>
              <a:off x="1083013" y="3789431"/>
              <a:ext cx="209125" cy="110000"/>
            </a:xfrm>
            <a:custGeom>
              <a:rect b="b" l="l" r="r" t="t"/>
              <a:pathLst>
                <a:path extrusionOk="0" h="4400" w="8365">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82"/>
            <p:cNvSpPr/>
            <p:nvPr/>
          </p:nvSpPr>
          <p:spPr>
            <a:xfrm>
              <a:off x="1137038" y="3740456"/>
              <a:ext cx="49400" cy="42450"/>
            </a:xfrm>
            <a:custGeom>
              <a:rect b="b" l="l" r="r" t="t"/>
              <a:pathLst>
                <a:path extrusionOk="0" h="1698" w="1976">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2"/>
            <p:cNvSpPr/>
            <p:nvPr/>
          </p:nvSpPr>
          <p:spPr>
            <a:xfrm>
              <a:off x="1192588" y="3732831"/>
              <a:ext cx="44000" cy="37750"/>
            </a:xfrm>
            <a:custGeom>
              <a:rect b="b" l="l" r="r" t="t"/>
              <a:pathLst>
                <a:path extrusionOk="0" h="1510" w="176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2"/>
            <p:cNvSpPr/>
            <p:nvPr/>
          </p:nvSpPr>
          <p:spPr>
            <a:xfrm>
              <a:off x="1160938" y="3699656"/>
              <a:ext cx="37075" cy="32350"/>
            </a:xfrm>
            <a:custGeom>
              <a:rect b="b" l="l" r="r" t="t"/>
              <a:pathLst>
                <a:path extrusionOk="0" h="1294" w="1483">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82"/>
            <p:cNvSpPr/>
            <p:nvPr/>
          </p:nvSpPr>
          <p:spPr>
            <a:xfrm>
              <a:off x="1014488" y="3581531"/>
              <a:ext cx="337825" cy="345675"/>
            </a:xfrm>
            <a:custGeom>
              <a:rect b="b" l="l" r="r" t="t"/>
              <a:pathLst>
                <a:path extrusionOk="0" h="13827" w="13513">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1" name="Google Shape;13971;p82"/>
          <p:cNvGrpSpPr/>
          <p:nvPr/>
        </p:nvGrpSpPr>
        <p:grpSpPr>
          <a:xfrm>
            <a:off x="1069417" y="2850724"/>
            <a:ext cx="293200" cy="345675"/>
            <a:chOff x="2561313" y="4141656"/>
            <a:chExt cx="293200" cy="345675"/>
          </a:xfrm>
        </p:grpSpPr>
        <p:sp>
          <p:nvSpPr>
            <p:cNvPr id="13972" name="Google Shape;13972;p82"/>
            <p:cNvSpPr/>
            <p:nvPr/>
          </p:nvSpPr>
          <p:spPr>
            <a:xfrm>
              <a:off x="2656963" y="4363106"/>
              <a:ext cx="10075" cy="18525"/>
            </a:xfrm>
            <a:custGeom>
              <a:rect b="b" l="l" r="r" t="t"/>
              <a:pathLst>
                <a:path extrusionOk="0" h="741" w="403">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82"/>
            <p:cNvSpPr/>
            <p:nvPr/>
          </p:nvSpPr>
          <p:spPr>
            <a:xfrm>
              <a:off x="2748788" y="4363106"/>
              <a:ext cx="10050" cy="17750"/>
            </a:xfrm>
            <a:custGeom>
              <a:rect b="b" l="l" r="r" t="t"/>
              <a:pathLst>
                <a:path extrusionOk="0" h="710" w="402">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2"/>
            <p:cNvSpPr/>
            <p:nvPr/>
          </p:nvSpPr>
          <p:spPr>
            <a:xfrm>
              <a:off x="2690913" y="4369856"/>
              <a:ext cx="33975" cy="15650"/>
            </a:xfrm>
            <a:custGeom>
              <a:rect b="b" l="l" r="r" t="t"/>
              <a:pathLst>
                <a:path extrusionOk="0" h="626" w="1359">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2"/>
            <p:cNvSpPr/>
            <p:nvPr/>
          </p:nvSpPr>
          <p:spPr>
            <a:xfrm>
              <a:off x="2626888" y="4343806"/>
              <a:ext cx="161275" cy="60975"/>
            </a:xfrm>
            <a:custGeom>
              <a:rect b="b" l="l" r="r" t="t"/>
              <a:pathLst>
                <a:path extrusionOk="0" h="2439" w="6451">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82"/>
            <p:cNvSpPr/>
            <p:nvPr/>
          </p:nvSpPr>
          <p:spPr>
            <a:xfrm>
              <a:off x="2603738" y="4419431"/>
              <a:ext cx="49400" cy="41650"/>
            </a:xfrm>
            <a:custGeom>
              <a:rect b="b" l="l" r="r" t="t"/>
              <a:pathLst>
                <a:path extrusionOk="0" h="1666" w="1976">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82"/>
            <p:cNvSpPr/>
            <p:nvPr/>
          </p:nvSpPr>
          <p:spPr>
            <a:xfrm>
              <a:off x="2762663" y="4419431"/>
              <a:ext cx="48650" cy="41650"/>
            </a:xfrm>
            <a:custGeom>
              <a:rect b="b" l="l" r="r" t="t"/>
              <a:pathLst>
                <a:path extrusionOk="0" h="1666" w="1946">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2"/>
            <p:cNvSpPr/>
            <p:nvPr/>
          </p:nvSpPr>
          <p:spPr>
            <a:xfrm>
              <a:off x="2679338" y="4419431"/>
              <a:ext cx="49425" cy="41650"/>
            </a:xfrm>
            <a:custGeom>
              <a:rect b="b" l="l" r="r" t="t"/>
              <a:pathLst>
                <a:path extrusionOk="0" h="1666" w="1977">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2"/>
            <p:cNvSpPr/>
            <p:nvPr/>
          </p:nvSpPr>
          <p:spPr>
            <a:xfrm>
              <a:off x="2561313" y="4141656"/>
              <a:ext cx="293200" cy="345675"/>
            </a:xfrm>
            <a:custGeom>
              <a:rect b="b" l="l" r="r" t="t"/>
              <a:pathLst>
                <a:path extrusionOk="0" h="13827" w="11728">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0" name="Google Shape;13980;p82"/>
          <p:cNvGrpSpPr/>
          <p:nvPr/>
        </p:nvGrpSpPr>
        <p:grpSpPr>
          <a:xfrm>
            <a:off x="1786400" y="2850824"/>
            <a:ext cx="348775" cy="345475"/>
            <a:chOff x="7790063" y="1921756"/>
            <a:chExt cx="348775" cy="345475"/>
          </a:xfrm>
        </p:grpSpPr>
        <p:sp>
          <p:nvSpPr>
            <p:cNvPr id="13981" name="Google Shape;13981;p82"/>
            <p:cNvSpPr/>
            <p:nvPr/>
          </p:nvSpPr>
          <p:spPr>
            <a:xfrm>
              <a:off x="7790063" y="1992606"/>
              <a:ext cx="267750" cy="274625"/>
            </a:xfrm>
            <a:custGeom>
              <a:rect b="b" l="l" r="r" t="t"/>
              <a:pathLst>
                <a:path extrusionOk="0" h="10985" w="1071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82"/>
            <p:cNvSpPr/>
            <p:nvPr/>
          </p:nvSpPr>
          <p:spPr>
            <a:xfrm>
              <a:off x="7955963" y="1921756"/>
              <a:ext cx="182875" cy="273650"/>
            </a:xfrm>
            <a:custGeom>
              <a:rect b="b" l="l" r="r" t="t"/>
              <a:pathLst>
                <a:path extrusionOk="0" h="10946" w="7315">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3" name="Google Shape;13983;p82"/>
          <p:cNvGrpSpPr/>
          <p:nvPr/>
        </p:nvGrpSpPr>
        <p:grpSpPr>
          <a:xfrm>
            <a:off x="2550019" y="2850724"/>
            <a:ext cx="314050" cy="345675"/>
            <a:chOff x="6329538" y="3581531"/>
            <a:chExt cx="314050" cy="345675"/>
          </a:xfrm>
        </p:grpSpPr>
        <p:sp>
          <p:nvSpPr>
            <p:cNvPr id="13984" name="Google Shape;13984;p82"/>
            <p:cNvSpPr/>
            <p:nvPr/>
          </p:nvSpPr>
          <p:spPr>
            <a:xfrm>
              <a:off x="6409013" y="3621656"/>
              <a:ext cx="193675" cy="233025"/>
            </a:xfrm>
            <a:custGeom>
              <a:rect b="b" l="l" r="r" t="t"/>
              <a:pathLst>
                <a:path extrusionOk="0" h="9321" w="7747">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82"/>
            <p:cNvSpPr/>
            <p:nvPr/>
          </p:nvSpPr>
          <p:spPr>
            <a:xfrm>
              <a:off x="6354988" y="3655981"/>
              <a:ext cx="38600" cy="164350"/>
            </a:xfrm>
            <a:custGeom>
              <a:rect b="b" l="l" r="r" t="t"/>
              <a:pathLst>
                <a:path extrusionOk="0" h="6574" w="1544">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2"/>
            <p:cNvSpPr/>
            <p:nvPr/>
          </p:nvSpPr>
          <p:spPr>
            <a:xfrm>
              <a:off x="6329538" y="3581531"/>
              <a:ext cx="314050" cy="345675"/>
            </a:xfrm>
            <a:custGeom>
              <a:rect b="b" l="l" r="r" t="t"/>
              <a:pathLst>
                <a:path extrusionOk="0" h="13827" w="12562">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82"/>
          <p:cNvGrpSpPr/>
          <p:nvPr/>
        </p:nvGrpSpPr>
        <p:grpSpPr>
          <a:xfrm>
            <a:off x="3301894" y="2858799"/>
            <a:ext cx="348000" cy="329525"/>
            <a:chOff x="7054788" y="1930381"/>
            <a:chExt cx="348000" cy="329525"/>
          </a:xfrm>
        </p:grpSpPr>
        <p:sp>
          <p:nvSpPr>
            <p:cNvPr id="13988" name="Google Shape;13988;p82"/>
            <p:cNvSpPr/>
            <p:nvPr/>
          </p:nvSpPr>
          <p:spPr>
            <a:xfrm>
              <a:off x="7054788" y="1930381"/>
              <a:ext cx="348000" cy="329525"/>
            </a:xfrm>
            <a:custGeom>
              <a:rect b="b" l="l" r="r" t="t"/>
              <a:pathLst>
                <a:path extrusionOk="0" h="13181" w="1392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2"/>
            <p:cNvSpPr/>
            <p:nvPr/>
          </p:nvSpPr>
          <p:spPr>
            <a:xfrm>
              <a:off x="7244588" y="2131031"/>
              <a:ext cx="55575" cy="70225"/>
            </a:xfrm>
            <a:custGeom>
              <a:rect b="b" l="l" r="r" t="t"/>
              <a:pathLst>
                <a:path extrusionOk="0" h="2809" w="2223">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2"/>
            <p:cNvSpPr/>
            <p:nvPr/>
          </p:nvSpPr>
          <p:spPr>
            <a:xfrm>
              <a:off x="7155488" y="2131031"/>
              <a:ext cx="57875" cy="71975"/>
            </a:xfrm>
            <a:custGeom>
              <a:rect b="b" l="l" r="r" t="t"/>
              <a:pathLst>
                <a:path extrusionOk="0" h="2879" w="2315">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1" name="Google Shape;13991;p82"/>
          <p:cNvGrpSpPr/>
          <p:nvPr/>
        </p:nvGrpSpPr>
        <p:grpSpPr>
          <a:xfrm>
            <a:off x="4069706" y="2850724"/>
            <a:ext cx="301700" cy="345675"/>
            <a:chOff x="5584988" y="4141656"/>
            <a:chExt cx="301700" cy="345675"/>
          </a:xfrm>
        </p:grpSpPr>
        <p:sp>
          <p:nvSpPr>
            <p:cNvPr id="13992" name="Google Shape;13992;p82"/>
            <p:cNvSpPr/>
            <p:nvPr/>
          </p:nvSpPr>
          <p:spPr>
            <a:xfrm>
              <a:off x="5682988" y="4403206"/>
              <a:ext cx="10825" cy="18550"/>
            </a:xfrm>
            <a:custGeom>
              <a:rect b="b" l="l" r="r" t="t"/>
              <a:pathLst>
                <a:path extrusionOk="0" h="742" w="433">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2"/>
            <p:cNvSpPr/>
            <p:nvPr/>
          </p:nvSpPr>
          <p:spPr>
            <a:xfrm>
              <a:off x="5777113" y="4403206"/>
              <a:ext cx="10050" cy="18550"/>
            </a:xfrm>
            <a:custGeom>
              <a:rect b="b" l="l" r="r" t="t"/>
              <a:pathLst>
                <a:path extrusionOk="0" h="742" w="402">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2"/>
            <p:cNvSpPr/>
            <p:nvPr/>
          </p:nvSpPr>
          <p:spPr>
            <a:xfrm>
              <a:off x="5716538" y="4410856"/>
              <a:ext cx="37850" cy="15525"/>
            </a:xfrm>
            <a:custGeom>
              <a:rect b="b" l="l" r="r" t="t"/>
              <a:pathLst>
                <a:path extrusionOk="0" h="621" w="1514">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2"/>
            <p:cNvSpPr/>
            <p:nvPr/>
          </p:nvSpPr>
          <p:spPr>
            <a:xfrm>
              <a:off x="5618938" y="4355856"/>
              <a:ext cx="233025" cy="104475"/>
            </a:xfrm>
            <a:custGeom>
              <a:rect b="b" l="l" r="r" t="t"/>
              <a:pathLst>
                <a:path extrusionOk="0" h="4179" w="9321">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2"/>
            <p:cNvSpPr/>
            <p:nvPr/>
          </p:nvSpPr>
          <p:spPr>
            <a:xfrm>
              <a:off x="5724638" y="4309856"/>
              <a:ext cx="50950" cy="44300"/>
            </a:xfrm>
            <a:custGeom>
              <a:rect b="b" l="l" r="r" t="t"/>
              <a:pathLst>
                <a:path extrusionOk="0" h="1772" w="2038">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2"/>
            <p:cNvSpPr/>
            <p:nvPr/>
          </p:nvSpPr>
          <p:spPr>
            <a:xfrm>
              <a:off x="5708438" y="4259706"/>
              <a:ext cx="40925" cy="35125"/>
            </a:xfrm>
            <a:custGeom>
              <a:rect b="b" l="l" r="r" t="t"/>
              <a:pathLst>
                <a:path extrusionOk="0" h="1405" w="1637">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2"/>
            <p:cNvSpPr/>
            <p:nvPr/>
          </p:nvSpPr>
          <p:spPr>
            <a:xfrm>
              <a:off x="5584988" y="4141656"/>
              <a:ext cx="301700" cy="345675"/>
            </a:xfrm>
            <a:custGeom>
              <a:rect b="b" l="l" r="r" t="t"/>
              <a:pathLst>
                <a:path extrusionOk="0" h="13827" w="12068">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9" name="Google Shape;13999;p82"/>
          <p:cNvGrpSpPr/>
          <p:nvPr/>
        </p:nvGrpSpPr>
        <p:grpSpPr>
          <a:xfrm>
            <a:off x="4057356" y="3418117"/>
            <a:ext cx="326400" cy="344725"/>
            <a:chOff x="7065588" y="3581531"/>
            <a:chExt cx="326400" cy="344725"/>
          </a:xfrm>
        </p:grpSpPr>
        <p:sp>
          <p:nvSpPr>
            <p:cNvPr id="14000" name="Google Shape;14000;p82"/>
            <p:cNvSpPr/>
            <p:nvPr/>
          </p:nvSpPr>
          <p:spPr>
            <a:xfrm>
              <a:off x="7170513" y="3671031"/>
              <a:ext cx="10075" cy="18725"/>
            </a:xfrm>
            <a:custGeom>
              <a:rect b="b" l="l" r="r" t="t"/>
              <a:pathLst>
                <a:path extrusionOk="0" h="749" w="403">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2"/>
            <p:cNvSpPr/>
            <p:nvPr/>
          </p:nvSpPr>
          <p:spPr>
            <a:xfrm>
              <a:off x="7276988" y="3671031"/>
              <a:ext cx="10825" cy="19300"/>
            </a:xfrm>
            <a:custGeom>
              <a:rect b="b" l="l" r="r" t="t"/>
              <a:pathLst>
                <a:path extrusionOk="0" h="772" w="433">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82"/>
            <p:cNvSpPr/>
            <p:nvPr/>
          </p:nvSpPr>
          <p:spPr>
            <a:xfrm>
              <a:off x="7207938" y="3679431"/>
              <a:ext cx="41125" cy="16125"/>
            </a:xfrm>
            <a:custGeom>
              <a:rect b="b" l="l" r="r" t="t"/>
              <a:pathLst>
                <a:path extrusionOk="0" h="645" w="1645">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2"/>
            <p:cNvSpPr/>
            <p:nvPr/>
          </p:nvSpPr>
          <p:spPr>
            <a:xfrm>
              <a:off x="7065588" y="3581531"/>
              <a:ext cx="326400" cy="344725"/>
            </a:xfrm>
            <a:custGeom>
              <a:rect b="b" l="l" r="r" t="t"/>
              <a:pathLst>
                <a:path extrusionOk="0" h="13789" w="13056">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4" name="Google Shape;14004;p82"/>
          <p:cNvGrpSpPr/>
          <p:nvPr/>
        </p:nvGrpSpPr>
        <p:grpSpPr>
          <a:xfrm>
            <a:off x="3303056" y="3418005"/>
            <a:ext cx="345675" cy="344950"/>
            <a:chOff x="3294263" y="3582256"/>
            <a:chExt cx="345675" cy="344950"/>
          </a:xfrm>
        </p:grpSpPr>
        <p:sp>
          <p:nvSpPr>
            <p:cNvPr id="14005" name="Google Shape;14005;p82"/>
            <p:cNvSpPr/>
            <p:nvPr/>
          </p:nvSpPr>
          <p:spPr>
            <a:xfrm>
              <a:off x="3526513" y="3727206"/>
              <a:ext cx="10050" cy="22550"/>
            </a:xfrm>
            <a:custGeom>
              <a:rect b="b" l="l" r="r" t="t"/>
              <a:pathLst>
                <a:path extrusionOk="0" h="902" w="402">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2"/>
            <p:cNvSpPr/>
            <p:nvPr/>
          </p:nvSpPr>
          <p:spPr>
            <a:xfrm>
              <a:off x="3397663" y="3727206"/>
              <a:ext cx="10050" cy="22550"/>
            </a:xfrm>
            <a:custGeom>
              <a:rect b="b" l="l" r="r" t="t"/>
              <a:pathLst>
                <a:path extrusionOk="0" h="902" w="402">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2"/>
            <p:cNvSpPr/>
            <p:nvPr/>
          </p:nvSpPr>
          <p:spPr>
            <a:xfrm>
              <a:off x="3448238" y="3758556"/>
              <a:ext cx="35850" cy="15100"/>
            </a:xfrm>
            <a:custGeom>
              <a:rect b="b" l="l" r="r" t="t"/>
              <a:pathLst>
                <a:path extrusionOk="0" h="604" w="1434">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2"/>
            <p:cNvSpPr/>
            <p:nvPr/>
          </p:nvSpPr>
          <p:spPr>
            <a:xfrm>
              <a:off x="3294263" y="3582256"/>
              <a:ext cx="345675" cy="344950"/>
            </a:xfrm>
            <a:custGeom>
              <a:rect b="b" l="l" r="r" t="t"/>
              <a:pathLst>
                <a:path extrusionOk="0" h="13798" w="13827">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9" name="Google Shape;14009;p82"/>
          <p:cNvGrpSpPr/>
          <p:nvPr/>
        </p:nvGrpSpPr>
        <p:grpSpPr>
          <a:xfrm>
            <a:off x="2526881" y="3418230"/>
            <a:ext cx="360325" cy="344500"/>
            <a:chOff x="4038813" y="2463956"/>
            <a:chExt cx="360325" cy="344500"/>
          </a:xfrm>
        </p:grpSpPr>
        <p:grpSp>
          <p:nvGrpSpPr>
            <p:cNvPr id="14010" name="Google Shape;14010;p82"/>
            <p:cNvGrpSpPr/>
            <p:nvPr/>
          </p:nvGrpSpPr>
          <p:grpSpPr>
            <a:xfrm>
              <a:off x="4038813" y="2575656"/>
              <a:ext cx="360325" cy="232800"/>
              <a:chOff x="4038813" y="2575656"/>
              <a:chExt cx="360325" cy="232800"/>
            </a:xfrm>
          </p:grpSpPr>
          <p:sp>
            <p:nvSpPr>
              <p:cNvPr id="14011" name="Google Shape;14011;p82"/>
              <p:cNvSpPr/>
              <p:nvPr/>
            </p:nvSpPr>
            <p:spPr>
              <a:xfrm>
                <a:off x="4087413" y="2682481"/>
                <a:ext cx="17775" cy="16625"/>
              </a:xfrm>
              <a:custGeom>
                <a:rect b="b" l="l" r="r" t="t"/>
                <a:pathLst>
                  <a:path extrusionOk="0" h="665" w="711">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2"/>
              <p:cNvSpPr/>
              <p:nvPr/>
            </p:nvSpPr>
            <p:spPr>
              <a:xfrm>
                <a:off x="4161488" y="2755781"/>
                <a:ext cx="17775" cy="16800"/>
              </a:xfrm>
              <a:custGeom>
                <a:rect b="b" l="l" r="r" t="t"/>
                <a:pathLst>
                  <a:path extrusionOk="0" h="672" w="711">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82"/>
              <p:cNvSpPr/>
              <p:nvPr/>
            </p:nvSpPr>
            <p:spPr>
              <a:xfrm>
                <a:off x="4115213" y="2715856"/>
                <a:ext cx="29625" cy="28700"/>
              </a:xfrm>
              <a:custGeom>
                <a:rect b="b" l="l" r="r" t="t"/>
                <a:pathLst>
                  <a:path extrusionOk="0" h="1148" w="1185">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2"/>
              <p:cNvSpPr/>
              <p:nvPr/>
            </p:nvSpPr>
            <p:spPr>
              <a:xfrm>
                <a:off x="4038813" y="2575656"/>
                <a:ext cx="360325" cy="232800"/>
              </a:xfrm>
              <a:custGeom>
                <a:rect b="b" l="l" r="r" t="t"/>
                <a:pathLst>
                  <a:path extrusionOk="0" h="9312" w="14413">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5" name="Google Shape;14015;p82"/>
            <p:cNvSpPr/>
            <p:nvPr/>
          </p:nvSpPr>
          <p:spPr>
            <a:xfrm>
              <a:off x="4098213" y="2463956"/>
              <a:ext cx="162050" cy="269675"/>
            </a:xfrm>
            <a:custGeom>
              <a:rect b="b" l="l" r="r" t="t"/>
              <a:pathLst>
                <a:path extrusionOk="0" h="10787" w="6482">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6" name="Google Shape;14016;p82"/>
          <p:cNvGrpSpPr/>
          <p:nvPr/>
        </p:nvGrpSpPr>
        <p:grpSpPr>
          <a:xfrm>
            <a:off x="1858938" y="3417642"/>
            <a:ext cx="203700" cy="345675"/>
            <a:chOff x="7861838" y="4141656"/>
            <a:chExt cx="203700" cy="345675"/>
          </a:xfrm>
        </p:grpSpPr>
        <p:sp>
          <p:nvSpPr>
            <p:cNvPr id="14017" name="Google Shape;14017;p82"/>
            <p:cNvSpPr/>
            <p:nvPr/>
          </p:nvSpPr>
          <p:spPr>
            <a:xfrm>
              <a:off x="7915063" y="4445656"/>
              <a:ext cx="10050" cy="17775"/>
            </a:xfrm>
            <a:custGeom>
              <a:rect b="b" l="l" r="r" t="t"/>
              <a:pathLst>
                <a:path extrusionOk="0" h="711" w="402">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2"/>
            <p:cNvSpPr/>
            <p:nvPr/>
          </p:nvSpPr>
          <p:spPr>
            <a:xfrm>
              <a:off x="8002238" y="4445656"/>
              <a:ext cx="10825" cy="17775"/>
            </a:xfrm>
            <a:custGeom>
              <a:rect b="b" l="l" r="r" t="t"/>
              <a:pathLst>
                <a:path extrusionOk="0" h="711" w="433">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2"/>
            <p:cNvSpPr/>
            <p:nvPr/>
          </p:nvSpPr>
          <p:spPr>
            <a:xfrm>
              <a:off x="7945563" y="4452956"/>
              <a:ext cx="36250" cy="15100"/>
            </a:xfrm>
            <a:custGeom>
              <a:rect b="b" l="l" r="r" t="t"/>
              <a:pathLst>
                <a:path extrusionOk="0" h="604" w="145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2"/>
            <p:cNvSpPr/>
            <p:nvPr/>
          </p:nvSpPr>
          <p:spPr>
            <a:xfrm>
              <a:off x="7861838" y="4141656"/>
              <a:ext cx="203700" cy="345675"/>
            </a:xfrm>
            <a:custGeom>
              <a:rect b="b" l="l" r="r" t="t"/>
              <a:pathLst>
                <a:path extrusionOk="0" h="13827" w="8148">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1" name="Google Shape;14021;p82"/>
          <p:cNvGrpSpPr/>
          <p:nvPr/>
        </p:nvGrpSpPr>
        <p:grpSpPr>
          <a:xfrm>
            <a:off x="1067092" y="3417542"/>
            <a:ext cx="297850" cy="345875"/>
            <a:chOff x="3318963" y="4141656"/>
            <a:chExt cx="297850" cy="345875"/>
          </a:xfrm>
        </p:grpSpPr>
        <p:sp>
          <p:nvSpPr>
            <p:cNvPr id="14022" name="Google Shape;14022;p82"/>
            <p:cNvSpPr/>
            <p:nvPr/>
          </p:nvSpPr>
          <p:spPr>
            <a:xfrm>
              <a:off x="3511063" y="4180831"/>
              <a:ext cx="14700" cy="14300"/>
            </a:xfrm>
            <a:custGeom>
              <a:rect b="b" l="l" r="r" t="t"/>
              <a:pathLst>
                <a:path extrusionOk="0" h="572" w="588">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2"/>
            <p:cNvSpPr/>
            <p:nvPr/>
          </p:nvSpPr>
          <p:spPr>
            <a:xfrm>
              <a:off x="3556588" y="4226331"/>
              <a:ext cx="15475" cy="14500"/>
            </a:xfrm>
            <a:custGeom>
              <a:rect b="b" l="l" r="r" t="t"/>
              <a:pathLst>
                <a:path extrusionOk="0" h="580" w="619">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2"/>
            <p:cNvSpPr/>
            <p:nvPr/>
          </p:nvSpPr>
          <p:spPr>
            <a:xfrm>
              <a:off x="3528813" y="4201856"/>
              <a:ext cx="22075" cy="21625"/>
            </a:xfrm>
            <a:custGeom>
              <a:rect b="b" l="l" r="r" t="t"/>
              <a:pathLst>
                <a:path extrusionOk="0" h="865" w="883">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2"/>
            <p:cNvSpPr/>
            <p:nvPr/>
          </p:nvSpPr>
          <p:spPr>
            <a:xfrm>
              <a:off x="3318963" y="4404556"/>
              <a:ext cx="75625" cy="82975"/>
            </a:xfrm>
            <a:custGeom>
              <a:rect b="b" l="l" r="r" t="t"/>
              <a:pathLst>
                <a:path extrusionOk="0" h="3319" w="3025">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82"/>
            <p:cNvSpPr/>
            <p:nvPr/>
          </p:nvSpPr>
          <p:spPr>
            <a:xfrm>
              <a:off x="3352913" y="4141656"/>
              <a:ext cx="263900" cy="256175"/>
            </a:xfrm>
            <a:custGeom>
              <a:rect b="b" l="l" r="r" t="t"/>
              <a:pathLst>
                <a:path extrusionOk="0" h="10247" w="10556">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7" name="Google Shape;14027;p82"/>
          <p:cNvGrpSpPr/>
          <p:nvPr/>
        </p:nvGrpSpPr>
        <p:grpSpPr>
          <a:xfrm>
            <a:off x="1048192" y="3983830"/>
            <a:ext cx="335650" cy="345675"/>
            <a:chOff x="6318738" y="2463556"/>
            <a:chExt cx="335650" cy="345675"/>
          </a:xfrm>
        </p:grpSpPr>
        <p:sp>
          <p:nvSpPr>
            <p:cNvPr id="14028" name="Google Shape;14028;p82"/>
            <p:cNvSpPr/>
            <p:nvPr/>
          </p:nvSpPr>
          <p:spPr>
            <a:xfrm>
              <a:off x="6429063" y="2508306"/>
              <a:ext cx="10825" cy="20100"/>
            </a:xfrm>
            <a:custGeom>
              <a:rect b="b" l="l" r="r" t="t"/>
              <a:pathLst>
                <a:path extrusionOk="0" h="804" w="433">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2"/>
            <p:cNvSpPr/>
            <p:nvPr/>
          </p:nvSpPr>
          <p:spPr>
            <a:xfrm>
              <a:off x="6533213" y="2508306"/>
              <a:ext cx="10075" cy="20100"/>
            </a:xfrm>
            <a:custGeom>
              <a:rect b="b" l="l" r="r" t="t"/>
              <a:pathLst>
                <a:path extrusionOk="0" h="804" w="403">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2"/>
            <p:cNvSpPr/>
            <p:nvPr/>
          </p:nvSpPr>
          <p:spPr>
            <a:xfrm>
              <a:off x="6467638" y="2517481"/>
              <a:ext cx="38425" cy="16325"/>
            </a:xfrm>
            <a:custGeom>
              <a:rect b="b" l="l" r="r" t="t"/>
              <a:pathLst>
                <a:path extrusionOk="0" h="653" w="1537">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82"/>
            <p:cNvSpPr/>
            <p:nvPr/>
          </p:nvSpPr>
          <p:spPr>
            <a:xfrm>
              <a:off x="6415938" y="2603206"/>
              <a:ext cx="202175" cy="137375"/>
            </a:xfrm>
            <a:custGeom>
              <a:rect b="b" l="l" r="r" t="t"/>
              <a:pathLst>
                <a:path extrusionOk="0" h="5495" w="8087">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2"/>
            <p:cNvSpPr/>
            <p:nvPr/>
          </p:nvSpPr>
          <p:spPr>
            <a:xfrm>
              <a:off x="6318738" y="2463556"/>
              <a:ext cx="335650" cy="345675"/>
            </a:xfrm>
            <a:custGeom>
              <a:rect b="b" l="l" r="r" t="t"/>
              <a:pathLst>
                <a:path extrusionOk="0" h="13827" w="13426">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2"/>
            <p:cNvSpPr/>
            <p:nvPr/>
          </p:nvSpPr>
          <p:spPr>
            <a:xfrm>
              <a:off x="6385088" y="2491331"/>
              <a:ext cx="202175" cy="60225"/>
            </a:xfrm>
            <a:custGeom>
              <a:rect b="b" l="l" r="r" t="t"/>
              <a:pathLst>
                <a:path extrusionOk="0" h="2409" w="8087">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2"/>
            <p:cNvSpPr/>
            <p:nvPr/>
          </p:nvSpPr>
          <p:spPr>
            <a:xfrm>
              <a:off x="6359638" y="2603206"/>
              <a:ext cx="40125" cy="137550"/>
            </a:xfrm>
            <a:custGeom>
              <a:rect b="b" l="l" r="r" t="t"/>
              <a:pathLst>
                <a:path extrusionOk="0" h="5502" w="1605">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82"/>
          <p:cNvGrpSpPr/>
          <p:nvPr/>
        </p:nvGrpSpPr>
        <p:grpSpPr>
          <a:xfrm>
            <a:off x="1787563" y="3999592"/>
            <a:ext cx="346450" cy="314150"/>
            <a:chOff x="4051938" y="1937256"/>
            <a:chExt cx="346450" cy="314150"/>
          </a:xfrm>
        </p:grpSpPr>
        <p:sp>
          <p:nvSpPr>
            <p:cNvPr id="14036" name="Google Shape;14036;p82"/>
            <p:cNvSpPr/>
            <p:nvPr/>
          </p:nvSpPr>
          <p:spPr>
            <a:xfrm>
              <a:off x="4165338" y="2050031"/>
              <a:ext cx="104200" cy="88750"/>
            </a:xfrm>
            <a:custGeom>
              <a:rect b="b" l="l" r="r" t="t"/>
              <a:pathLst>
                <a:path extrusionOk="0" h="3550" w="4168">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2"/>
            <p:cNvSpPr/>
            <p:nvPr/>
          </p:nvSpPr>
          <p:spPr>
            <a:xfrm>
              <a:off x="4051938" y="1937256"/>
              <a:ext cx="346450" cy="314150"/>
            </a:xfrm>
            <a:custGeom>
              <a:rect b="b" l="l" r="r" t="t"/>
              <a:pathLst>
                <a:path extrusionOk="0" h="12566" w="13858">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8" name="Google Shape;14038;p82"/>
          <p:cNvSpPr/>
          <p:nvPr/>
        </p:nvSpPr>
        <p:spPr>
          <a:xfrm>
            <a:off x="2532281" y="3983530"/>
            <a:ext cx="349525" cy="346275"/>
          </a:xfrm>
          <a:custGeom>
            <a:rect b="b" l="l" r="r" t="t"/>
            <a:pathLst>
              <a:path extrusionOk="0" h="13851" w="13981">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9" name="Google Shape;14039;p82"/>
          <p:cNvGrpSpPr/>
          <p:nvPr/>
        </p:nvGrpSpPr>
        <p:grpSpPr>
          <a:xfrm>
            <a:off x="3301506" y="3983780"/>
            <a:ext cx="348775" cy="345775"/>
            <a:chOff x="3293488" y="1921231"/>
            <a:chExt cx="348775" cy="345775"/>
          </a:xfrm>
        </p:grpSpPr>
        <p:sp>
          <p:nvSpPr>
            <p:cNvPr id="14040" name="Google Shape;14040;p82"/>
            <p:cNvSpPr/>
            <p:nvPr/>
          </p:nvSpPr>
          <p:spPr>
            <a:xfrm>
              <a:off x="3423113" y="2086131"/>
              <a:ext cx="10050" cy="16375"/>
            </a:xfrm>
            <a:custGeom>
              <a:rect b="b" l="l" r="r" t="t"/>
              <a:pathLst>
                <a:path extrusionOk="0" h="655" w="402">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2"/>
            <p:cNvSpPr/>
            <p:nvPr/>
          </p:nvSpPr>
          <p:spPr>
            <a:xfrm>
              <a:off x="3496413" y="2086131"/>
              <a:ext cx="10050" cy="16375"/>
            </a:xfrm>
            <a:custGeom>
              <a:rect b="b" l="l" r="r" t="t"/>
              <a:pathLst>
                <a:path extrusionOk="0" h="655" w="402">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2"/>
            <p:cNvSpPr/>
            <p:nvPr/>
          </p:nvSpPr>
          <p:spPr>
            <a:xfrm>
              <a:off x="3448788" y="2092031"/>
              <a:ext cx="30675" cy="14150"/>
            </a:xfrm>
            <a:custGeom>
              <a:rect b="b" l="l" r="r" t="t"/>
              <a:pathLst>
                <a:path extrusionOk="0" h="566" w="1227">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82"/>
            <p:cNvSpPr/>
            <p:nvPr/>
          </p:nvSpPr>
          <p:spPr>
            <a:xfrm>
              <a:off x="3293488" y="1921231"/>
              <a:ext cx="348775" cy="345775"/>
            </a:xfrm>
            <a:custGeom>
              <a:rect b="b" l="l" r="r" t="t"/>
              <a:pathLst>
                <a:path extrusionOk="0" h="13831" w="13951">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4" name="Google Shape;14044;p82"/>
          <p:cNvGrpSpPr/>
          <p:nvPr/>
        </p:nvGrpSpPr>
        <p:grpSpPr>
          <a:xfrm>
            <a:off x="4094393" y="3984505"/>
            <a:ext cx="252325" cy="344325"/>
            <a:chOff x="6360388" y="4142256"/>
            <a:chExt cx="252325" cy="344325"/>
          </a:xfrm>
        </p:grpSpPr>
        <p:sp>
          <p:nvSpPr>
            <p:cNvPr id="14045" name="Google Shape;14045;p82"/>
            <p:cNvSpPr/>
            <p:nvPr/>
          </p:nvSpPr>
          <p:spPr>
            <a:xfrm>
              <a:off x="6427138" y="4405531"/>
              <a:ext cx="11600" cy="17575"/>
            </a:xfrm>
            <a:custGeom>
              <a:rect b="b" l="l" r="r" t="t"/>
              <a:pathLst>
                <a:path extrusionOk="0" h="703" w="464">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82"/>
            <p:cNvSpPr/>
            <p:nvPr/>
          </p:nvSpPr>
          <p:spPr>
            <a:xfrm>
              <a:off x="6534388" y="4406106"/>
              <a:ext cx="10825" cy="18150"/>
            </a:xfrm>
            <a:custGeom>
              <a:rect b="b" l="l" r="r" t="t"/>
              <a:pathLst>
                <a:path extrusionOk="0" h="726" w="433">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2"/>
            <p:cNvSpPr/>
            <p:nvPr/>
          </p:nvSpPr>
          <p:spPr>
            <a:xfrm>
              <a:off x="6466863" y="4413706"/>
              <a:ext cx="37850" cy="15575"/>
            </a:xfrm>
            <a:custGeom>
              <a:rect b="b" l="l" r="r" t="t"/>
              <a:pathLst>
                <a:path extrusionOk="0" h="623" w="1514">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2"/>
            <p:cNvSpPr/>
            <p:nvPr/>
          </p:nvSpPr>
          <p:spPr>
            <a:xfrm>
              <a:off x="6360388" y="4142256"/>
              <a:ext cx="252325" cy="344325"/>
            </a:xfrm>
            <a:custGeom>
              <a:rect b="b" l="l" r="r" t="t"/>
              <a:pathLst>
                <a:path extrusionOk="0" h="13773" w="10093">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82"/>
          <p:cNvGrpSpPr/>
          <p:nvPr/>
        </p:nvGrpSpPr>
        <p:grpSpPr>
          <a:xfrm>
            <a:off x="1052429" y="1765586"/>
            <a:ext cx="327175" cy="345675"/>
            <a:chOff x="4058863" y="3580756"/>
            <a:chExt cx="327175" cy="345675"/>
          </a:xfrm>
        </p:grpSpPr>
        <p:sp>
          <p:nvSpPr>
            <p:cNvPr id="14050" name="Google Shape;14050;p82"/>
            <p:cNvSpPr/>
            <p:nvPr/>
          </p:nvSpPr>
          <p:spPr>
            <a:xfrm>
              <a:off x="4284163" y="3726581"/>
              <a:ext cx="10050" cy="22400"/>
            </a:xfrm>
            <a:custGeom>
              <a:rect b="b" l="l" r="r" t="t"/>
              <a:pathLst>
                <a:path extrusionOk="0" h="896" w="402">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82"/>
            <p:cNvSpPr/>
            <p:nvPr/>
          </p:nvSpPr>
          <p:spPr>
            <a:xfrm>
              <a:off x="4155313" y="3726581"/>
              <a:ext cx="10050" cy="22400"/>
            </a:xfrm>
            <a:custGeom>
              <a:rect b="b" l="l" r="r" t="t"/>
              <a:pathLst>
                <a:path extrusionOk="0" h="896" w="402">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2"/>
            <p:cNvSpPr/>
            <p:nvPr/>
          </p:nvSpPr>
          <p:spPr>
            <a:xfrm>
              <a:off x="4206463" y="3757806"/>
              <a:ext cx="35300" cy="15275"/>
            </a:xfrm>
            <a:custGeom>
              <a:rect b="b" l="l" r="r" t="t"/>
              <a:pathLst>
                <a:path extrusionOk="0" h="611" w="1412">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2"/>
            <p:cNvSpPr/>
            <p:nvPr/>
          </p:nvSpPr>
          <p:spPr>
            <a:xfrm>
              <a:off x="4058863" y="3580756"/>
              <a:ext cx="327175" cy="345675"/>
            </a:xfrm>
            <a:custGeom>
              <a:rect b="b" l="l" r="r" t="t"/>
              <a:pathLst>
                <a:path extrusionOk="0" h="13827" w="13087">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4" name="Google Shape;14054;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58" name="Shape 14058"/>
        <p:cNvGrpSpPr/>
        <p:nvPr/>
      </p:nvGrpSpPr>
      <p:grpSpPr>
        <a:xfrm>
          <a:off x="0" y="0"/>
          <a:ext cx="0" cy="0"/>
          <a:chOff x="0" y="0"/>
          <a:chExt cx="0" cy="0"/>
        </a:xfrm>
      </p:grpSpPr>
      <p:grpSp>
        <p:nvGrpSpPr>
          <p:cNvPr id="14059" name="Google Shape;14059;p83"/>
          <p:cNvGrpSpPr/>
          <p:nvPr/>
        </p:nvGrpSpPr>
        <p:grpSpPr>
          <a:xfrm>
            <a:off x="1052575" y="1765913"/>
            <a:ext cx="363425" cy="363425"/>
            <a:chOff x="6243125" y="3052825"/>
            <a:chExt cx="363425" cy="363425"/>
          </a:xfrm>
        </p:grpSpPr>
        <p:sp>
          <p:nvSpPr>
            <p:cNvPr id="14060" name="Google Shape;14060;p83"/>
            <p:cNvSpPr/>
            <p:nvPr/>
          </p:nvSpPr>
          <p:spPr>
            <a:xfrm>
              <a:off x="6243125" y="3052825"/>
              <a:ext cx="363425" cy="363425"/>
            </a:xfrm>
            <a:custGeom>
              <a:rect b="b" l="l" r="r" t="t"/>
              <a:pathLst>
                <a:path extrusionOk="0" h="14537" w="14537">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3"/>
            <p:cNvSpPr/>
            <p:nvPr/>
          </p:nvSpPr>
          <p:spPr>
            <a:xfrm>
              <a:off x="6285575" y="3097575"/>
              <a:ext cx="277775" cy="78725"/>
            </a:xfrm>
            <a:custGeom>
              <a:rect b="b" l="l" r="r" t="t"/>
              <a:pathLst>
                <a:path extrusionOk="0" h="3149" w="11111">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3"/>
            <p:cNvSpPr/>
            <p:nvPr/>
          </p:nvSpPr>
          <p:spPr>
            <a:xfrm>
              <a:off x="6285575" y="3204050"/>
              <a:ext cx="125000" cy="77950"/>
            </a:xfrm>
            <a:custGeom>
              <a:rect b="b" l="l" r="r" t="t"/>
              <a:pathLst>
                <a:path extrusionOk="0" h="3118" w="500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3"/>
            <p:cNvSpPr/>
            <p:nvPr/>
          </p:nvSpPr>
          <p:spPr>
            <a:xfrm>
              <a:off x="6438350" y="3204050"/>
              <a:ext cx="125000" cy="77950"/>
            </a:xfrm>
            <a:custGeom>
              <a:rect b="b" l="l" r="r" t="t"/>
              <a:pathLst>
                <a:path extrusionOk="0" h="3118" w="500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3"/>
            <p:cNvSpPr/>
            <p:nvPr/>
          </p:nvSpPr>
          <p:spPr>
            <a:xfrm>
              <a:off x="6416650" y="3312350"/>
              <a:ext cx="15625" cy="14125"/>
            </a:xfrm>
            <a:custGeom>
              <a:rect b="b" l="l" r="r" t="t"/>
              <a:pathLst>
                <a:path extrusionOk="0" h="565" w="625">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5" name="Google Shape;14065;p83"/>
          <p:cNvGrpSpPr/>
          <p:nvPr/>
        </p:nvGrpSpPr>
        <p:grpSpPr>
          <a:xfrm>
            <a:off x="1703363" y="1765913"/>
            <a:ext cx="387325" cy="363425"/>
            <a:chOff x="5481625" y="3052825"/>
            <a:chExt cx="387325" cy="363425"/>
          </a:xfrm>
        </p:grpSpPr>
        <p:sp>
          <p:nvSpPr>
            <p:cNvPr id="14066" name="Google Shape;14066;p83"/>
            <p:cNvSpPr/>
            <p:nvPr/>
          </p:nvSpPr>
          <p:spPr>
            <a:xfrm>
              <a:off x="5650600" y="3095400"/>
              <a:ext cx="66375" cy="57000"/>
            </a:xfrm>
            <a:custGeom>
              <a:rect b="b" l="l" r="r" t="t"/>
              <a:pathLst>
                <a:path extrusionOk="0" h="2280" w="2655">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3"/>
            <p:cNvSpPr/>
            <p:nvPr/>
          </p:nvSpPr>
          <p:spPr>
            <a:xfrm>
              <a:off x="5550300" y="3295250"/>
              <a:ext cx="66375" cy="56975"/>
            </a:xfrm>
            <a:custGeom>
              <a:rect b="b" l="l" r="r" t="t"/>
              <a:pathLst>
                <a:path extrusionOk="0" h="2279" w="2655">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3"/>
            <p:cNvSpPr/>
            <p:nvPr/>
          </p:nvSpPr>
          <p:spPr>
            <a:xfrm>
              <a:off x="5481625" y="3059950"/>
              <a:ext cx="387325" cy="356300"/>
            </a:xfrm>
            <a:custGeom>
              <a:rect b="b" l="l" r="r" t="t"/>
              <a:pathLst>
                <a:path extrusionOk="0" h="14252" w="15493">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3"/>
            <p:cNvSpPr/>
            <p:nvPr/>
          </p:nvSpPr>
          <p:spPr>
            <a:xfrm>
              <a:off x="5750125" y="3295250"/>
              <a:ext cx="66375" cy="56975"/>
            </a:xfrm>
            <a:custGeom>
              <a:rect b="b" l="l" r="r" t="t"/>
              <a:pathLst>
                <a:path extrusionOk="0" h="2279" w="2655">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3"/>
            <p:cNvSpPr/>
            <p:nvPr/>
          </p:nvSpPr>
          <p:spPr>
            <a:xfrm>
              <a:off x="5669100" y="3052825"/>
              <a:ext cx="17000" cy="14425"/>
            </a:xfrm>
            <a:custGeom>
              <a:rect b="b" l="l" r="r" t="t"/>
              <a:pathLst>
                <a:path extrusionOk="0" h="577" w="68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83"/>
          <p:cNvGrpSpPr/>
          <p:nvPr/>
        </p:nvGrpSpPr>
        <p:grpSpPr>
          <a:xfrm>
            <a:off x="2482750" y="1765575"/>
            <a:ext cx="312900" cy="364100"/>
            <a:chOff x="2518100" y="3601800"/>
            <a:chExt cx="312900" cy="364100"/>
          </a:xfrm>
        </p:grpSpPr>
        <p:sp>
          <p:nvSpPr>
            <p:cNvPr id="14072" name="Google Shape;14072;p83"/>
            <p:cNvSpPr/>
            <p:nvPr/>
          </p:nvSpPr>
          <p:spPr>
            <a:xfrm>
              <a:off x="2560550" y="3734875"/>
              <a:ext cx="156650" cy="141725"/>
            </a:xfrm>
            <a:custGeom>
              <a:rect b="b" l="l" r="r" t="t"/>
              <a:pathLst>
                <a:path extrusionOk="0" h="5669" w="6266">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3"/>
            <p:cNvSpPr/>
            <p:nvPr/>
          </p:nvSpPr>
          <p:spPr>
            <a:xfrm>
              <a:off x="2557900" y="3904525"/>
              <a:ext cx="144625" cy="14100"/>
            </a:xfrm>
            <a:custGeom>
              <a:rect b="b" l="l" r="r" t="t"/>
              <a:pathLst>
                <a:path extrusionOk="0" h="564" w="5785">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83"/>
            <p:cNvSpPr/>
            <p:nvPr/>
          </p:nvSpPr>
          <p:spPr>
            <a:xfrm>
              <a:off x="2772325" y="3669300"/>
              <a:ext cx="58675" cy="250000"/>
            </a:xfrm>
            <a:custGeom>
              <a:rect b="b" l="l" r="r" t="t"/>
              <a:pathLst>
                <a:path extrusionOk="0" h="10000" w="2347">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3"/>
            <p:cNvSpPr/>
            <p:nvPr/>
          </p:nvSpPr>
          <p:spPr>
            <a:xfrm>
              <a:off x="2621325" y="3951675"/>
              <a:ext cx="18725" cy="14225"/>
            </a:xfrm>
            <a:custGeom>
              <a:rect b="b" l="l" r="r" t="t"/>
              <a:pathLst>
                <a:path extrusionOk="0" h="569" w="749">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3"/>
            <p:cNvSpPr/>
            <p:nvPr/>
          </p:nvSpPr>
          <p:spPr>
            <a:xfrm>
              <a:off x="2518100" y="3601800"/>
              <a:ext cx="226875" cy="363800"/>
            </a:xfrm>
            <a:custGeom>
              <a:rect b="b" l="l" r="r" t="t"/>
              <a:pathLst>
                <a:path extrusionOk="0" h="14552" w="9075">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7" name="Google Shape;14077;p83"/>
          <p:cNvGrpSpPr/>
          <p:nvPr/>
        </p:nvGrpSpPr>
        <p:grpSpPr>
          <a:xfrm>
            <a:off x="3234350" y="1765913"/>
            <a:ext cx="370375" cy="363425"/>
            <a:chOff x="4747100" y="3052825"/>
            <a:chExt cx="370375" cy="363425"/>
          </a:xfrm>
        </p:grpSpPr>
        <p:sp>
          <p:nvSpPr>
            <p:cNvPr id="14078" name="Google Shape;14078;p83"/>
            <p:cNvSpPr/>
            <p:nvPr/>
          </p:nvSpPr>
          <p:spPr>
            <a:xfrm>
              <a:off x="4983200" y="3354500"/>
              <a:ext cx="16225" cy="14600"/>
            </a:xfrm>
            <a:custGeom>
              <a:rect b="b" l="l" r="r" t="t"/>
              <a:pathLst>
                <a:path extrusionOk="0" h="584" w="649">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3"/>
            <p:cNvSpPr/>
            <p:nvPr/>
          </p:nvSpPr>
          <p:spPr>
            <a:xfrm>
              <a:off x="4747100" y="3052825"/>
              <a:ext cx="370375" cy="363425"/>
            </a:xfrm>
            <a:custGeom>
              <a:rect b="b" l="l" r="r" t="t"/>
              <a:pathLst>
                <a:path extrusionOk="0" h="14537" w="14815">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83"/>
            <p:cNvSpPr/>
            <p:nvPr/>
          </p:nvSpPr>
          <p:spPr>
            <a:xfrm>
              <a:off x="4961600" y="3095275"/>
              <a:ext cx="59425" cy="14675"/>
            </a:xfrm>
            <a:custGeom>
              <a:rect b="b" l="l" r="r" t="t"/>
              <a:pathLst>
                <a:path extrusionOk="0" h="587" w="2377">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3"/>
            <p:cNvSpPr/>
            <p:nvPr/>
          </p:nvSpPr>
          <p:spPr>
            <a:xfrm>
              <a:off x="4983200" y="3402150"/>
              <a:ext cx="19325" cy="14100"/>
            </a:xfrm>
            <a:custGeom>
              <a:rect b="b" l="l" r="r" t="t"/>
              <a:pathLst>
                <a:path extrusionOk="0" h="564" w="773">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2" name="Google Shape;14082;p83"/>
          <p:cNvGrpSpPr/>
          <p:nvPr/>
        </p:nvGrpSpPr>
        <p:grpSpPr>
          <a:xfrm>
            <a:off x="4015600" y="1765913"/>
            <a:ext cx="313275" cy="363425"/>
            <a:chOff x="1758900" y="3602950"/>
            <a:chExt cx="313275" cy="363425"/>
          </a:xfrm>
        </p:grpSpPr>
        <p:sp>
          <p:nvSpPr>
            <p:cNvPr id="14083" name="Google Shape;14083;p83"/>
            <p:cNvSpPr/>
            <p:nvPr/>
          </p:nvSpPr>
          <p:spPr>
            <a:xfrm>
              <a:off x="1926575" y="3817400"/>
              <a:ext cx="103950" cy="14750"/>
            </a:xfrm>
            <a:custGeom>
              <a:rect b="b" l="l" r="r" t="t"/>
              <a:pathLst>
                <a:path extrusionOk="0" h="590" w="4158">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3"/>
            <p:cNvSpPr/>
            <p:nvPr/>
          </p:nvSpPr>
          <p:spPr>
            <a:xfrm>
              <a:off x="1926775" y="3774900"/>
              <a:ext cx="63175" cy="14125"/>
            </a:xfrm>
            <a:custGeom>
              <a:rect b="b" l="l" r="r" t="t"/>
              <a:pathLst>
                <a:path extrusionOk="0" h="565" w="2527">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3"/>
            <p:cNvSpPr/>
            <p:nvPr/>
          </p:nvSpPr>
          <p:spPr>
            <a:xfrm>
              <a:off x="1758900" y="3602950"/>
              <a:ext cx="313275" cy="363425"/>
            </a:xfrm>
            <a:custGeom>
              <a:rect b="b" l="l" r="r" t="t"/>
              <a:pathLst>
                <a:path extrusionOk="0" h="14537" w="12531">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3"/>
            <p:cNvSpPr/>
            <p:nvPr/>
          </p:nvSpPr>
          <p:spPr>
            <a:xfrm>
              <a:off x="1907050" y="3708950"/>
              <a:ext cx="16675" cy="14500"/>
            </a:xfrm>
            <a:custGeom>
              <a:rect b="b" l="l" r="r" t="t"/>
              <a:pathLst>
                <a:path extrusionOk="0" h="580" w="667">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7" name="Google Shape;14087;p83"/>
          <p:cNvGrpSpPr/>
          <p:nvPr/>
        </p:nvGrpSpPr>
        <p:grpSpPr>
          <a:xfrm>
            <a:off x="4751413" y="1790938"/>
            <a:ext cx="363400" cy="313375"/>
            <a:chOff x="3997175" y="3077525"/>
            <a:chExt cx="363400" cy="313375"/>
          </a:xfrm>
        </p:grpSpPr>
        <p:sp>
          <p:nvSpPr>
            <p:cNvPr id="14088" name="Google Shape;14088;p83"/>
            <p:cNvSpPr/>
            <p:nvPr/>
          </p:nvSpPr>
          <p:spPr>
            <a:xfrm>
              <a:off x="4233250" y="3333675"/>
              <a:ext cx="16225" cy="14575"/>
            </a:xfrm>
            <a:custGeom>
              <a:rect b="b" l="l" r="r" t="t"/>
              <a:pathLst>
                <a:path extrusionOk="0" h="583" w="649">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3"/>
            <p:cNvSpPr/>
            <p:nvPr/>
          </p:nvSpPr>
          <p:spPr>
            <a:xfrm>
              <a:off x="4211650" y="3248800"/>
              <a:ext cx="17000" cy="14425"/>
            </a:xfrm>
            <a:custGeom>
              <a:rect b="b" l="l" r="r" t="t"/>
              <a:pathLst>
                <a:path extrusionOk="0" h="577" w="68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3"/>
            <p:cNvSpPr/>
            <p:nvPr/>
          </p:nvSpPr>
          <p:spPr>
            <a:xfrm>
              <a:off x="4191975" y="3333100"/>
              <a:ext cx="15450" cy="13925"/>
            </a:xfrm>
            <a:custGeom>
              <a:rect b="b" l="l" r="r" t="t"/>
              <a:pathLst>
                <a:path extrusionOk="0" h="557" w="618">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3"/>
            <p:cNvSpPr/>
            <p:nvPr/>
          </p:nvSpPr>
          <p:spPr>
            <a:xfrm>
              <a:off x="4147625" y="3333675"/>
              <a:ext cx="17000" cy="14575"/>
            </a:xfrm>
            <a:custGeom>
              <a:rect b="b" l="l" r="r" t="t"/>
              <a:pathLst>
                <a:path extrusionOk="0" h="583" w="68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3"/>
            <p:cNvSpPr/>
            <p:nvPr/>
          </p:nvSpPr>
          <p:spPr>
            <a:xfrm>
              <a:off x="4037475" y="3163875"/>
              <a:ext cx="16025" cy="13900"/>
            </a:xfrm>
            <a:custGeom>
              <a:rect b="b" l="l" r="r" t="t"/>
              <a:pathLst>
                <a:path extrusionOk="0" h="556" w="641">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3"/>
            <p:cNvSpPr/>
            <p:nvPr/>
          </p:nvSpPr>
          <p:spPr>
            <a:xfrm>
              <a:off x="4037275" y="3206375"/>
              <a:ext cx="16225" cy="13825"/>
            </a:xfrm>
            <a:custGeom>
              <a:rect b="b" l="l" r="r" t="t"/>
              <a:pathLst>
                <a:path extrusionOk="0" h="553" w="649">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3"/>
            <p:cNvSpPr/>
            <p:nvPr/>
          </p:nvSpPr>
          <p:spPr>
            <a:xfrm>
              <a:off x="4037275" y="3248800"/>
              <a:ext cx="16225" cy="14425"/>
            </a:xfrm>
            <a:custGeom>
              <a:rect b="b" l="l" r="r" t="t"/>
              <a:pathLst>
                <a:path extrusionOk="0" h="577" w="649">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83"/>
            <p:cNvSpPr/>
            <p:nvPr/>
          </p:nvSpPr>
          <p:spPr>
            <a:xfrm>
              <a:off x="4037275" y="3291250"/>
              <a:ext cx="16225" cy="14575"/>
            </a:xfrm>
            <a:custGeom>
              <a:rect b="b" l="l" r="r" t="t"/>
              <a:pathLst>
                <a:path extrusionOk="0" h="583" w="649">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83"/>
            <p:cNvSpPr/>
            <p:nvPr/>
          </p:nvSpPr>
          <p:spPr>
            <a:xfrm>
              <a:off x="4038825" y="3333100"/>
              <a:ext cx="15450" cy="13925"/>
            </a:xfrm>
            <a:custGeom>
              <a:rect b="b" l="l" r="r" t="t"/>
              <a:pathLst>
                <a:path extrusionOk="0" h="557" w="618">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3"/>
            <p:cNvSpPr/>
            <p:nvPr/>
          </p:nvSpPr>
          <p:spPr>
            <a:xfrm>
              <a:off x="4080500" y="3291250"/>
              <a:ext cx="84125" cy="13900"/>
            </a:xfrm>
            <a:custGeom>
              <a:rect b="b" l="l" r="r" t="t"/>
              <a:pathLst>
                <a:path extrusionOk="0" h="556" w="3365">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83"/>
            <p:cNvSpPr/>
            <p:nvPr/>
          </p:nvSpPr>
          <p:spPr>
            <a:xfrm>
              <a:off x="4079725" y="3248800"/>
              <a:ext cx="108025" cy="13925"/>
            </a:xfrm>
            <a:custGeom>
              <a:rect b="b" l="l" r="r" t="t"/>
              <a:pathLst>
                <a:path extrusionOk="0" h="557" w="4321">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83"/>
            <p:cNvSpPr/>
            <p:nvPr/>
          </p:nvSpPr>
          <p:spPr>
            <a:xfrm>
              <a:off x="4254100" y="3248800"/>
              <a:ext cx="66375" cy="13925"/>
            </a:xfrm>
            <a:custGeom>
              <a:rect b="b" l="l" r="r" t="t"/>
              <a:pathLst>
                <a:path extrusionOk="0" h="557" w="2655">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3"/>
            <p:cNvSpPr/>
            <p:nvPr/>
          </p:nvSpPr>
          <p:spPr>
            <a:xfrm>
              <a:off x="4147100" y="3163825"/>
              <a:ext cx="63550" cy="14050"/>
            </a:xfrm>
            <a:custGeom>
              <a:rect b="b" l="l" r="r" t="t"/>
              <a:pathLst>
                <a:path extrusionOk="0" h="562" w="2542">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3"/>
            <p:cNvSpPr/>
            <p:nvPr/>
          </p:nvSpPr>
          <p:spPr>
            <a:xfrm>
              <a:off x="4189725" y="3291150"/>
              <a:ext cx="127650" cy="14100"/>
            </a:xfrm>
            <a:custGeom>
              <a:rect b="b" l="l" r="r" t="t"/>
              <a:pathLst>
                <a:path extrusionOk="0" h="564" w="5106">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3"/>
            <p:cNvSpPr/>
            <p:nvPr/>
          </p:nvSpPr>
          <p:spPr>
            <a:xfrm>
              <a:off x="4080500" y="3206375"/>
              <a:ext cx="239200" cy="13900"/>
            </a:xfrm>
            <a:custGeom>
              <a:rect b="b" l="l" r="r" t="t"/>
              <a:pathLst>
                <a:path extrusionOk="0" h="556" w="9568">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3"/>
            <p:cNvSpPr/>
            <p:nvPr/>
          </p:nvSpPr>
          <p:spPr>
            <a:xfrm>
              <a:off x="4080500" y="3163825"/>
              <a:ext cx="44525" cy="14050"/>
            </a:xfrm>
            <a:custGeom>
              <a:rect b="b" l="l" r="r" t="t"/>
              <a:pathLst>
                <a:path extrusionOk="0" h="562" w="1781">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3"/>
            <p:cNvSpPr/>
            <p:nvPr/>
          </p:nvSpPr>
          <p:spPr>
            <a:xfrm>
              <a:off x="4234025" y="3163950"/>
              <a:ext cx="84900" cy="13900"/>
            </a:xfrm>
            <a:custGeom>
              <a:rect b="b" l="l" r="r" t="t"/>
              <a:pathLst>
                <a:path extrusionOk="0" h="556" w="3396">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3"/>
            <p:cNvSpPr/>
            <p:nvPr/>
          </p:nvSpPr>
          <p:spPr>
            <a:xfrm>
              <a:off x="4080500" y="3333650"/>
              <a:ext cx="44525" cy="14750"/>
            </a:xfrm>
            <a:custGeom>
              <a:rect b="b" l="l" r="r" t="t"/>
              <a:pathLst>
                <a:path extrusionOk="0" h="590" w="1781">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83"/>
            <p:cNvSpPr/>
            <p:nvPr/>
          </p:nvSpPr>
          <p:spPr>
            <a:xfrm>
              <a:off x="4169225" y="3376125"/>
              <a:ext cx="16225" cy="14575"/>
            </a:xfrm>
            <a:custGeom>
              <a:rect b="b" l="l" r="r" t="t"/>
              <a:pathLst>
                <a:path extrusionOk="0" h="583" w="649">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83"/>
            <p:cNvSpPr/>
            <p:nvPr/>
          </p:nvSpPr>
          <p:spPr>
            <a:xfrm>
              <a:off x="3997175" y="3077525"/>
              <a:ext cx="363400" cy="313375"/>
            </a:xfrm>
            <a:custGeom>
              <a:rect b="b" l="l" r="r" t="t"/>
              <a:pathLst>
                <a:path extrusionOk="0" h="12535" w="14536">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8" name="Google Shape;14108;p83"/>
          <p:cNvGrpSpPr/>
          <p:nvPr/>
        </p:nvGrpSpPr>
        <p:grpSpPr>
          <a:xfrm>
            <a:off x="5464975" y="1765913"/>
            <a:ext cx="363425" cy="363425"/>
            <a:chOff x="3246450" y="3052825"/>
            <a:chExt cx="363425" cy="363425"/>
          </a:xfrm>
        </p:grpSpPr>
        <p:sp>
          <p:nvSpPr>
            <p:cNvPr id="14109" name="Google Shape;14109;p83"/>
            <p:cNvSpPr/>
            <p:nvPr/>
          </p:nvSpPr>
          <p:spPr>
            <a:xfrm>
              <a:off x="3246450" y="3052825"/>
              <a:ext cx="363425" cy="363425"/>
            </a:xfrm>
            <a:custGeom>
              <a:rect b="b" l="l" r="r" t="t"/>
              <a:pathLst>
                <a:path extrusionOk="0" h="14537" w="14537">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83"/>
            <p:cNvSpPr/>
            <p:nvPr/>
          </p:nvSpPr>
          <p:spPr>
            <a:xfrm>
              <a:off x="3418725" y="3402300"/>
              <a:ext cx="16775" cy="13875"/>
            </a:xfrm>
            <a:custGeom>
              <a:rect b="b" l="l" r="r" t="t"/>
              <a:pathLst>
                <a:path extrusionOk="0" h="555" w="671">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1" name="Google Shape;14111;p83"/>
          <p:cNvGrpSpPr/>
          <p:nvPr/>
        </p:nvGrpSpPr>
        <p:grpSpPr>
          <a:xfrm>
            <a:off x="6229956" y="1766300"/>
            <a:ext cx="362650" cy="362650"/>
            <a:chOff x="2492650" y="3053600"/>
            <a:chExt cx="362650" cy="362650"/>
          </a:xfrm>
        </p:grpSpPr>
        <p:sp>
          <p:nvSpPr>
            <p:cNvPr id="14112" name="Google Shape;14112;p83"/>
            <p:cNvSpPr/>
            <p:nvPr/>
          </p:nvSpPr>
          <p:spPr>
            <a:xfrm>
              <a:off x="2798950" y="3120725"/>
              <a:ext cx="56350" cy="248475"/>
            </a:xfrm>
            <a:custGeom>
              <a:rect b="b" l="l" r="r" t="t"/>
              <a:pathLst>
                <a:path extrusionOk="0" h="9939" w="2254">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3"/>
            <p:cNvSpPr/>
            <p:nvPr/>
          </p:nvSpPr>
          <p:spPr>
            <a:xfrm>
              <a:off x="2538950" y="3142325"/>
              <a:ext cx="57100" cy="57125"/>
            </a:xfrm>
            <a:custGeom>
              <a:rect b="b" l="l" r="r" t="t"/>
              <a:pathLst>
                <a:path extrusionOk="0" h="2285" w="2284">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3"/>
            <p:cNvSpPr/>
            <p:nvPr/>
          </p:nvSpPr>
          <p:spPr>
            <a:xfrm>
              <a:off x="2621175" y="3142225"/>
              <a:ext cx="108375" cy="14125"/>
            </a:xfrm>
            <a:custGeom>
              <a:rect b="b" l="l" r="r" t="t"/>
              <a:pathLst>
                <a:path extrusionOk="0" h="565" w="4335">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3"/>
            <p:cNvSpPr/>
            <p:nvPr/>
          </p:nvSpPr>
          <p:spPr>
            <a:xfrm>
              <a:off x="2624575" y="3184775"/>
              <a:ext cx="82600" cy="13900"/>
            </a:xfrm>
            <a:custGeom>
              <a:rect b="b" l="l" r="r" t="t"/>
              <a:pathLst>
                <a:path extrusionOk="0" h="556" w="3304">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3"/>
            <p:cNvSpPr/>
            <p:nvPr/>
          </p:nvSpPr>
          <p:spPr>
            <a:xfrm>
              <a:off x="2538950" y="3227200"/>
              <a:ext cx="57100" cy="57125"/>
            </a:xfrm>
            <a:custGeom>
              <a:rect b="b" l="l" r="r" t="t"/>
              <a:pathLst>
                <a:path extrusionOk="0" h="2285" w="2284">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3"/>
            <p:cNvSpPr/>
            <p:nvPr/>
          </p:nvSpPr>
          <p:spPr>
            <a:xfrm>
              <a:off x="2620975" y="3227175"/>
              <a:ext cx="108575" cy="14750"/>
            </a:xfrm>
            <a:custGeom>
              <a:rect b="b" l="l" r="r" t="t"/>
              <a:pathLst>
                <a:path extrusionOk="0" h="590" w="4343">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3"/>
            <p:cNvSpPr/>
            <p:nvPr/>
          </p:nvSpPr>
          <p:spPr>
            <a:xfrm>
              <a:off x="2620975" y="3269625"/>
              <a:ext cx="86950" cy="14725"/>
            </a:xfrm>
            <a:custGeom>
              <a:rect b="b" l="l" r="r" t="t"/>
              <a:pathLst>
                <a:path extrusionOk="0" h="589" w="3478">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3"/>
            <p:cNvSpPr/>
            <p:nvPr/>
          </p:nvSpPr>
          <p:spPr>
            <a:xfrm>
              <a:off x="2539725" y="3312075"/>
              <a:ext cx="56325" cy="57125"/>
            </a:xfrm>
            <a:custGeom>
              <a:rect b="b" l="l" r="r" t="t"/>
              <a:pathLst>
                <a:path extrusionOk="0" h="2285" w="2253">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3"/>
            <p:cNvSpPr/>
            <p:nvPr/>
          </p:nvSpPr>
          <p:spPr>
            <a:xfrm>
              <a:off x="2621175" y="3312750"/>
              <a:ext cx="108375" cy="14100"/>
            </a:xfrm>
            <a:custGeom>
              <a:rect b="b" l="l" r="r" t="t"/>
              <a:pathLst>
                <a:path extrusionOk="0" h="564" w="4335">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83"/>
            <p:cNvSpPr/>
            <p:nvPr/>
          </p:nvSpPr>
          <p:spPr>
            <a:xfrm>
              <a:off x="2621175" y="3355175"/>
              <a:ext cx="86750" cy="14125"/>
            </a:xfrm>
            <a:custGeom>
              <a:rect b="b" l="l" r="r" t="t"/>
              <a:pathLst>
                <a:path extrusionOk="0" h="565" w="347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83"/>
            <p:cNvSpPr/>
            <p:nvPr/>
          </p:nvSpPr>
          <p:spPr>
            <a:xfrm>
              <a:off x="2623800" y="3402200"/>
              <a:ext cx="15475" cy="14050"/>
            </a:xfrm>
            <a:custGeom>
              <a:rect b="b" l="l" r="r" t="t"/>
              <a:pathLst>
                <a:path extrusionOk="0" h="562" w="619">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83"/>
            <p:cNvSpPr/>
            <p:nvPr/>
          </p:nvSpPr>
          <p:spPr>
            <a:xfrm>
              <a:off x="2492650" y="3053600"/>
              <a:ext cx="277775" cy="362650"/>
            </a:xfrm>
            <a:custGeom>
              <a:rect b="b" l="l" r="r" t="t"/>
              <a:pathLst>
                <a:path extrusionOk="0" h="14506" w="11111">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4" name="Google Shape;14124;p83"/>
          <p:cNvGrpSpPr/>
          <p:nvPr/>
        </p:nvGrpSpPr>
        <p:grpSpPr>
          <a:xfrm>
            <a:off x="6957013" y="1766288"/>
            <a:ext cx="363425" cy="362675"/>
            <a:chOff x="1734225" y="3053575"/>
            <a:chExt cx="363425" cy="362675"/>
          </a:xfrm>
        </p:grpSpPr>
        <p:sp>
          <p:nvSpPr>
            <p:cNvPr id="14125" name="Google Shape;14125;p83"/>
            <p:cNvSpPr/>
            <p:nvPr/>
          </p:nvSpPr>
          <p:spPr>
            <a:xfrm>
              <a:off x="1734225" y="3053575"/>
              <a:ext cx="363425" cy="362675"/>
            </a:xfrm>
            <a:custGeom>
              <a:rect b="b" l="l" r="r" t="t"/>
              <a:pathLst>
                <a:path extrusionOk="0" h="14507" w="14537">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3"/>
            <p:cNvSpPr/>
            <p:nvPr/>
          </p:nvSpPr>
          <p:spPr>
            <a:xfrm>
              <a:off x="1789000" y="3097575"/>
              <a:ext cx="253100" cy="77950"/>
            </a:xfrm>
            <a:custGeom>
              <a:rect b="b" l="l" r="r" t="t"/>
              <a:pathLst>
                <a:path extrusionOk="0" h="3118" w="10124">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83"/>
            <p:cNvSpPr/>
            <p:nvPr/>
          </p:nvSpPr>
          <p:spPr>
            <a:xfrm>
              <a:off x="1789000" y="3204050"/>
              <a:ext cx="240750" cy="77950"/>
            </a:xfrm>
            <a:custGeom>
              <a:rect b="b" l="l" r="r" t="t"/>
              <a:pathLst>
                <a:path extrusionOk="0" h="3118" w="963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83"/>
            <p:cNvSpPr/>
            <p:nvPr/>
          </p:nvSpPr>
          <p:spPr>
            <a:xfrm>
              <a:off x="1908575" y="3312200"/>
              <a:ext cx="14700" cy="14475"/>
            </a:xfrm>
            <a:custGeom>
              <a:rect b="b" l="l" r="r" t="t"/>
              <a:pathLst>
                <a:path extrusionOk="0" h="579" w="588">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9" name="Google Shape;14129;p83"/>
          <p:cNvGrpSpPr/>
          <p:nvPr/>
        </p:nvGrpSpPr>
        <p:grpSpPr>
          <a:xfrm>
            <a:off x="7728969" y="1766013"/>
            <a:ext cx="363400" cy="363225"/>
            <a:chOff x="975800" y="3053025"/>
            <a:chExt cx="363400" cy="363225"/>
          </a:xfrm>
        </p:grpSpPr>
        <p:sp>
          <p:nvSpPr>
            <p:cNvPr id="14130" name="Google Shape;14130;p83"/>
            <p:cNvSpPr/>
            <p:nvPr/>
          </p:nvSpPr>
          <p:spPr>
            <a:xfrm>
              <a:off x="1198775" y="3169350"/>
              <a:ext cx="47150" cy="42975"/>
            </a:xfrm>
            <a:custGeom>
              <a:rect b="b" l="l" r="r" t="t"/>
              <a:pathLst>
                <a:path extrusionOk="0" h="1719" w="1886">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3"/>
            <p:cNvSpPr/>
            <p:nvPr/>
          </p:nvSpPr>
          <p:spPr>
            <a:xfrm>
              <a:off x="1072175" y="3253250"/>
              <a:ext cx="44050" cy="42075"/>
            </a:xfrm>
            <a:custGeom>
              <a:rect b="b" l="l" r="r" t="t"/>
              <a:pathLst>
                <a:path extrusionOk="0" h="1683" w="1762">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83"/>
            <p:cNvSpPr/>
            <p:nvPr/>
          </p:nvSpPr>
          <p:spPr>
            <a:xfrm>
              <a:off x="1043675" y="3161100"/>
              <a:ext cx="227650" cy="142275"/>
            </a:xfrm>
            <a:custGeom>
              <a:rect b="b" l="l" r="r" t="t"/>
              <a:pathLst>
                <a:path extrusionOk="0" h="5691" w="9106">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3"/>
            <p:cNvSpPr/>
            <p:nvPr/>
          </p:nvSpPr>
          <p:spPr>
            <a:xfrm>
              <a:off x="1150150" y="3116375"/>
              <a:ext cx="17000" cy="14400"/>
            </a:xfrm>
            <a:custGeom>
              <a:rect b="b" l="l" r="r" t="t"/>
              <a:pathLst>
                <a:path extrusionOk="0" h="576" w="68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3"/>
            <p:cNvSpPr/>
            <p:nvPr/>
          </p:nvSpPr>
          <p:spPr>
            <a:xfrm>
              <a:off x="975800" y="3053025"/>
              <a:ext cx="363400" cy="363225"/>
            </a:xfrm>
            <a:custGeom>
              <a:rect b="b" l="l" r="r" t="t"/>
              <a:pathLst>
                <a:path extrusionOk="0" h="14529" w="14536">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5" name="Google Shape;14135;p83"/>
          <p:cNvGrpSpPr/>
          <p:nvPr/>
        </p:nvGrpSpPr>
        <p:grpSpPr>
          <a:xfrm>
            <a:off x="7728956" y="2328519"/>
            <a:ext cx="363425" cy="364700"/>
            <a:chOff x="7724500" y="2485750"/>
            <a:chExt cx="363425" cy="364700"/>
          </a:xfrm>
        </p:grpSpPr>
        <p:sp>
          <p:nvSpPr>
            <p:cNvPr id="14136" name="Google Shape;14136;p83"/>
            <p:cNvSpPr/>
            <p:nvPr/>
          </p:nvSpPr>
          <p:spPr>
            <a:xfrm>
              <a:off x="7724500" y="2485750"/>
              <a:ext cx="363425" cy="363425"/>
            </a:xfrm>
            <a:custGeom>
              <a:rect b="b" l="l" r="r" t="t"/>
              <a:pathLst>
                <a:path extrusionOk="0" h="14537" w="14537">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83"/>
            <p:cNvSpPr/>
            <p:nvPr/>
          </p:nvSpPr>
          <p:spPr>
            <a:xfrm>
              <a:off x="7834075" y="2656250"/>
              <a:ext cx="145075" cy="13925"/>
            </a:xfrm>
            <a:custGeom>
              <a:rect b="b" l="l" r="r" t="t"/>
              <a:pathLst>
                <a:path extrusionOk="0" h="557" w="5803">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83"/>
            <p:cNvSpPr/>
            <p:nvPr/>
          </p:nvSpPr>
          <p:spPr>
            <a:xfrm>
              <a:off x="7810400" y="2613725"/>
              <a:ext cx="191625" cy="14050"/>
            </a:xfrm>
            <a:custGeom>
              <a:rect b="b" l="l" r="r" t="t"/>
              <a:pathLst>
                <a:path extrusionOk="0" h="562" w="7665">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83"/>
            <p:cNvSpPr/>
            <p:nvPr/>
          </p:nvSpPr>
          <p:spPr>
            <a:xfrm>
              <a:off x="7810400" y="2570600"/>
              <a:ext cx="191650" cy="14725"/>
            </a:xfrm>
            <a:custGeom>
              <a:rect b="b" l="l" r="r" t="t"/>
              <a:pathLst>
                <a:path extrusionOk="0" h="589" w="7666">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3"/>
            <p:cNvSpPr/>
            <p:nvPr/>
          </p:nvSpPr>
          <p:spPr>
            <a:xfrm>
              <a:off x="7874625" y="2698600"/>
              <a:ext cx="63175" cy="14100"/>
            </a:xfrm>
            <a:custGeom>
              <a:rect b="b" l="l" r="r" t="t"/>
              <a:pathLst>
                <a:path extrusionOk="0" h="564" w="2527">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83"/>
            <p:cNvSpPr/>
            <p:nvPr/>
          </p:nvSpPr>
          <p:spPr>
            <a:xfrm>
              <a:off x="7896200" y="2835100"/>
              <a:ext cx="18125" cy="15350"/>
            </a:xfrm>
            <a:custGeom>
              <a:rect b="b" l="l" r="r" t="t"/>
              <a:pathLst>
                <a:path extrusionOk="0" h="614" w="725">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2" name="Google Shape;14142;p83"/>
          <p:cNvGrpSpPr/>
          <p:nvPr/>
        </p:nvGrpSpPr>
        <p:grpSpPr>
          <a:xfrm>
            <a:off x="6957013" y="2328869"/>
            <a:ext cx="363425" cy="364000"/>
            <a:chOff x="6979200" y="2485750"/>
            <a:chExt cx="363425" cy="364000"/>
          </a:xfrm>
        </p:grpSpPr>
        <p:sp>
          <p:nvSpPr>
            <p:cNvPr id="14143" name="Google Shape;14143;p83"/>
            <p:cNvSpPr/>
            <p:nvPr/>
          </p:nvSpPr>
          <p:spPr>
            <a:xfrm>
              <a:off x="7221450" y="2835850"/>
              <a:ext cx="15475" cy="13900"/>
            </a:xfrm>
            <a:custGeom>
              <a:rect b="b" l="l" r="r" t="t"/>
              <a:pathLst>
                <a:path extrusionOk="0" h="556" w="619">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83"/>
            <p:cNvSpPr/>
            <p:nvPr/>
          </p:nvSpPr>
          <p:spPr>
            <a:xfrm>
              <a:off x="6979200" y="2485750"/>
              <a:ext cx="363425" cy="363425"/>
            </a:xfrm>
            <a:custGeom>
              <a:rect b="b" l="l" r="r" t="t"/>
              <a:pathLst>
                <a:path extrusionOk="0" h="14537" w="14537">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5" name="Google Shape;14145;p83"/>
          <p:cNvGrpSpPr/>
          <p:nvPr/>
        </p:nvGrpSpPr>
        <p:grpSpPr>
          <a:xfrm>
            <a:off x="6229569" y="2329156"/>
            <a:ext cx="363425" cy="363425"/>
            <a:chOff x="6243125" y="2485750"/>
            <a:chExt cx="363425" cy="363425"/>
          </a:xfrm>
        </p:grpSpPr>
        <p:sp>
          <p:nvSpPr>
            <p:cNvPr id="14146" name="Google Shape;14146;p83"/>
            <p:cNvSpPr/>
            <p:nvPr/>
          </p:nvSpPr>
          <p:spPr>
            <a:xfrm>
              <a:off x="6243125" y="2681725"/>
              <a:ext cx="363425" cy="167450"/>
            </a:xfrm>
            <a:custGeom>
              <a:rect b="b" l="l" r="r" t="t"/>
              <a:pathLst>
                <a:path extrusionOk="0" h="6698" w="14537">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3"/>
            <p:cNvSpPr/>
            <p:nvPr/>
          </p:nvSpPr>
          <p:spPr>
            <a:xfrm>
              <a:off x="6417500" y="2710075"/>
              <a:ext cx="18400" cy="14175"/>
            </a:xfrm>
            <a:custGeom>
              <a:rect b="b" l="l" r="r" t="t"/>
              <a:pathLst>
                <a:path extrusionOk="0" h="567" w="736">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3"/>
            <p:cNvSpPr/>
            <p:nvPr/>
          </p:nvSpPr>
          <p:spPr>
            <a:xfrm>
              <a:off x="6353475" y="2485750"/>
              <a:ext cx="141975" cy="207175"/>
            </a:xfrm>
            <a:custGeom>
              <a:rect b="b" l="l" r="r" t="t"/>
              <a:pathLst>
                <a:path extrusionOk="0" h="8287" w="5679">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9" name="Google Shape;14149;p83"/>
          <p:cNvGrpSpPr/>
          <p:nvPr/>
        </p:nvGrpSpPr>
        <p:grpSpPr>
          <a:xfrm>
            <a:off x="5464000" y="2329156"/>
            <a:ext cx="365375" cy="363425"/>
            <a:chOff x="5495100" y="2485750"/>
            <a:chExt cx="365375" cy="363425"/>
          </a:xfrm>
        </p:grpSpPr>
        <p:sp>
          <p:nvSpPr>
            <p:cNvPr id="14150" name="Google Shape;14150;p83"/>
            <p:cNvSpPr/>
            <p:nvPr/>
          </p:nvSpPr>
          <p:spPr>
            <a:xfrm>
              <a:off x="5579600" y="2792050"/>
              <a:ext cx="17000" cy="14600"/>
            </a:xfrm>
            <a:custGeom>
              <a:rect b="b" l="l" r="r" t="t"/>
              <a:pathLst>
                <a:path extrusionOk="0" h="584" w="68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3"/>
            <p:cNvSpPr/>
            <p:nvPr/>
          </p:nvSpPr>
          <p:spPr>
            <a:xfrm>
              <a:off x="5496275" y="2485750"/>
              <a:ext cx="364200" cy="363425"/>
            </a:xfrm>
            <a:custGeom>
              <a:rect b="b" l="l" r="r" t="t"/>
              <a:pathLst>
                <a:path extrusionOk="0" h="14537" w="14568">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83"/>
            <p:cNvSpPr/>
            <p:nvPr/>
          </p:nvSpPr>
          <p:spPr>
            <a:xfrm>
              <a:off x="5558775" y="2528175"/>
              <a:ext cx="61750" cy="14700"/>
            </a:xfrm>
            <a:custGeom>
              <a:rect b="b" l="l" r="r" t="t"/>
              <a:pathLst>
                <a:path extrusionOk="0" h="588" w="247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83"/>
            <p:cNvSpPr/>
            <p:nvPr/>
          </p:nvSpPr>
          <p:spPr>
            <a:xfrm>
              <a:off x="5495100" y="2660300"/>
              <a:ext cx="17400" cy="14275"/>
            </a:xfrm>
            <a:custGeom>
              <a:rect b="b" l="l" r="r" t="t"/>
              <a:pathLst>
                <a:path extrusionOk="0" h="571" w="696">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4" name="Google Shape;14154;p83"/>
          <p:cNvGrpSpPr/>
          <p:nvPr/>
        </p:nvGrpSpPr>
        <p:grpSpPr>
          <a:xfrm>
            <a:off x="4749313" y="2328656"/>
            <a:ext cx="367600" cy="364425"/>
            <a:chOff x="4744475" y="2485325"/>
            <a:chExt cx="367600" cy="364425"/>
          </a:xfrm>
        </p:grpSpPr>
        <p:sp>
          <p:nvSpPr>
            <p:cNvPr id="14155" name="Google Shape;14155;p83"/>
            <p:cNvSpPr/>
            <p:nvPr/>
          </p:nvSpPr>
          <p:spPr>
            <a:xfrm>
              <a:off x="4744475" y="2813550"/>
              <a:ext cx="367600" cy="36200"/>
            </a:xfrm>
            <a:custGeom>
              <a:rect b="b" l="l" r="r" t="t"/>
              <a:pathLst>
                <a:path extrusionOk="0" h="1448" w="14704">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3"/>
            <p:cNvSpPr/>
            <p:nvPr/>
          </p:nvSpPr>
          <p:spPr>
            <a:xfrm>
              <a:off x="4772575" y="2634650"/>
              <a:ext cx="57125" cy="150475"/>
            </a:xfrm>
            <a:custGeom>
              <a:rect b="b" l="l" r="r" t="t"/>
              <a:pathLst>
                <a:path extrusionOk="0" h="6019" w="2285">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83"/>
            <p:cNvSpPr/>
            <p:nvPr/>
          </p:nvSpPr>
          <p:spPr>
            <a:xfrm>
              <a:off x="4857450" y="2592225"/>
              <a:ext cx="57100" cy="192900"/>
            </a:xfrm>
            <a:custGeom>
              <a:rect b="b" l="l" r="r" t="t"/>
              <a:pathLst>
                <a:path extrusionOk="0" h="7716" w="2284">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83"/>
            <p:cNvSpPr/>
            <p:nvPr/>
          </p:nvSpPr>
          <p:spPr>
            <a:xfrm>
              <a:off x="4943075" y="2613825"/>
              <a:ext cx="56350" cy="171300"/>
            </a:xfrm>
            <a:custGeom>
              <a:rect b="b" l="l" r="r" t="t"/>
              <a:pathLst>
                <a:path extrusionOk="0" h="6852" w="2254">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83"/>
            <p:cNvSpPr/>
            <p:nvPr/>
          </p:nvSpPr>
          <p:spPr>
            <a:xfrm>
              <a:off x="4766400" y="2485325"/>
              <a:ext cx="324575" cy="120800"/>
            </a:xfrm>
            <a:custGeom>
              <a:rect b="b" l="l" r="r" t="t"/>
              <a:pathLst>
                <a:path extrusionOk="0" h="4832" w="12983">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83"/>
            <p:cNvSpPr/>
            <p:nvPr/>
          </p:nvSpPr>
          <p:spPr>
            <a:xfrm>
              <a:off x="5068075" y="2670925"/>
              <a:ext cx="17000" cy="14575"/>
            </a:xfrm>
            <a:custGeom>
              <a:rect b="b" l="l" r="r" t="t"/>
              <a:pathLst>
                <a:path extrusionOk="0" h="583" w="68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3"/>
            <p:cNvSpPr/>
            <p:nvPr/>
          </p:nvSpPr>
          <p:spPr>
            <a:xfrm>
              <a:off x="5027950" y="2570625"/>
              <a:ext cx="57500" cy="214500"/>
            </a:xfrm>
            <a:custGeom>
              <a:rect b="b" l="l" r="r" t="t"/>
              <a:pathLst>
                <a:path extrusionOk="0" h="8580" w="230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2" name="Google Shape;14162;p83"/>
          <p:cNvGrpSpPr/>
          <p:nvPr/>
        </p:nvGrpSpPr>
        <p:grpSpPr>
          <a:xfrm>
            <a:off x="3990538" y="2329156"/>
            <a:ext cx="363400" cy="363425"/>
            <a:chOff x="3997175" y="2485750"/>
            <a:chExt cx="363400" cy="363425"/>
          </a:xfrm>
        </p:grpSpPr>
        <p:sp>
          <p:nvSpPr>
            <p:cNvPr id="14163" name="Google Shape;14163;p83"/>
            <p:cNvSpPr/>
            <p:nvPr/>
          </p:nvSpPr>
          <p:spPr>
            <a:xfrm>
              <a:off x="4190050" y="2702550"/>
              <a:ext cx="17000" cy="14600"/>
            </a:xfrm>
            <a:custGeom>
              <a:rect b="b" l="l" r="r" t="t"/>
              <a:pathLst>
                <a:path extrusionOk="0" h="584" w="68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83"/>
            <p:cNvSpPr/>
            <p:nvPr/>
          </p:nvSpPr>
          <p:spPr>
            <a:xfrm>
              <a:off x="4041150" y="2702550"/>
              <a:ext cx="17000" cy="14600"/>
            </a:xfrm>
            <a:custGeom>
              <a:rect b="b" l="l" r="r" t="t"/>
              <a:pathLst>
                <a:path extrusionOk="0" h="584" w="68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3"/>
            <p:cNvSpPr/>
            <p:nvPr/>
          </p:nvSpPr>
          <p:spPr>
            <a:xfrm>
              <a:off x="3997175" y="2485750"/>
              <a:ext cx="363400" cy="363425"/>
            </a:xfrm>
            <a:custGeom>
              <a:rect b="b" l="l" r="r" t="t"/>
              <a:pathLst>
                <a:path extrusionOk="0" h="14537" w="14536">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3"/>
            <p:cNvSpPr/>
            <p:nvPr/>
          </p:nvSpPr>
          <p:spPr>
            <a:xfrm>
              <a:off x="4061450" y="2528175"/>
              <a:ext cx="232025" cy="146650"/>
            </a:xfrm>
            <a:custGeom>
              <a:rect b="b" l="l" r="r" t="t"/>
              <a:pathLst>
                <a:path extrusionOk="0" h="5866" w="9281">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3"/>
            <p:cNvSpPr/>
            <p:nvPr/>
          </p:nvSpPr>
          <p:spPr>
            <a:xfrm>
              <a:off x="4085125" y="2702550"/>
              <a:ext cx="81025" cy="14700"/>
            </a:xfrm>
            <a:custGeom>
              <a:rect b="b" l="l" r="r" t="t"/>
              <a:pathLst>
                <a:path extrusionOk="0" h="588" w="3241">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3"/>
            <p:cNvSpPr/>
            <p:nvPr/>
          </p:nvSpPr>
          <p:spPr>
            <a:xfrm>
              <a:off x="4235575" y="2702525"/>
              <a:ext cx="81550" cy="14750"/>
            </a:xfrm>
            <a:custGeom>
              <a:rect b="b" l="l" r="r" t="t"/>
              <a:pathLst>
                <a:path extrusionOk="0" h="590" w="3262">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83"/>
            <p:cNvSpPr/>
            <p:nvPr/>
          </p:nvSpPr>
          <p:spPr>
            <a:xfrm>
              <a:off x="4169225" y="2745750"/>
              <a:ext cx="16225" cy="13850"/>
            </a:xfrm>
            <a:custGeom>
              <a:rect b="b" l="l" r="r" t="t"/>
              <a:pathLst>
                <a:path extrusionOk="0" h="554" w="649">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0" name="Google Shape;14170;p83"/>
          <p:cNvGrpSpPr/>
          <p:nvPr/>
        </p:nvGrpSpPr>
        <p:grpSpPr>
          <a:xfrm>
            <a:off x="3305713" y="2329144"/>
            <a:ext cx="227650" cy="363450"/>
            <a:chOff x="6311025" y="3602925"/>
            <a:chExt cx="227650" cy="363450"/>
          </a:xfrm>
        </p:grpSpPr>
        <p:sp>
          <p:nvSpPr>
            <p:cNvPr id="14171" name="Google Shape;14171;p83"/>
            <p:cNvSpPr/>
            <p:nvPr/>
          </p:nvSpPr>
          <p:spPr>
            <a:xfrm>
              <a:off x="6415200" y="3906925"/>
              <a:ext cx="16225" cy="14575"/>
            </a:xfrm>
            <a:custGeom>
              <a:rect b="b" l="l" r="r" t="t"/>
              <a:pathLst>
                <a:path extrusionOk="0" h="583" w="649">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83"/>
            <p:cNvSpPr/>
            <p:nvPr/>
          </p:nvSpPr>
          <p:spPr>
            <a:xfrm>
              <a:off x="6393600" y="3646925"/>
              <a:ext cx="61725" cy="14675"/>
            </a:xfrm>
            <a:custGeom>
              <a:rect b="b" l="l" r="r" t="t"/>
              <a:pathLst>
                <a:path extrusionOk="0" h="587" w="2469">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3"/>
            <p:cNvSpPr/>
            <p:nvPr/>
          </p:nvSpPr>
          <p:spPr>
            <a:xfrm>
              <a:off x="6311025" y="3602925"/>
              <a:ext cx="227650" cy="362675"/>
            </a:xfrm>
            <a:custGeom>
              <a:rect b="b" l="l" r="r" t="t"/>
              <a:pathLst>
                <a:path extrusionOk="0" h="14507" w="9106">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3"/>
            <p:cNvSpPr/>
            <p:nvPr/>
          </p:nvSpPr>
          <p:spPr>
            <a:xfrm>
              <a:off x="6350800" y="3777225"/>
              <a:ext cx="146200" cy="14100"/>
            </a:xfrm>
            <a:custGeom>
              <a:rect b="b" l="l" r="r" t="t"/>
              <a:pathLst>
                <a:path extrusionOk="0" h="564" w="5848">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83"/>
            <p:cNvSpPr/>
            <p:nvPr/>
          </p:nvSpPr>
          <p:spPr>
            <a:xfrm>
              <a:off x="6350800" y="3819650"/>
              <a:ext cx="146200" cy="14125"/>
            </a:xfrm>
            <a:custGeom>
              <a:rect b="b" l="l" r="r" t="t"/>
              <a:pathLst>
                <a:path extrusionOk="0" h="565" w="5848">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83"/>
            <p:cNvSpPr/>
            <p:nvPr/>
          </p:nvSpPr>
          <p:spPr>
            <a:xfrm>
              <a:off x="6415200" y="3951675"/>
              <a:ext cx="19300" cy="14700"/>
            </a:xfrm>
            <a:custGeom>
              <a:rect b="b" l="l" r="r" t="t"/>
              <a:pathLst>
                <a:path extrusionOk="0" h="588" w="772">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7" name="Google Shape;14177;p83"/>
          <p:cNvGrpSpPr/>
          <p:nvPr/>
        </p:nvGrpSpPr>
        <p:grpSpPr>
          <a:xfrm>
            <a:off x="2457875" y="2329156"/>
            <a:ext cx="362650" cy="363425"/>
            <a:chOff x="3247225" y="2485750"/>
            <a:chExt cx="362650" cy="363425"/>
          </a:xfrm>
        </p:grpSpPr>
        <p:sp>
          <p:nvSpPr>
            <p:cNvPr id="14178" name="Google Shape;14178;p83"/>
            <p:cNvSpPr/>
            <p:nvPr/>
          </p:nvSpPr>
          <p:spPr>
            <a:xfrm>
              <a:off x="3247225" y="2485750"/>
              <a:ext cx="98775" cy="99550"/>
            </a:xfrm>
            <a:custGeom>
              <a:rect b="b" l="l" r="r" t="t"/>
              <a:pathLst>
                <a:path extrusionOk="0" h="3982" w="3951">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3"/>
            <p:cNvSpPr/>
            <p:nvPr/>
          </p:nvSpPr>
          <p:spPr>
            <a:xfrm>
              <a:off x="3379150" y="2485750"/>
              <a:ext cx="98800" cy="99550"/>
            </a:xfrm>
            <a:custGeom>
              <a:rect b="b" l="l" r="r" t="t"/>
              <a:pathLst>
                <a:path extrusionOk="0" h="3982" w="3952">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3"/>
            <p:cNvSpPr/>
            <p:nvPr/>
          </p:nvSpPr>
          <p:spPr>
            <a:xfrm>
              <a:off x="3511100" y="2485750"/>
              <a:ext cx="98775" cy="99550"/>
            </a:xfrm>
            <a:custGeom>
              <a:rect b="b" l="l" r="r" t="t"/>
              <a:pathLst>
                <a:path extrusionOk="0" h="3982" w="3951">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83"/>
            <p:cNvSpPr/>
            <p:nvPr/>
          </p:nvSpPr>
          <p:spPr>
            <a:xfrm>
              <a:off x="3511100" y="2617675"/>
              <a:ext cx="98775" cy="99575"/>
            </a:xfrm>
            <a:custGeom>
              <a:rect b="b" l="l" r="r" t="t"/>
              <a:pathLst>
                <a:path extrusionOk="0" h="3983" w="3951">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3"/>
            <p:cNvSpPr/>
            <p:nvPr/>
          </p:nvSpPr>
          <p:spPr>
            <a:xfrm>
              <a:off x="3247225" y="2617675"/>
              <a:ext cx="98775" cy="99575"/>
            </a:xfrm>
            <a:custGeom>
              <a:rect b="b" l="l" r="r" t="t"/>
              <a:pathLst>
                <a:path extrusionOk="0" h="3983" w="3951">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3"/>
            <p:cNvSpPr/>
            <p:nvPr/>
          </p:nvSpPr>
          <p:spPr>
            <a:xfrm>
              <a:off x="3247225" y="2749625"/>
              <a:ext cx="98775" cy="99550"/>
            </a:xfrm>
            <a:custGeom>
              <a:rect b="b" l="l" r="r" t="t"/>
              <a:pathLst>
                <a:path extrusionOk="0" h="3982" w="3951">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83"/>
            <p:cNvSpPr/>
            <p:nvPr/>
          </p:nvSpPr>
          <p:spPr>
            <a:xfrm>
              <a:off x="3379150" y="2749625"/>
              <a:ext cx="98800" cy="99550"/>
            </a:xfrm>
            <a:custGeom>
              <a:rect b="b" l="l" r="r" t="t"/>
              <a:pathLst>
                <a:path extrusionOk="0" h="3982" w="3952">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83"/>
            <p:cNvSpPr/>
            <p:nvPr/>
          </p:nvSpPr>
          <p:spPr>
            <a:xfrm>
              <a:off x="3511100" y="2749625"/>
              <a:ext cx="98775" cy="99550"/>
            </a:xfrm>
            <a:custGeom>
              <a:rect b="b" l="l" r="r" t="t"/>
              <a:pathLst>
                <a:path extrusionOk="0" h="3982" w="3951">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3"/>
            <p:cNvSpPr/>
            <p:nvPr/>
          </p:nvSpPr>
          <p:spPr>
            <a:xfrm>
              <a:off x="3419600" y="2702800"/>
              <a:ext cx="16675" cy="13900"/>
            </a:xfrm>
            <a:custGeom>
              <a:rect b="b" l="l" r="r" t="t"/>
              <a:pathLst>
                <a:path extrusionOk="0" h="556" w="667">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83"/>
            <p:cNvSpPr/>
            <p:nvPr/>
          </p:nvSpPr>
          <p:spPr>
            <a:xfrm>
              <a:off x="3379150" y="2617675"/>
              <a:ext cx="98800" cy="99050"/>
            </a:xfrm>
            <a:custGeom>
              <a:rect b="b" l="l" r="r" t="t"/>
              <a:pathLst>
                <a:path extrusionOk="0" h="3962" w="3952">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8" name="Google Shape;14188;p83"/>
          <p:cNvGrpSpPr/>
          <p:nvPr/>
        </p:nvGrpSpPr>
        <p:grpSpPr>
          <a:xfrm>
            <a:off x="1715313" y="2329156"/>
            <a:ext cx="363425" cy="363425"/>
            <a:chOff x="2492650" y="2485750"/>
            <a:chExt cx="363425" cy="363425"/>
          </a:xfrm>
        </p:grpSpPr>
        <p:sp>
          <p:nvSpPr>
            <p:cNvPr id="14189" name="Google Shape;14189;p83"/>
            <p:cNvSpPr/>
            <p:nvPr/>
          </p:nvSpPr>
          <p:spPr>
            <a:xfrm>
              <a:off x="2539725" y="2575250"/>
              <a:ext cx="121150" cy="114600"/>
            </a:xfrm>
            <a:custGeom>
              <a:rect b="b" l="l" r="r" t="t"/>
              <a:pathLst>
                <a:path extrusionOk="0" h="4584" w="4846">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3"/>
            <p:cNvSpPr/>
            <p:nvPr/>
          </p:nvSpPr>
          <p:spPr>
            <a:xfrm>
              <a:off x="2687850" y="2575250"/>
              <a:ext cx="121150" cy="114600"/>
            </a:xfrm>
            <a:custGeom>
              <a:rect b="b" l="l" r="r" t="t"/>
              <a:pathLst>
                <a:path extrusionOk="0" h="4584" w="4846">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3"/>
            <p:cNvSpPr/>
            <p:nvPr/>
          </p:nvSpPr>
          <p:spPr>
            <a:xfrm>
              <a:off x="2613775" y="2681525"/>
              <a:ext cx="121175" cy="115250"/>
            </a:xfrm>
            <a:custGeom>
              <a:rect b="b" l="l" r="r" t="t"/>
              <a:pathLst>
                <a:path extrusionOk="0" h="4610" w="4847">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3"/>
            <p:cNvSpPr/>
            <p:nvPr/>
          </p:nvSpPr>
          <p:spPr>
            <a:xfrm>
              <a:off x="2667025" y="2834675"/>
              <a:ext cx="14675" cy="14500"/>
            </a:xfrm>
            <a:custGeom>
              <a:rect b="b" l="l" r="r" t="t"/>
              <a:pathLst>
                <a:path extrusionOk="0" h="580" w="587">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83"/>
            <p:cNvSpPr/>
            <p:nvPr/>
          </p:nvSpPr>
          <p:spPr>
            <a:xfrm>
              <a:off x="2492650" y="2485750"/>
              <a:ext cx="363425" cy="363425"/>
            </a:xfrm>
            <a:custGeom>
              <a:rect b="b" l="l" r="r" t="t"/>
              <a:pathLst>
                <a:path extrusionOk="0" h="14537" w="14537">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4" name="Google Shape;14194;p83"/>
          <p:cNvGrpSpPr/>
          <p:nvPr/>
        </p:nvGrpSpPr>
        <p:grpSpPr>
          <a:xfrm>
            <a:off x="1048338" y="2329544"/>
            <a:ext cx="371900" cy="362650"/>
            <a:chOff x="1734225" y="2485750"/>
            <a:chExt cx="371900" cy="362650"/>
          </a:xfrm>
        </p:grpSpPr>
        <p:sp>
          <p:nvSpPr>
            <p:cNvPr id="14195" name="Google Shape;14195;p83"/>
            <p:cNvSpPr/>
            <p:nvPr/>
          </p:nvSpPr>
          <p:spPr>
            <a:xfrm>
              <a:off x="1868475" y="2603450"/>
              <a:ext cx="82575" cy="71350"/>
            </a:xfrm>
            <a:custGeom>
              <a:rect b="b" l="l" r="r" t="t"/>
              <a:pathLst>
                <a:path extrusionOk="0" h="2854" w="3303">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83"/>
            <p:cNvSpPr/>
            <p:nvPr/>
          </p:nvSpPr>
          <p:spPr>
            <a:xfrm>
              <a:off x="1734225" y="2485750"/>
              <a:ext cx="371900" cy="362650"/>
            </a:xfrm>
            <a:custGeom>
              <a:rect b="b" l="l" r="r" t="t"/>
              <a:pathLst>
                <a:path extrusionOk="0" h="14506" w="14876">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83"/>
            <p:cNvSpPr/>
            <p:nvPr/>
          </p:nvSpPr>
          <p:spPr>
            <a:xfrm>
              <a:off x="1937900" y="2688675"/>
              <a:ext cx="17000" cy="14400"/>
            </a:xfrm>
            <a:custGeom>
              <a:rect b="b" l="l" r="r" t="t"/>
              <a:pathLst>
                <a:path extrusionOk="0" h="576" w="68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8" name="Google Shape;14198;p83"/>
          <p:cNvGrpSpPr/>
          <p:nvPr/>
        </p:nvGrpSpPr>
        <p:grpSpPr>
          <a:xfrm>
            <a:off x="1052588" y="2935221"/>
            <a:ext cx="363400" cy="364000"/>
            <a:chOff x="975800" y="2485750"/>
            <a:chExt cx="363400" cy="364000"/>
          </a:xfrm>
        </p:grpSpPr>
        <p:sp>
          <p:nvSpPr>
            <p:cNvPr id="14199" name="Google Shape;14199;p83"/>
            <p:cNvSpPr/>
            <p:nvPr/>
          </p:nvSpPr>
          <p:spPr>
            <a:xfrm>
              <a:off x="975800" y="2485750"/>
              <a:ext cx="363400" cy="363425"/>
            </a:xfrm>
            <a:custGeom>
              <a:rect b="b" l="l" r="r" t="t"/>
              <a:pathLst>
                <a:path extrusionOk="0" h="14537" w="14536">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83"/>
            <p:cNvSpPr/>
            <p:nvPr/>
          </p:nvSpPr>
          <p:spPr>
            <a:xfrm>
              <a:off x="1061875" y="2664650"/>
              <a:ext cx="126475" cy="14100"/>
            </a:xfrm>
            <a:custGeom>
              <a:rect b="b" l="l" r="r" t="t"/>
              <a:pathLst>
                <a:path extrusionOk="0" h="564" w="5059">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3"/>
            <p:cNvSpPr/>
            <p:nvPr/>
          </p:nvSpPr>
          <p:spPr>
            <a:xfrm>
              <a:off x="1061875" y="2707075"/>
              <a:ext cx="191250" cy="14125"/>
            </a:xfrm>
            <a:custGeom>
              <a:rect b="b" l="l" r="r" t="t"/>
              <a:pathLst>
                <a:path extrusionOk="0" h="565" w="765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3"/>
            <p:cNvSpPr/>
            <p:nvPr/>
          </p:nvSpPr>
          <p:spPr>
            <a:xfrm>
              <a:off x="1061675" y="2749600"/>
              <a:ext cx="191650" cy="14725"/>
            </a:xfrm>
            <a:custGeom>
              <a:rect b="b" l="l" r="r" t="t"/>
              <a:pathLst>
                <a:path extrusionOk="0" h="589" w="7666">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83"/>
            <p:cNvSpPr/>
            <p:nvPr/>
          </p:nvSpPr>
          <p:spPr>
            <a:xfrm>
              <a:off x="1061675" y="2792025"/>
              <a:ext cx="191650" cy="14750"/>
            </a:xfrm>
            <a:custGeom>
              <a:rect b="b" l="l" r="r" t="t"/>
              <a:pathLst>
                <a:path extrusionOk="0" h="590" w="7666">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3"/>
            <p:cNvSpPr/>
            <p:nvPr/>
          </p:nvSpPr>
          <p:spPr>
            <a:xfrm>
              <a:off x="1149775" y="2835850"/>
              <a:ext cx="15450" cy="13900"/>
            </a:xfrm>
            <a:custGeom>
              <a:rect b="b" l="l" r="r" t="t"/>
              <a:pathLst>
                <a:path extrusionOk="0" h="556" w="618">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5" name="Google Shape;14205;p83"/>
          <p:cNvGrpSpPr/>
          <p:nvPr/>
        </p:nvGrpSpPr>
        <p:grpSpPr>
          <a:xfrm>
            <a:off x="1714550" y="2935421"/>
            <a:ext cx="364950" cy="363600"/>
            <a:chOff x="7722975" y="4171400"/>
            <a:chExt cx="364950" cy="363600"/>
          </a:xfrm>
        </p:grpSpPr>
        <p:sp>
          <p:nvSpPr>
            <p:cNvPr id="14206" name="Google Shape;14206;p83"/>
            <p:cNvSpPr/>
            <p:nvPr/>
          </p:nvSpPr>
          <p:spPr>
            <a:xfrm>
              <a:off x="7746100" y="4372400"/>
              <a:ext cx="90300" cy="77725"/>
            </a:xfrm>
            <a:custGeom>
              <a:rect b="b" l="l" r="r" t="t"/>
              <a:pathLst>
                <a:path extrusionOk="0" h="3109" w="3612">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3"/>
            <p:cNvSpPr/>
            <p:nvPr/>
          </p:nvSpPr>
          <p:spPr>
            <a:xfrm>
              <a:off x="7722975" y="4453975"/>
              <a:ext cx="123450" cy="81025"/>
            </a:xfrm>
            <a:custGeom>
              <a:rect b="b" l="l" r="r" t="t"/>
              <a:pathLst>
                <a:path extrusionOk="0" h="3241" w="4938">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83"/>
            <p:cNvSpPr/>
            <p:nvPr/>
          </p:nvSpPr>
          <p:spPr>
            <a:xfrm>
              <a:off x="7976025" y="4371400"/>
              <a:ext cx="90300" cy="77550"/>
            </a:xfrm>
            <a:custGeom>
              <a:rect b="b" l="l" r="r" t="t"/>
              <a:pathLst>
                <a:path extrusionOk="0" h="3102" w="3612">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3"/>
            <p:cNvSpPr/>
            <p:nvPr/>
          </p:nvSpPr>
          <p:spPr>
            <a:xfrm>
              <a:off x="7967550" y="4457050"/>
              <a:ext cx="120375" cy="77950"/>
            </a:xfrm>
            <a:custGeom>
              <a:rect b="b" l="l" r="r" t="t"/>
              <a:pathLst>
                <a:path extrusionOk="0" h="3118" w="4815">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83"/>
            <p:cNvSpPr/>
            <p:nvPr/>
          </p:nvSpPr>
          <p:spPr>
            <a:xfrm>
              <a:off x="7792400" y="4214000"/>
              <a:ext cx="229950" cy="14700"/>
            </a:xfrm>
            <a:custGeom>
              <a:rect b="b" l="l" r="r" t="t"/>
              <a:pathLst>
                <a:path extrusionOk="0" h="588" w="9198">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3"/>
            <p:cNvSpPr/>
            <p:nvPr/>
          </p:nvSpPr>
          <p:spPr>
            <a:xfrm>
              <a:off x="7789550" y="4256425"/>
              <a:ext cx="233325" cy="14725"/>
            </a:xfrm>
            <a:custGeom>
              <a:rect b="b" l="l" r="r" t="t"/>
              <a:pathLst>
                <a:path extrusionOk="0" h="589" w="9333">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3"/>
            <p:cNvSpPr/>
            <p:nvPr/>
          </p:nvSpPr>
          <p:spPr>
            <a:xfrm>
              <a:off x="7897975" y="4171400"/>
              <a:ext cx="16150" cy="14275"/>
            </a:xfrm>
            <a:custGeom>
              <a:rect b="b" l="l" r="r" t="t"/>
              <a:pathLst>
                <a:path extrusionOk="0" h="571" w="646">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83"/>
            <p:cNvSpPr/>
            <p:nvPr/>
          </p:nvSpPr>
          <p:spPr>
            <a:xfrm>
              <a:off x="7749975" y="4172250"/>
              <a:ext cx="311725" cy="184400"/>
            </a:xfrm>
            <a:custGeom>
              <a:rect b="b" l="l" r="r" t="t"/>
              <a:pathLst>
                <a:path extrusionOk="0" h="7376" w="12469">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4" name="Google Shape;14214;p83"/>
          <p:cNvGrpSpPr/>
          <p:nvPr/>
        </p:nvGrpSpPr>
        <p:grpSpPr>
          <a:xfrm>
            <a:off x="2457488" y="2935508"/>
            <a:ext cx="363425" cy="363425"/>
            <a:chOff x="6979200" y="4171575"/>
            <a:chExt cx="363425" cy="363425"/>
          </a:xfrm>
        </p:grpSpPr>
        <p:sp>
          <p:nvSpPr>
            <p:cNvPr id="14215" name="Google Shape;14215;p83"/>
            <p:cNvSpPr/>
            <p:nvPr/>
          </p:nvSpPr>
          <p:spPr>
            <a:xfrm>
              <a:off x="7144300" y="4235625"/>
              <a:ext cx="66375" cy="56800"/>
            </a:xfrm>
            <a:custGeom>
              <a:rect b="b" l="l" r="r" t="t"/>
              <a:pathLst>
                <a:path extrusionOk="0" h="2272" w="2655">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3"/>
            <p:cNvSpPr/>
            <p:nvPr/>
          </p:nvSpPr>
          <p:spPr>
            <a:xfrm>
              <a:off x="7172850" y="4520900"/>
              <a:ext cx="19325" cy="14100"/>
            </a:xfrm>
            <a:custGeom>
              <a:rect b="b" l="l" r="r" t="t"/>
              <a:pathLst>
                <a:path extrusionOk="0" h="564" w="773">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83"/>
            <p:cNvSpPr/>
            <p:nvPr/>
          </p:nvSpPr>
          <p:spPr>
            <a:xfrm>
              <a:off x="6979200" y="4171575"/>
              <a:ext cx="363425" cy="361875"/>
            </a:xfrm>
            <a:custGeom>
              <a:rect b="b" l="l" r="r" t="t"/>
              <a:pathLst>
                <a:path extrusionOk="0" h="14475" w="14537">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8" name="Google Shape;14218;p83"/>
          <p:cNvGrpSpPr/>
          <p:nvPr/>
        </p:nvGrpSpPr>
        <p:grpSpPr>
          <a:xfrm>
            <a:off x="3316525" y="2935121"/>
            <a:ext cx="206025" cy="364200"/>
            <a:chOff x="7057900" y="3602175"/>
            <a:chExt cx="206025" cy="364200"/>
          </a:xfrm>
        </p:grpSpPr>
        <p:sp>
          <p:nvSpPr>
            <p:cNvPr id="14219" name="Google Shape;14219;p83"/>
            <p:cNvSpPr/>
            <p:nvPr/>
          </p:nvSpPr>
          <p:spPr>
            <a:xfrm>
              <a:off x="7151250" y="3909250"/>
              <a:ext cx="17000" cy="14075"/>
            </a:xfrm>
            <a:custGeom>
              <a:rect b="b" l="l" r="r" t="t"/>
              <a:pathLst>
                <a:path extrusionOk="0" h="563" w="68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83"/>
            <p:cNvSpPr/>
            <p:nvPr/>
          </p:nvSpPr>
          <p:spPr>
            <a:xfrm>
              <a:off x="7130425" y="3645375"/>
              <a:ext cx="61750" cy="13925"/>
            </a:xfrm>
            <a:custGeom>
              <a:rect b="b" l="l" r="r" t="t"/>
              <a:pathLst>
                <a:path extrusionOk="0" h="557" w="247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3"/>
            <p:cNvSpPr/>
            <p:nvPr/>
          </p:nvSpPr>
          <p:spPr>
            <a:xfrm>
              <a:off x="7096475" y="3727175"/>
              <a:ext cx="130400" cy="114200"/>
            </a:xfrm>
            <a:custGeom>
              <a:rect b="b" l="l" r="r" t="t"/>
              <a:pathLst>
                <a:path extrusionOk="0" h="4568" w="5216">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3"/>
            <p:cNvSpPr/>
            <p:nvPr/>
          </p:nvSpPr>
          <p:spPr>
            <a:xfrm>
              <a:off x="7153550" y="3951675"/>
              <a:ext cx="14700" cy="13925"/>
            </a:xfrm>
            <a:custGeom>
              <a:rect b="b" l="l" r="r" t="t"/>
              <a:pathLst>
                <a:path extrusionOk="0" h="557" w="588">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3"/>
            <p:cNvSpPr/>
            <p:nvPr/>
          </p:nvSpPr>
          <p:spPr>
            <a:xfrm>
              <a:off x="7057900" y="3602175"/>
              <a:ext cx="206025" cy="364200"/>
            </a:xfrm>
            <a:custGeom>
              <a:rect b="b" l="l" r="r" t="t"/>
              <a:pathLst>
                <a:path extrusionOk="0" h="14568" w="8241">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4" name="Google Shape;14224;p83"/>
          <p:cNvGrpSpPr/>
          <p:nvPr/>
        </p:nvGrpSpPr>
        <p:grpSpPr>
          <a:xfrm>
            <a:off x="3990525" y="2935508"/>
            <a:ext cx="363425" cy="363425"/>
            <a:chOff x="6242375" y="4171575"/>
            <a:chExt cx="363425" cy="363425"/>
          </a:xfrm>
        </p:grpSpPr>
        <p:sp>
          <p:nvSpPr>
            <p:cNvPr id="14225" name="Google Shape;14225;p83"/>
            <p:cNvSpPr/>
            <p:nvPr/>
          </p:nvSpPr>
          <p:spPr>
            <a:xfrm>
              <a:off x="6479225" y="4367550"/>
              <a:ext cx="86450" cy="13900"/>
            </a:xfrm>
            <a:custGeom>
              <a:rect b="b" l="l" r="r" t="t"/>
              <a:pathLst>
                <a:path extrusionOk="0" h="556" w="3458">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83"/>
            <p:cNvSpPr/>
            <p:nvPr/>
          </p:nvSpPr>
          <p:spPr>
            <a:xfrm>
              <a:off x="6499700" y="4409875"/>
              <a:ext cx="67050" cy="14125"/>
            </a:xfrm>
            <a:custGeom>
              <a:rect b="b" l="l" r="r" t="t"/>
              <a:pathLst>
                <a:path extrusionOk="0" h="565" w="2682">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83"/>
            <p:cNvSpPr/>
            <p:nvPr/>
          </p:nvSpPr>
          <p:spPr>
            <a:xfrm>
              <a:off x="6477925" y="4452400"/>
              <a:ext cx="89050" cy="14725"/>
            </a:xfrm>
            <a:custGeom>
              <a:rect b="b" l="l" r="r" t="t"/>
              <a:pathLst>
                <a:path extrusionOk="0" h="589" w="3562">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83"/>
            <p:cNvSpPr/>
            <p:nvPr/>
          </p:nvSpPr>
          <p:spPr>
            <a:xfrm>
              <a:off x="6459950" y="4520325"/>
              <a:ext cx="14675" cy="14675"/>
            </a:xfrm>
            <a:custGeom>
              <a:rect b="b" l="l" r="r" t="t"/>
              <a:pathLst>
                <a:path extrusionOk="0" h="587" w="587">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3"/>
            <p:cNvSpPr/>
            <p:nvPr/>
          </p:nvSpPr>
          <p:spPr>
            <a:xfrm>
              <a:off x="6242375" y="4171575"/>
              <a:ext cx="363425" cy="363425"/>
            </a:xfrm>
            <a:custGeom>
              <a:rect b="b" l="l" r="r" t="t"/>
              <a:pathLst>
                <a:path extrusionOk="0" h="14537" w="14537">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0" name="Google Shape;14230;p83"/>
          <p:cNvGrpSpPr/>
          <p:nvPr/>
        </p:nvGrpSpPr>
        <p:grpSpPr>
          <a:xfrm>
            <a:off x="4751400" y="2935508"/>
            <a:ext cx="363425" cy="363425"/>
            <a:chOff x="5497050" y="4171575"/>
            <a:chExt cx="363425" cy="363425"/>
          </a:xfrm>
        </p:grpSpPr>
        <p:sp>
          <p:nvSpPr>
            <p:cNvPr id="14231" name="Google Shape;14231;p83"/>
            <p:cNvSpPr/>
            <p:nvPr/>
          </p:nvSpPr>
          <p:spPr>
            <a:xfrm>
              <a:off x="5769400" y="4214000"/>
              <a:ext cx="40150" cy="14700"/>
            </a:xfrm>
            <a:custGeom>
              <a:rect b="b" l="l" r="r" t="t"/>
              <a:pathLst>
                <a:path extrusionOk="0" h="588" w="1606">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83"/>
            <p:cNvSpPr/>
            <p:nvPr/>
          </p:nvSpPr>
          <p:spPr>
            <a:xfrm>
              <a:off x="5497050" y="4171575"/>
              <a:ext cx="363425" cy="363425"/>
            </a:xfrm>
            <a:custGeom>
              <a:rect b="b" l="l" r="r" t="t"/>
              <a:pathLst>
                <a:path extrusionOk="0" h="14537" w="14537">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83"/>
            <p:cNvSpPr/>
            <p:nvPr/>
          </p:nvSpPr>
          <p:spPr>
            <a:xfrm>
              <a:off x="5647500" y="4431600"/>
              <a:ext cx="17000" cy="13825"/>
            </a:xfrm>
            <a:custGeom>
              <a:rect b="b" l="l" r="r" t="t"/>
              <a:pathLst>
                <a:path extrusionOk="0" h="553" w="68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4" name="Google Shape;14234;p83"/>
          <p:cNvGrpSpPr/>
          <p:nvPr/>
        </p:nvGrpSpPr>
        <p:grpSpPr>
          <a:xfrm>
            <a:off x="5464975" y="2960958"/>
            <a:ext cx="363425" cy="312525"/>
            <a:chOff x="4747100" y="4197050"/>
            <a:chExt cx="363425" cy="312525"/>
          </a:xfrm>
        </p:grpSpPr>
        <p:sp>
          <p:nvSpPr>
            <p:cNvPr id="14235" name="Google Shape;14235;p83"/>
            <p:cNvSpPr/>
            <p:nvPr/>
          </p:nvSpPr>
          <p:spPr>
            <a:xfrm>
              <a:off x="5006350" y="4323950"/>
              <a:ext cx="15075" cy="78525"/>
            </a:xfrm>
            <a:custGeom>
              <a:rect b="b" l="l" r="r" t="t"/>
              <a:pathLst>
                <a:path extrusionOk="0" h="3141" w="603">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3"/>
            <p:cNvSpPr/>
            <p:nvPr/>
          </p:nvSpPr>
          <p:spPr>
            <a:xfrm>
              <a:off x="5049550" y="4303700"/>
              <a:ext cx="13925" cy="120200"/>
            </a:xfrm>
            <a:custGeom>
              <a:rect b="b" l="l" r="r" t="t"/>
              <a:pathLst>
                <a:path extrusionOk="0" h="4808" w="557">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83"/>
            <p:cNvSpPr/>
            <p:nvPr/>
          </p:nvSpPr>
          <p:spPr>
            <a:xfrm>
              <a:off x="4781050" y="4282350"/>
              <a:ext cx="197550" cy="184750"/>
            </a:xfrm>
            <a:custGeom>
              <a:rect b="b" l="l" r="r" t="t"/>
              <a:pathLst>
                <a:path extrusionOk="0" h="7390" w="7902">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83"/>
            <p:cNvSpPr/>
            <p:nvPr/>
          </p:nvSpPr>
          <p:spPr>
            <a:xfrm>
              <a:off x="4919150" y="4494850"/>
              <a:ext cx="17000" cy="14600"/>
            </a:xfrm>
            <a:custGeom>
              <a:rect b="b" l="l" r="r" t="t"/>
              <a:pathLst>
                <a:path extrusionOk="0" h="584" w="68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83"/>
            <p:cNvSpPr/>
            <p:nvPr/>
          </p:nvSpPr>
          <p:spPr>
            <a:xfrm>
              <a:off x="4747100" y="4197050"/>
              <a:ext cx="363425" cy="312525"/>
            </a:xfrm>
            <a:custGeom>
              <a:rect b="b" l="l" r="r" t="t"/>
              <a:pathLst>
                <a:path extrusionOk="0" h="12501" w="14537">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0" name="Google Shape;14240;p83"/>
          <p:cNvGrpSpPr/>
          <p:nvPr/>
        </p:nvGrpSpPr>
        <p:grpSpPr>
          <a:xfrm>
            <a:off x="6199969" y="2935471"/>
            <a:ext cx="422625" cy="363500"/>
            <a:chOff x="3971700" y="4171500"/>
            <a:chExt cx="422625" cy="363500"/>
          </a:xfrm>
        </p:grpSpPr>
        <p:sp>
          <p:nvSpPr>
            <p:cNvPr id="14241" name="Google Shape;14241;p83"/>
            <p:cNvSpPr/>
            <p:nvPr/>
          </p:nvSpPr>
          <p:spPr>
            <a:xfrm>
              <a:off x="3971700" y="4176500"/>
              <a:ext cx="422625" cy="358500"/>
            </a:xfrm>
            <a:custGeom>
              <a:rect b="b" l="l" r="r" t="t"/>
              <a:pathLst>
                <a:path extrusionOk="0" h="14340" w="16905">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83"/>
            <p:cNvSpPr/>
            <p:nvPr/>
          </p:nvSpPr>
          <p:spPr>
            <a:xfrm>
              <a:off x="4174625" y="4414625"/>
              <a:ext cx="144300" cy="13900"/>
            </a:xfrm>
            <a:custGeom>
              <a:rect b="b" l="l" r="r" t="t"/>
              <a:pathLst>
                <a:path extrusionOk="0" h="556" w="5772">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83"/>
            <p:cNvSpPr/>
            <p:nvPr/>
          </p:nvSpPr>
          <p:spPr>
            <a:xfrm>
              <a:off x="4194675" y="4457050"/>
              <a:ext cx="104200" cy="13900"/>
            </a:xfrm>
            <a:custGeom>
              <a:rect b="b" l="l" r="r" t="t"/>
              <a:pathLst>
                <a:path extrusionOk="0" h="556" w="4168">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3"/>
            <p:cNvSpPr/>
            <p:nvPr/>
          </p:nvSpPr>
          <p:spPr>
            <a:xfrm>
              <a:off x="4195450" y="4371400"/>
              <a:ext cx="102650" cy="14700"/>
            </a:xfrm>
            <a:custGeom>
              <a:rect b="b" l="l" r="r" t="t"/>
              <a:pathLst>
                <a:path extrusionOk="0" h="588" w="4106">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83"/>
            <p:cNvSpPr/>
            <p:nvPr/>
          </p:nvSpPr>
          <p:spPr>
            <a:xfrm>
              <a:off x="4099925" y="4171500"/>
              <a:ext cx="18400" cy="13400"/>
            </a:xfrm>
            <a:custGeom>
              <a:rect b="b" l="l" r="r" t="t"/>
              <a:pathLst>
                <a:path extrusionOk="0" h="536" w="736">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83"/>
          <p:cNvGrpSpPr/>
          <p:nvPr/>
        </p:nvGrpSpPr>
        <p:grpSpPr>
          <a:xfrm>
            <a:off x="6957400" y="2960971"/>
            <a:ext cx="362650" cy="312500"/>
            <a:chOff x="3247225" y="4197050"/>
            <a:chExt cx="362650" cy="312500"/>
          </a:xfrm>
        </p:grpSpPr>
        <p:sp>
          <p:nvSpPr>
            <p:cNvPr id="14247" name="Google Shape;14247;p83"/>
            <p:cNvSpPr/>
            <p:nvPr/>
          </p:nvSpPr>
          <p:spPr>
            <a:xfrm>
              <a:off x="3357550" y="4282575"/>
              <a:ext cx="57125" cy="56450"/>
            </a:xfrm>
            <a:custGeom>
              <a:rect b="b" l="l" r="r" t="t"/>
              <a:pathLst>
                <a:path extrusionOk="0" h="2258" w="2285">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83"/>
            <p:cNvSpPr/>
            <p:nvPr/>
          </p:nvSpPr>
          <p:spPr>
            <a:xfrm>
              <a:off x="3441650" y="4282675"/>
              <a:ext cx="59425" cy="13925"/>
            </a:xfrm>
            <a:custGeom>
              <a:rect b="b" l="l" r="r" t="t"/>
              <a:pathLst>
                <a:path extrusionOk="0" h="557" w="2377">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83"/>
            <p:cNvSpPr/>
            <p:nvPr/>
          </p:nvSpPr>
          <p:spPr>
            <a:xfrm>
              <a:off x="3441650" y="4325125"/>
              <a:ext cx="59425" cy="13900"/>
            </a:xfrm>
            <a:custGeom>
              <a:rect b="b" l="l" r="r" t="t"/>
              <a:pathLst>
                <a:path extrusionOk="0" h="556" w="2377">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83"/>
            <p:cNvSpPr/>
            <p:nvPr/>
          </p:nvSpPr>
          <p:spPr>
            <a:xfrm>
              <a:off x="3355225" y="4367550"/>
              <a:ext cx="146625" cy="13900"/>
            </a:xfrm>
            <a:custGeom>
              <a:rect b="b" l="l" r="r" t="t"/>
              <a:pathLst>
                <a:path extrusionOk="0" h="556" w="5865">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83"/>
            <p:cNvSpPr/>
            <p:nvPr/>
          </p:nvSpPr>
          <p:spPr>
            <a:xfrm>
              <a:off x="3419275" y="4495425"/>
              <a:ext cx="19325" cy="14125"/>
            </a:xfrm>
            <a:custGeom>
              <a:rect b="b" l="l" r="r" t="t"/>
              <a:pathLst>
                <a:path extrusionOk="0" h="565" w="773">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83"/>
            <p:cNvSpPr/>
            <p:nvPr/>
          </p:nvSpPr>
          <p:spPr>
            <a:xfrm>
              <a:off x="3247225" y="4197050"/>
              <a:ext cx="362650" cy="311825"/>
            </a:xfrm>
            <a:custGeom>
              <a:rect b="b" l="l" r="r" t="t"/>
              <a:pathLst>
                <a:path extrusionOk="0" h="12473" w="14506">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3" name="Google Shape;14253;p83"/>
          <p:cNvGrpSpPr/>
          <p:nvPr/>
        </p:nvGrpSpPr>
        <p:grpSpPr>
          <a:xfrm>
            <a:off x="7727406" y="2935508"/>
            <a:ext cx="366525" cy="363425"/>
            <a:chOff x="2491100" y="4171575"/>
            <a:chExt cx="366525" cy="363425"/>
          </a:xfrm>
        </p:grpSpPr>
        <p:sp>
          <p:nvSpPr>
            <p:cNvPr id="14254" name="Google Shape;14254;p83"/>
            <p:cNvSpPr/>
            <p:nvPr/>
          </p:nvSpPr>
          <p:spPr>
            <a:xfrm>
              <a:off x="2636150" y="4303500"/>
              <a:ext cx="66375" cy="57025"/>
            </a:xfrm>
            <a:custGeom>
              <a:rect b="b" l="l" r="r" t="t"/>
              <a:pathLst>
                <a:path extrusionOk="0" h="2281" w="2655">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83"/>
            <p:cNvSpPr/>
            <p:nvPr/>
          </p:nvSpPr>
          <p:spPr>
            <a:xfrm>
              <a:off x="2491100" y="4171575"/>
              <a:ext cx="366525" cy="363425"/>
            </a:xfrm>
            <a:custGeom>
              <a:rect b="b" l="l" r="r" t="t"/>
              <a:pathLst>
                <a:path extrusionOk="0" h="14537" w="14661">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83"/>
            <p:cNvSpPr/>
            <p:nvPr/>
          </p:nvSpPr>
          <p:spPr>
            <a:xfrm>
              <a:off x="2518100" y="4431600"/>
              <a:ext cx="81575" cy="77975"/>
            </a:xfrm>
            <a:custGeom>
              <a:rect b="b" l="l" r="r" t="t"/>
              <a:pathLst>
                <a:path extrusionOk="0" h="3119" w="3263">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3"/>
            <p:cNvSpPr/>
            <p:nvPr/>
          </p:nvSpPr>
          <p:spPr>
            <a:xfrm>
              <a:off x="2752650" y="4431000"/>
              <a:ext cx="77950" cy="78550"/>
            </a:xfrm>
            <a:custGeom>
              <a:rect b="b" l="l" r="r" t="t"/>
              <a:pathLst>
                <a:path extrusionOk="0" h="3142" w="3118">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83"/>
            <p:cNvSpPr/>
            <p:nvPr/>
          </p:nvSpPr>
          <p:spPr>
            <a:xfrm>
              <a:off x="2518100" y="4197700"/>
              <a:ext cx="81575" cy="78050"/>
            </a:xfrm>
            <a:custGeom>
              <a:rect b="b" l="l" r="r" t="t"/>
              <a:pathLst>
                <a:path extrusionOk="0" h="3122" w="3263">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83"/>
            <p:cNvSpPr/>
            <p:nvPr/>
          </p:nvSpPr>
          <p:spPr>
            <a:xfrm>
              <a:off x="2749050" y="4197000"/>
              <a:ext cx="81550" cy="78750"/>
            </a:xfrm>
            <a:custGeom>
              <a:rect b="b" l="l" r="r" t="t"/>
              <a:pathLst>
                <a:path extrusionOk="0" h="3150" w="3262">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83"/>
            <p:cNvSpPr/>
            <p:nvPr/>
          </p:nvSpPr>
          <p:spPr>
            <a:xfrm>
              <a:off x="2763075" y="4429500"/>
              <a:ext cx="16625" cy="13875"/>
            </a:xfrm>
            <a:custGeom>
              <a:rect b="b" l="l" r="r" t="t"/>
              <a:pathLst>
                <a:path extrusionOk="0" h="555" w="665">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1" name="Google Shape;14261;p83"/>
          <p:cNvGrpSpPr/>
          <p:nvPr/>
        </p:nvGrpSpPr>
        <p:grpSpPr>
          <a:xfrm>
            <a:off x="7728956" y="3454994"/>
            <a:ext cx="363425" cy="363225"/>
            <a:chOff x="1734225" y="4171575"/>
            <a:chExt cx="363425" cy="363225"/>
          </a:xfrm>
        </p:grpSpPr>
        <p:sp>
          <p:nvSpPr>
            <p:cNvPr id="14262" name="Google Shape;14262;p83"/>
            <p:cNvSpPr/>
            <p:nvPr/>
          </p:nvSpPr>
          <p:spPr>
            <a:xfrm>
              <a:off x="1753500" y="4341325"/>
              <a:ext cx="37725" cy="23000"/>
            </a:xfrm>
            <a:custGeom>
              <a:rect b="b" l="l" r="r" t="t"/>
              <a:pathLst>
                <a:path extrusionOk="0" h="920" w="1509">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83"/>
            <p:cNvSpPr/>
            <p:nvPr/>
          </p:nvSpPr>
          <p:spPr>
            <a:xfrm>
              <a:off x="2040725" y="4206325"/>
              <a:ext cx="38925" cy="22875"/>
            </a:xfrm>
            <a:custGeom>
              <a:rect b="b" l="l" r="r" t="t"/>
              <a:pathLst>
                <a:path extrusionOk="0" h="915" w="1557">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83"/>
            <p:cNvSpPr/>
            <p:nvPr/>
          </p:nvSpPr>
          <p:spPr>
            <a:xfrm>
              <a:off x="1750425" y="4205875"/>
              <a:ext cx="40025" cy="23325"/>
            </a:xfrm>
            <a:custGeom>
              <a:rect b="b" l="l" r="r" t="t"/>
              <a:pathLst>
                <a:path extrusionOk="0" h="933" w="1601">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83"/>
            <p:cNvSpPr/>
            <p:nvPr/>
          </p:nvSpPr>
          <p:spPr>
            <a:xfrm>
              <a:off x="2041400" y="4340800"/>
              <a:ext cx="36950" cy="23500"/>
            </a:xfrm>
            <a:custGeom>
              <a:rect b="b" l="l" r="r" t="t"/>
              <a:pathLst>
                <a:path extrusionOk="0" h="940" w="1478">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83"/>
            <p:cNvSpPr/>
            <p:nvPr/>
          </p:nvSpPr>
          <p:spPr>
            <a:xfrm>
              <a:off x="1734225" y="4278050"/>
              <a:ext cx="39375" cy="13925"/>
            </a:xfrm>
            <a:custGeom>
              <a:rect b="b" l="l" r="r" t="t"/>
              <a:pathLst>
                <a:path extrusionOk="0" h="557" w="1575">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83"/>
            <p:cNvSpPr/>
            <p:nvPr/>
          </p:nvSpPr>
          <p:spPr>
            <a:xfrm>
              <a:off x="2057500" y="4278050"/>
              <a:ext cx="40150" cy="13925"/>
            </a:xfrm>
            <a:custGeom>
              <a:rect b="b" l="l" r="r" t="t"/>
              <a:pathLst>
                <a:path extrusionOk="0" h="557" w="1606">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83"/>
            <p:cNvSpPr/>
            <p:nvPr/>
          </p:nvSpPr>
          <p:spPr>
            <a:xfrm>
              <a:off x="1906275" y="4171575"/>
              <a:ext cx="17000" cy="14425"/>
            </a:xfrm>
            <a:custGeom>
              <a:rect b="b" l="l" r="r" t="t"/>
              <a:pathLst>
                <a:path extrusionOk="0" h="577" w="68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83"/>
            <p:cNvSpPr/>
            <p:nvPr/>
          </p:nvSpPr>
          <p:spPr>
            <a:xfrm>
              <a:off x="1772800" y="4175600"/>
              <a:ext cx="286275" cy="359200"/>
            </a:xfrm>
            <a:custGeom>
              <a:rect b="b" l="l" r="r" t="t"/>
              <a:pathLst>
                <a:path extrusionOk="0" h="14368" w="11451">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0" name="Google Shape;14270;p83"/>
          <p:cNvGrpSpPr/>
          <p:nvPr/>
        </p:nvGrpSpPr>
        <p:grpSpPr>
          <a:xfrm>
            <a:off x="6229581" y="3480306"/>
            <a:ext cx="363400" cy="312600"/>
            <a:chOff x="975800" y="4197050"/>
            <a:chExt cx="363400" cy="312600"/>
          </a:xfrm>
        </p:grpSpPr>
        <p:sp>
          <p:nvSpPr>
            <p:cNvPr id="14271" name="Google Shape;14271;p83"/>
            <p:cNvSpPr/>
            <p:nvPr/>
          </p:nvSpPr>
          <p:spPr>
            <a:xfrm>
              <a:off x="1169450" y="4282575"/>
              <a:ext cx="16225" cy="13925"/>
            </a:xfrm>
            <a:custGeom>
              <a:rect b="b" l="l" r="r" t="t"/>
              <a:pathLst>
                <a:path extrusionOk="0" h="557" w="649">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83"/>
            <p:cNvSpPr/>
            <p:nvPr/>
          </p:nvSpPr>
          <p:spPr>
            <a:xfrm>
              <a:off x="1169450" y="4325125"/>
              <a:ext cx="16225" cy="13825"/>
            </a:xfrm>
            <a:custGeom>
              <a:rect b="b" l="l" r="r" t="t"/>
              <a:pathLst>
                <a:path extrusionOk="0" h="553" w="649">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83"/>
            <p:cNvSpPr/>
            <p:nvPr/>
          </p:nvSpPr>
          <p:spPr>
            <a:xfrm>
              <a:off x="1169450" y="4367550"/>
              <a:ext cx="16225" cy="14075"/>
            </a:xfrm>
            <a:custGeom>
              <a:rect b="b" l="l" r="r" t="t"/>
              <a:pathLst>
                <a:path extrusionOk="0" h="563" w="649">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83"/>
            <p:cNvSpPr/>
            <p:nvPr/>
          </p:nvSpPr>
          <p:spPr>
            <a:xfrm>
              <a:off x="1021300" y="4282675"/>
              <a:ext cx="187525" cy="184425"/>
            </a:xfrm>
            <a:custGeom>
              <a:rect b="b" l="l" r="r" t="t"/>
              <a:pathLst>
                <a:path extrusionOk="0" h="7377" w="7501">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83"/>
            <p:cNvSpPr/>
            <p:nvPr/>
          </p:nvSpPr>
          <p:spPr>
            <a:xfrm>
              <a:off x="1212650" y="4282675"/>
              <a:ext cx="84900" cy="13925"/>
            </a:xfrm>
            <a:custGeom>
              <a:rect b="b" l="l" r="r" t="t"/>
              <a:pathLst>
                <a:path extrusionOk="0" h="557" w="3396">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83"/>
            <p:cNvSpPr/>
            <p:nvPr/>
          </p:nvSpPr>
          <p:spPr>
            <a:xfrm>
              <a:off x="1212650" y="4325125"/>
              <a:ext cx="84900" cy="13900"/>
            </a:xfrm>
            <a:custGeom>
              <a:rect b="b" l="l" r="r" t="t"/>
              <a:pathLst>
                <a:path extrusionOk="0" h="556" w="3396">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83"/>
            <p:cNvSpPr/>
            <p:nvPr/>
          </p:nvSpPr>
          <p:spPr>
            <a:xfrm>
              <a:off x="1211875" y="4367550"/>
              <a:ext cx="87225" cy="13900"/>
            </a:xfrm>
            <a:custGeom>
              <a:rect b="b" l="l" r="r" t="t"/>
              <a:pathLst>
                <a:path extrusionOk="0" h="556" w="3489">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83"/>
            <p:cNvSpPr/>
            <p:nvPr/>
          </p:nvSpPr>
          <p:spPr>
            <a:xfrm>
              <a:off x="1147850" y="4494850"/>
              <a:ext cx="17000" cy="14600"/>
            </a:xfrm>
            <a:custGeom>
              <a:rect b="b" l="l" r="r" t="t"/>
              <a:pathLst>
                <a:path extrusionOk="0" h="584" w="68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83"/>
            <p:cNvSpPr/>
            <p:nvPr/>
          </p:nvSpPr>
          <p:spPr>
            <a:xfrm>
              <a:off x="975800" y="4197050"/>
              <a:ext cx="363400" cy="312600"/>
            </a:xfrm>
            <a:custGeom>
              <a:rect b="b" l="l" r="r" t="t"/>
              <a:pathLst>
                <a:path extrusionOk="0" h="12504" w="14536">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0" name="Google Shape;14280;p83"/>
          <p:cNvGrpSpPr/>
          <p:nvPr/>
        </p:nvGrpSpPr>
        <p:grpSpPr>
          <a:xfrm>
            <a:off x="5501625" y="3454606"/>
            <a:ext cx="290125" cy="364000"/>
            <a:chOff x="5523275" y="3601800"/>
            <a:chExt cx="290125" cy="364000"/>
          </a:xfrm>
        </p:grpSpPr>
        <p:sp>
          <p:nvSpPr>
            <p:cNvPr id="14281" name="Google Shape;14281;p83"/>
            <p:cNvSpPr/>
            <p:nvPr/>
          </p:nvSpPr>
          <p:spPr>
            <a:xfrm>
              <a:off x="5670650" y="3951525"/>
              <a:ext cx="16225" cy="14275"/>
            </a:xfrm>
            <a:custGeom>
              <a:rect b="b" l="l" r="r" t="t"/>
              <a:pathLst>
                <a:path extrusionOk="0" h="571" w="649">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83"/>
            <p:cNvSpPr/>
            <p:nvPr/>
          </p:nvSpPr>
          <p:spPr>
            <a:xfrm>
              <a:off x="5523275" y="3601800"/>
              <a:ext cx="290125" cy="360100"/>
            </a:xfrm>
            <a:custGeom>
              <a:rect b="b" l="l" r="r" t="t"/>
              <a:pathLst>
                <a:path extrusionOk="0" h="14404" w="11605">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3" name="Google Shape;14283;p83"/>
          <p:cNvGrpSpPr/>
          <p:nvPr/>
        </p:nvGrpSpPr>
        <p:grpSpPr>
          <a:xfrm>
            <a:off x="6957013" y="3480344"/>
            <a:ext cx="363425" cy="312525"/>
            <a:chOff x="7724500" y="1950300"/>
            <a:chExt cx="363425" cy="312525"/>
          </a:xfrm>
        </p:grpSpPr>
        <p:sp>
          <p:nvSpPr>
            <p:cNvPr id="14284" name="Google Shape;14284;p83"/>
            <p:cNvSpPr/>
            <p:nvPr/>
          </p:nvSpPr>
          <p:spPr>
            <a:xfrm>
              <a:off x="7766950" y="2035950"/>
              <a:ext cx="278550" cy="77950"/>
            </a:xfrm>
            <a:custGeom>
              <a:rect b="b" l="l" r="r" t="t"/>
              <a:pathLst>
                <a:path extrusionOk="0" h="3118" w="11142">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83"/>
            <p:cNvSpPr/>
            <p:nvPr/>
          </p:nvSpPr>
          <p:spPr>
            <a:xfrm>
              <a:off x="7766950" y="2141650"/>
              <a:ext cx="125000" cy="78725"/>
            </a:xfrm>
            <a:custGeom>
              <a:rect b="b" l="l" r="r" t="t"/>
              <a:pathLst>
                <a:path extrusionOk="0" h="3149" w="500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83"/>
            <p:cNvSpPr/>
            <p:nvPr/>
          </p:nvSpPr>
          <p:spPr>
            <a:xfrm>
              <a:off x="7920475" y="2141650"/>
              <a:ext cx="125025" cy="78725"/>
            </a:xfrm>
            <a:custGeom>
              <a:rect b="b" l="l" r="r" t="t"/>
              <a:pathLst>
                <a:path extrusionOk="0" h="3149" w="5001">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83"/>
            <p:cNvSpPr/>
            <p:nvPr/>
          </p:nvSpPr>
          <p:spPr>
            <a:xfrm>
              <a:off x="7896550" y="2248700"/>
              <a:ext cx="19325" cy="14100"/>
            </a:xfrm>
            <a:custGeom>
              <a:rect b="b" l="l" r="r" t="t"/>
              <a:pathLst>
                <a:path extrusionOk="0" h="564" w="773">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83"/>
            <p:cNvSpPr/>
            <p:nvPr/>
          </p:nvSpPr>
          <p:spPr>
            <a:xfrm>
              <a:off x="7724500" y="1950300"/>
              <a:ext cx="363425" cy="312525"/>
            </a:xfrm>
            <a:custGeom>
              <a:rect b="b" l="l" r="r" t="t"/>
              <a:pathLst>
                <a:path extrusionOk="0" h="12501" w="14537">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9" name="Google Shape;14289;p83"/>
          <p:cNvGrpSpPr/>
          <p:nvPr/>
        </p:nvGrpSpPr>
        <p:grpSpPr>
          <a:xfrm>
            <a:off x="4771075" y="3454069"/>
            <a:ext cx="324075" cy="365075"/>
            <a:chOff x="4775650" y="3601675"/>
            <a:chExt cx="324075" cy="365075"/>
          </a:xfrm>
        </p:grpSpPr>
        <p:sp>
          <p:nvSpPr>
            <p:cNvPr id="14290" name="Google Shape;14290;p83"/>
            <p:cNvSpPr/>
            <p:nvPr/>
          </p:nvSpPr>
          <p:spPr>
            <a:xfrm>
              <a:off x="4900125" y="3687825"/>
              <a:ext cx="66900" cy="56975"/>
            </a:xfrm>
            <a:custGeom>
              <a:rect b="b" l="l" r="r" t="t"/>
              <a:pathLst>
                <a:path extrusionOk="0" h="2279" w="2676">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83"/>
            <p:cNvSpPr/>
            <p:nvPr/>
          </p:nvSpPr>
          <p:spPr>
            <a:xfrm>
              <a:off x="4835075" y="3645375"/>
              <a:ext cx="216825" cy="184525"/>
            </a:xfrm>
            <a:custGeom>
              <a:rect b="b" l="l" r="r" t="t"/>
              <a:pathLst>
                <a:path extrusionOk="0" h="7381" w="8673">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83"/>
            <p:cNvSpPr/>
            <p:nvPr/>
          </p:nvSpPr>
          <p:spPr>
            <a:xfrm>
              <a:off x="4775650" y="3601675"/>
              <a:ext cx="324075" cy="361750"/>
            </a:xfrm>
            <a:custGeom>
              <a:rect b="b" l="l" r="r" t="t"/>
              <a:pathLst>
                <a:path extrusionOk="0" h="14470" w="12963">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83"/>
            <p:cNvSpPr/>
            <p:nvPr/>
          </p:nvSpPr>
          <p:spPr>
            <a:xfrm>
              <a:off x="4921100" y="3952275"/>
              <a:ext cx="15450" cy="14475"/>
            </a:xfrm>
            <a:custGeom>
              <a:rect b="b" l="l" r="r" t="t"/>
              <a:pathLst>
                <a:path extrusionOk="0" h="579" w="618">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4" name="Google Shape;14294;p83"/>
          <p:cNvGrpSpPr/>
          <p:nvPr/>
        </p:nvGrpSpPr>
        <p:grpSpPr>
          <a:xfrm>
            <a:off x="3990150" y="3480319"/>
            <a:ext cx="364175" cy="312575"/>
            <a:chOff x="6979200" y="1950250"/>
            <a:chExt cx="364175" cy="312575"/>
          </a:xfrm>
        </p:grpSpPr>
        <p:sp>
          <p:nvSpPr>
            <p:cNvPr id="14295" name="Google Shape;14295;p83"/>
            <p:cNvSpPr/>
            <p:nvPr/>
          </p:nvSpPr>
          <p:spPr>
            <a:xfrm>
              <a:off x="7249225" y="2205675"/>
              <a:ext cx="17000" cy="13825"/>
            </a:xfrm>
            <a:custGeom>
              <a:rect b="b" l="l" r="r" t="t"/>
              <a:pathLst>
                <a:path extrusionOk="0" h="553" w="68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83"/>
            <p:cNvSpPr/>
            <p:nvPr/>
          </p:nvSpPr>
          <p:spPr>
            <a:xfrm>
              <a:off x="7053475" y="2205625"/>
              <a:ext cx="16775" cy="13875"/>
            </a:xfrm>
            <a:custGeom>
              <a:rect b="b" l="l" r="r" t="t"/>
              <a:pathLst>
                <a:path extrusionOk="0" h="555" w="671">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83"/>
            <p:cNvSpPr/>
            <p:nvPr/>
          </p:nvSpPr>
          <p:spPr>
            <a:xfrm>
              <a:off x="7034750" y="1992725"/>
              <a:ext cx="57100" cy="13925"/>
            </a:xfrm>
            <a:custGeom>
              <a:rect b="b" l="l" r="r" t="t"/>
              <a:pathLst>
                <a:path extrusionOk="0" h="557" w="2284">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83"/>
            <p:cNvSpPr/>
            <p:nvPr/>
          </p:nvSpPr>
          <p:spPr>
            <a:xfrm>
              <a:off x="7230725" y="1992725"/>
              <a:ext cx="56350" cy="13925"/>
            </a:xfrm>
            <a:custGeom>
              <a:rect b="b" l="l" r="r" t="t"/>
              <a:pathLst>
                <a:path extrusionOk="0" h="557" w="2254">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83"/>
            <p:cNvSpPr/>
            <p:nvPr/>
          </p:nvSpPr>
          <p:spPr>
            <a:xfrm>
              <a:off x="7023175" y="2063725"/>
              <a:ext cx="79675" cy="99250"/>
            </a:xfrm>
            <a:custGeom>
              <a:rect b="b" l="l" r="r" t="t"/>
              <a:pathLst>
                <a:path extrusionOk="0" h="3970" w="3187">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83"/>
            <p:cNvSpPr/>
            <p:nvPr/>
          </p:nvSpPr>
          <p:spPr>
            <a:xfrm>
              <a:off x="7219925" y="2063725"/>
              <a:ext cx="77950" cy="98775"/>
            </a:xfrm>
            <a:custGeom>
              <a:rect b="b" l="l" r="r" t="t"/>
              <a:pathLst>
                <a:path extrusionOk="0" h="3951" w="3118">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83"/>
            <p:cNvSpPr/>
            <p:nvPr/>
          </p:nvSpPr>
          <p:spPr>
            <a:xfrm>
              <a:off x="7053250" y="2248125"/>
              <a:ext cx="17000" cy="14050"/>
            </a:xfrm>
            <a:custGeom>
              <a:rect b="b" l="l" r="r" t="t"/>
              <a:pathLst>
                <a:path extrusionOk="0" h="562" w="68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83"/>
            <p:cNvSpPr/>
            <p:nvPr/>
          </p:nvSpPr>
          <p:spPr>
            <a:xfrm>
              <a:off x="7250775" y="2247975"/>
              <a:ext cx="15875" cy="14025"/>
            </a:xfrm>
            <a:custGeom>
              <a:rect b="b" l="l" r="r" t="t"/>
              <a:pathLst>
                <a:path extrusionOk="0" h="561" w="635">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83"/>
            <p:cNvSpPr/>
            <p:nvPr/>
          </p:nvSpPr>
          <p:spPr>
            <a:xfrm>
              <a:off x="6979200" y="1950250"/>
              <a:ext cx="167450" cy="312575"/>
            </a:xfrm>
            <a:custGeom>
              <a:rect b="b" l="l" r="r" t="t"/>
              <a:pathLst>
                <a:path extrusionOk="0" h="12503" w="6698">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83"/>
            <p:cNvSpPr/>
            <p:nvPr/>
          </p:nvSpPr>
          <p:spPr>
            <a:xfrm>
              <a:off x="7175175" y="1950300"/>
              <a:ext cx="168200" cy="312525"/>
            </a:xfrm>
            <a:custGeom>
              <a:rect b="b" l="l" r="r" t="t"/>
              <a:pathLst>
                <a:path extrusionOk="0" h="12501" w="6728">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5" name="Google Shape;14305;p83"/>
          <p:cNvGrpSpPr/>
          <p:nvPr/>
        </p:nvGrpSpPr>
        <p:grpSpPr>
          <a:xfrm>
            <a:off x="3233588" y="3454519"/>
            <a:ext cx="371900" cy="364175"/>
            <a:chOff x="6242375" y="1924850"/>
            <a:chExt cx="371900" cy="364175"/>
          </a:xfrm>
        </p:grpSpPr>
        <p:sp>
          <p:nvSpPr>
            <p:cNvPr id="14306" name="Google Shape;14306;p83"/>
            <p:cNvSpPr/>
            <p:nvPr/>
          </p:nvSpPr>
          <p:spPr>
            <a:xfrm>
              <a:off x="6395900" y="2056675"/>
              <a:ext cx="66375" cy="57225"/>
            </a:xfrm>
            <a:custGeom>
              <a:rect b="b" l="l" r="r" t="t"/>
              <a:pathLst>
                <a:path extrusionOk="0" h="2289" w="2655">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83"/>
            <p:cNvSpPr/>
            <p:nvPr/>
          </p:nvSpPr>
          <p:spPr>
            <a:xfrm>
              <a:off x="6242375" y="1924850"/>
              <a:ext cx="371900" cy="364175"/>
            </a:xfrm>
            <a:custGeom>
              <a:rect b="b" l="l" r="r" t="t"/>
              <a:pathLst>
                <a:path extrusionOk="0" h="14567" w="14876">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83"/>
            <p:cNvSpPr/>
            <p:nvPr/>
          </p:nvSpPr>
          <p:spPr>
            <a:xfrm>
              <a:off x="6415375" y="2274300"/>
              <a:ext cx="16050" cy="13875"/>
            </a:xfrm>
            <a:custGeom>
              <a:rect b="b" l="l" r="r" t="t"/>
              <a:pathLst>
                <a:path extrusionOk="0" h="555" w="642">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83"/>
          <p:cNvGrpSpPr/>
          <p:nvPr/>
        </p:nvGrpSpPr>
        <p:grpSpPr>
          <a:xfrm>
            <a:off x="2457488" y="3454906"/>
            <a:ext cx="363425" cy="363400"/>
            <a:chOff x="5497050" y="1924850"/>
            <a:chExt cx="363425" cy="363400"/>
          </a:xfrm>
        </p:grpSpPr>
        <p:sp>
          <p:nvSpPr>
            <p:cNvPr id="14310" name="Google Shape;14310;p83"/>
            <p:cNvSpPr/>
            <p:nvPr/>
          </p:nvSpPr>
          <p:spPr>
            <a:xfrm>
              <a:off x="5605075" y="2009700"/>
              <a:ext cx="17000" cy="14600"/>
            </a:xfrm>
            <a:custGeom>
              <a:rect b="b" l="l" r="r" t="t"/>
              <a:pathLst>
                <a:path extrusionOk="0" h="584" w="68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83"/>
            <p:cNvSpPr/>
            <p:nvPr/>
          </p:nvSpPr>
          <p:spPr>
            <a:xfrm>
              <a:off x="5605075" y="2052925"/>
              <a:ext cx="17000" cy="14050"/>
            </a:xfrm>
            <a:custGeom>
              <a:rect b="b" l="l" r="r" t="t"/>
              <a:pathLst>
                <a:path extrusionOk="0" h="562" w="68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83"/>
            <p:cNvSpPr/>
            <p:nvPr/>
          </p:nvSpPr>
          <p:spPr>
            <a:xfrm>
              <a:off x="5605075" y="2095350"/>
              <a:ext cx="17000" cy="14075"/>
            </a:xfrm>
            <a:custGeom>
              <a:rect b="b" l="l" r="r" t="t"/>
              <a:pathLst>
                <a:path extrusionOk="0" h="563" w="68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83"/>
            <p:cNvSpPr/>
            <p:nvPr/>
          </p:nvSpPr>
          <p:spPr>
            <a:xfrm>
              <a:off x="5605075" y="2137775"/>
              <a:ext cx="17000" cy="14075"/>
            </a:xfrm>
            <a:custGeom>
              <a:rect b="b" l="l" r="r" t="t"/>
              <a:pathLst>
                <a:path extrusionOk="0" h="563" w="68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83"/>
            <p:cNvSpPr/>
            <p:nvPr/>
          </p:nvSpPr>
          <p:spPr>
            <a:xfrm>
              <a:off x="5497050" y="1924850"/>
              <a:ext cx="363425" cy="363400"/>
            </a:xfrm>
            <a:custGeom>
              <a:rect b="b" l="l" r="r" t="t"/>
              <a:pathLst>
                <a:path extrusionOk="0" h="14536" w="14537">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83"/>
            <p:cNvSpPr/>
            <p:nvPr/>
          </p:nvSpPr>
          <p:spPr>
            <a:xfrm>
              <a:off x="5646975" y="2009675"/>
              <a:ext cx="106000" cy="14750"/>
            </a:xfrm>
            <a:custGeom>
              <a:rect b="b" l="l" r="r" t="t"/>
              <a:pathLst>
                <a:path extrusionOk="0" h="590" w="424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83"/>
            <p:cNvSpPr/>
            <p:nvPr/>
          </p:nvSpPr>
          <p:spPr>
            <a:xfrm>
              <a:off x="5646975" y="2052800"/>
              <a:ext cx="106000" cy="14050"/>
            </a:xfrm>
            <a:custGeom>
              <a:rect b="b" l="l" r="r" t="t"/>
              <a:pathLst>
                <a:path extrusionOk="0" h="562" w="424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83"/>
            <p:cNvSpPr/>
            <p:nvPr/>
          </p:nvSpPr>
          <p:spPr>
            <a:xfrm>
              <a:off x="5647175" y="2095250"/>
              <a:ext cx="105600" cy="14100"/>
            </a:xfrm>
            <a:custGeom>
              <a:rect b="b" l="l" r="r" t="t"/>
              <a:pathLst>
                <a:path extrusionOk="0" h="564" w="4224">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83"/>
            <p:cNvSpPr/>
            <p:nvPr/>
          </p:nvSpPr>
          <p:spPr>
            <a:xfrm>
              <a:off x="5647175" y="2137675"/>
              <a:ext cx="102975" cy="14125"/>
            </a:xfrm>
            <a:custGeom>
              <a:rect b="b" l="l" r="r" t="t"/>
              <a:pathLst>
                <a:path extrusionOk="0" h="565" w="4119">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83"/>
            <p:cNvSpPr/>
            <p:nvPr/>
          </p:nvSpPr>
          <p:spPr>
            <a:xfrm>
              <a:off x="5669100" y="2180225"/>
              <a:ext cx="17550" cy="14250"/>
            </a:xfrm>
            <a:custGeom>
              <a:rect b="b" l="l" r="r" t="t"/>
              <a:pathLst>
                <a:path extrusionOk="0" h="570" w="702">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0" name="Google Shape;14320;p83"/>
          <p:cNvGrpSpPr/>
          <p:nvPr/>
        </p:nvGrpSpPr>
        <p:grpSpPr>
          <a:xfrm>
            <a:off x="1694713" y="3454981"/>
            <a:ext cx="404625" cy="363250"/>
            <a:chOff x="4736000" y="1924850"/>
            <a:chExt cx="404625" cy="363250"/>
          </a:xfrm>
        </p:grpSpPr>
        <p:sp>
          <p:nvSpPr>
            <p:cNvPr id="14321" name="Google Shape;14321;p83"/>
            <p:cNvSpPr/>
            <p:nvPr/>
          </p:nvSpPr>
          <p:spPr>
            <a:xfrm>
              <a:off x="4852050" y="1967200"/>
              <a:ext cx="216050" cy="185275"/>
            </a:xfrm>
            <a:custGeom>
              <a:rect b="b" l="l" r="r" t="t"/>
              <a:pathLst>
                <a:path extrusionOk="0" h="7411" w="8642">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83"/>
            <p:cNvSpPr/>
            <p:nvPr/>
          </p:nvSpPr>
          <p:spPr>
            <a:xfrm>
              <a:off x="5062675" y="2134700"/>
              <a:ext cx="16225" cy="14575"/>
            </a:xfrm>
            <a:custGeom>
              <a:rect b="b" l="l" r="r" t="t"/>
              <a:pathLst>
                <a:path extrusionOk="0" h="583" w="649">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83"/>
            <p:cNvSpPr/>
            <p:nvPr/>
          </p:nvSpPr>
          <p:spPr>
            <a:xfrm>
              <a:off x="4736000" y="1924850"/>
              <a:ext cx="404625" cy="363250"/>
            </a:xfrm>
            <a:custGeom>
              <a:rect b="b" l="l" r="r" t="t"/>
              <a:pathLst>
                <a:path extrusionOk="0" h="14530" w="16185">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4" name="Google Shape;14324;p83"/>
          <p:cNvGrpSpPr/>
          <p:nvPr/>
        </p:nvGrpSpPr>
        <p:grpSpPr>
          <a:xfrm>
            <a:off x="1099250" y="3454644"/>
            <a:ext cx="270075" cy="363925"/>
            <a:chOff x="4043450" y="3602175"/>
            <a:chExt cx="270075" cy="363925"/>
          </a:xfrm>
        </p:grpSpPr>
        <p:sp>
          <p:nvSpPr>
            <p:cNvPr id="14325" name="Google Shape;14325;p83"/>
            <p:cNvSpPr/>
            <p:nvPr/>
          </p:nvSpPr>
          <p:spPr>
            <a:xfrm>
              <a:off x="4078950" y="3646150"/>
              <a:ext cx="25475" cy="21100"/>
            </a:xfrm>
            <a:custGeom>
              <a:rect b="b" l="l" r="r" t="t"/>
              <a:pathLst>
                <a:path extrusionOk="0" h="844" w="1019">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83"/>
            <p:cNvSpPr/>
            <p:nvPr/>
          </p:nvSpPr>
          <p:spPr>
            <a:xfrm>
              <a:off x="4083575" y="3692450"/>
              <a:ext cx="17000" cy="14075"/>
            </a:xfrm>
            <a:custGeom>
              <a:rect b="b" l="l" r="r" t="t"/>
              <a:pathLst>
                <a:path extrusionOk="0" h="563" w="68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83"/>
            <p:cNvSpPr/>
            <p:nvPr/>
          </p:nvSpPr>
          <p:spPr>
            <a:xfrm>
              <a:off x="4086675" y="3734100"/>
              <a:ext cx="184425" cy="184425"/>
            </a:xfrm>
            <a:custGeom>
              <a:rect b="b" l="l" r="r" t="t"/>
              <a:pathLst>
                <a:path extrusionOk="0" h="7377" w="7377">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83"/>
            <p:cNvSpPr/>
            <p:nvPr/>
          </p:nvSpPr>
          <p:spPr>
            <a:xfrm>
              <a:off x="4125475" y="3691650"/>
              <a:ext cx="85175" cy="14725"/>
            </a:xfrm>
            <a:custGeom>
              <a:rect b="b" l="l" r="r" t="t"/>
              <a:pathLst>
                <a:path extrusionOk="0" h="589" w="3407">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83"/>
            <p:cNvSpPr/>
            <p:nvPr/>
          </p:nvSpPr>
          <p:spPr>
            <a:xfrm>
              <a:off x="4129100" y="3649250"/>
              <a:ext cx="77950" cy="14675"/>
            </a:xfrm>
            <a:custGeom>
              <a:rect b="b" l="l" r="r" t="t"/>
              <a:pathLst>
                <a:path extrusionOk="0" h="587" w="3118">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83"/>
            <p:cNvSpPr/>
            <p:nvPr/>
          </p:nvSpPr>
          <p:spPr>
            <a:xfrm>
              <a:off x="4171525" y="3951675"/>
              <a:ext cx="17000" cy="14425"/>
            </a:xfrm>
            <a:custGeom>
              <a:rect b="b" l="l" r="r" t="t"/>
              <a:pathLst>
                <a:path extrusionOk="0" h="577" w="68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83"/>
            <p:cNvSpPr/>
            <p:nvPr/>
          </p:nvSpPr>
          <p:spPr>
            <a:xfrm>
              <a:off x="4043450" y="3602175"/>
              <a:ext cx="270075" cy="363425"/>
            </a:xfrm>
            <a:custGeom>
              <a:rect b="b" l="l" r="r" t="t"/>
              <a:pathLst>
                <a:path extrusionOk="0" h="14537" w="10803">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2" name="Google Shape;14332;p83"/>
          <p:cNvGrpSpPr/>
          <p:nvPr/>
        </p:nvGrpSpPr>
        <p:grpSpPr>
          <a:xfrm>
            <a:off x="1052588" y="4013725"/>
            <a:ext cx="363400" cy="237175"/>
            <a:chOff x="3997175" y="1988000"/>
            <a:chExt cx="363400" cy="237175"/>
          </a:xfrm>
        </p:grpSpPr>
        <p:sp>
          <p:nvSpPr>
            <p:cNvPr id="14333" name="Google Shape;14333;p83"/>
            <p:cNvSpPr/>
            <p:nvPr/>
          </p:nvSpPr>
          <p:spPr>
            <a:xfrm>
              <a:off x="4254100" y="1988100"/>
              <a:ext cx="17000" cy="14425"/>
            </a:xfrm>
            <a:custGeom>
              <a:rect b="b" l="l" r="r" t="t"/>
              <a:pathLst>
                <a:path extrusionOk="0" h="577" w="68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83"/>
            <p:cNvSpPr/>
            <p:nvPr/>
          </p:nvSpPr>
          <p:spPr>
            <a:xfrm>
              <a:off x="3997175" y="1988000"/>
              <a:ext cx="363400" cy="237175"/>
            </a:xfrm>
            <a:custGeom>
              <a:rect b="b" l="l" r="r" t="t"/>
              <a:pathLst>
                <a:path extrusionOk="0" h="9487" w="14536">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5" name="Google Shape;14335;p83"/>
          <p:cNvGrpSpPr/>
          <p:nvPr/>
        </p:nvGrpSpPr>
        <p:grpSpPr>
          <a:xfrm>
            <a:off x="1729975" y="3950600"/>
            <a:ext cx="334100" cy="363425"/>
            <a:chOff x="6994625" y="3052825"/>
            <a:chExt cx="334100" cy="363425"/>
          </a:xfrm>
        </p:grpSpPr>
        <p:sp>
          <p:nvSpPr>
            <p:cNvPr id="14336" name="Google Shape;14336;p83"/>
            <p:cNvSpPr/>
            <p:nvPr/>
          </p:nvSpPr>
          <p:spPr>
            <a:xfrm>
              <a:off x="6994625" y="3052825"/>
              <a:ext cx="334100" cy="363425"/>
            </a:xfrm>
            <a:custGeom>
              <a:rect b="b" l="l" r="r" t="t"/>
              <a:pathLst>
                <a:path extrusionOk="0" h="14537" w="13364">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83"/>
            <p:cNvSpPr/>
            <p:nvPr/>
          </p:nvSpPr>
          <p:spPr>
            <a:xfrm>
              <a:off x="7206800" y="3184775"/>
              <a:ext cx="78725" cy="13900"/>
            </a:xfrm>
            <a:custGeom>
              <a:rect b="b" l="l" r="r" t="t"/>
              <a:pathLst>
                <a:path extrusionOk="0" h="556" w="3149">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83"/>
            <p:cNvSpPr/>
            <p:nvPr/>
          </p:nvSpPr>
          <p:spPr>
            <a:xfrm>
              <a:off x="7226850" y="3227200"/>
              <a:ext cx="59450" cy="14700"/>
            </a:xfrm>
            <a:custGeom>
              <a:rect b="b" l="l" r="r" t="t"/>
              <a:pathLst>
                <a:path extrusionOk="0" h="588" w="2378">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83"/>
            <p:cNvSpPr/>
            <p:nvPr/>
          </p:nvSpPr>
          <p:spPr>
            <a:xfrm>
              <a:off x="7226850" y="3269650"/>
              <a:ext cx="59450" cy="14675"/>
            </a:xfrm>
            <a:custGeom>
              <a:rect b="b" l="l" r="r" t="t"/>
              <a:pathLst>
                <a:path extrusionOk="0" h="587" w="2378">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83"/>
            <p:cNvSpPr/>
            <p:nvPr/>
          </p:nvSpPr>
          <p:spPr>
            <a:xfrm>
              <a:off x="7226850" y="3312850"/>
              <a:ext cx="59450" cy="13900"/>
            </a:xfrm>
            <a:custGeom>
              <a:rect b="b" l="l" r="r" t="t"/>
              <a:pathLst>
                <a:path extrusionOk="0" h="556" w="2378">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83"/>
            <p:cNvSpPr/>
            <p:nvPr/>
          </p:nvSpPr>
          <p:spPr>
            <a:xfrm>
              <a:off x="7204150" y="3355175"/>
              <a:ext cx="82150" cy="14125"/>
            </a:xfrm>
            <a:custGeom>
              <a:rect b="b" l="l" r="r" t="t"/>
              <a:pathLst>
                <a:path extrusionOk="0" h="565" w="3286">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83"/>
            <p:cNvSpPr/>
            <p:nvPr/>
          </p:nvSpPr>
          <p:spPr>
            <a:xfrm>
              <a:off x="7077350" y="3402300"/>
              <a:ext cx="16050" cy="13875"/>
            </a:xfrm>
            <a:custGeom>
              <a:rect b="b" l="l" r="r" t="t"/>
              <a:pathLst>
                <a:path extrusionOk="0" h="555" w="642">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3" name="Google Shape;14343;p83"/>
          <p:cNvGrpSpPr/>
          <p:nvPr/>
        </p:nvGrpSpPr>
        <p:grpSpPr>
          <a:xfrm>
            <a:off x="2504175" y="3950988"/>
            <a:ext cx="270050" cy="362650"/>
            <a:chOff x="3293525" y="3602950"/>
            <a:chExt cx="270050" cy="362650"/>
          </a:xfrm>
        </p:grpSpPr>
        <p:sp>
          <p:nvSpPr>
            <p:cNvPr id="14344" name="Google Shape;14344;p83"/>
            <p:cNvSpPr/>
            <p:nvPr/>
          </p:nvSpPr>
          <p:spPr>
            <a:xfrm>
              <a:off x="3293525" y="3602950"/>
              <a:ext cx="270050" cy="362650"/>
            </a:xfrm>
            <a:custGeom>
              <a:rect b="b" l="l" r="r" t="t"/>
              <a:pathLst>
                <a:path extrusionOk="0" h="14506" w="10802">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83"/>
            <p:cNvSpPr/>
            <p:nvPr/>
          </p:nvSpPr>
          <p:spPr>
            <a:xfrm>
              <a:off x="3335950" y="3645375"/>
              <a:ext cx="184425" cy="274500"/>
            </a:xfrm>
            <a:custGeom>
              <a:rect b="b" l="l" r="r" t="t"/>
              <a:pathLst>
                <a:path extrusionOk="0" h="10980" w="7377">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83"/>
            <p:cNvSpPr/>
            <p:nvPr/>
          </p:nvSpPr>
          <p:spPr>
            <a:xfrm>
              <a:off x="3418500" y="3777325"/>
              <a:ext cx="17000" cy="14075"/>
            </a:xfrm>
            <a:custGeom>
              <a:rect b="b" l="l" r="r" t="t"/>
              <a:pathLst>
                <a:path extrusionOk="0" h="563" w="68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83"/>
          <p:cNvGrpSpPr/>
          <p:nvPr/>
        </p:nvGrpSpPr>
        <p:grpSpPr>
          <a:xfrm>
            <a:off x="3234713" y="3949825"/>
            <a:ext cx="369650" cy="364975"/>
            <a:chOff x="3243825" y="1923675"/>
            <a:chExt cx="369650" cy="364975"/>
          </a:xfrm>
        </p:grpSpPr>
        <p:sp>
          <p:nvSpPr>
            <p:cNvPr id="14348" name="Google Shape;14348;p83"/>
            <p:cNvSpPr/>
            <p:nvPr/>
          </p:nvSpPr>
          <p:spPr>
            <a:xfrm>
              <a:off x="3548900" y="1969575"/>
              <a:ext cx="17000" cy="14075"/>
            </a:xfrm>
            <a:custGeom>
              <a:rect b="b" l="l" r="r" t="t"/>
              <a:pathLst>
                <a:path extrusionOk="0" h="563" w="68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83"/>
            <p:cNvSpPr/>
            <p:nvPr/>
          </p:nvSpPr>
          <p:spPr>
            <a:xfrm>
              <a:off x="3548900" y="2229600"/>
              <a:ext cx="17000" cy="13825"/>
            </a:xfrm>
            <a:custGeom>
              <a:rect b="b" l="l" r="r" t="t"/>
              <a:pathLst>
                <a:path extrusionOk="0" h="553" w="68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83"/>
            <p:cNvSpPr/>
            <p:nvPr/>
          </p:nvSpPr>
          <p:spPr>
            <a:xfrm>
              <a:off x="3418500" y="2099200"/>
              <a:ext cx="17000" cy="14575"/>
            </a:xfrm>
            <a:custGeom>
              <a:rect b="b" l="l" r="r" t="t"/>
              <a:pathLst>
                <a:path extrusionOk="0" h="583" w="68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83"/>
            <p:cNvSpPr/>
            <p:nvPr/>
          </p:nvSpPr>
          <p:spPr>
            <a:xfrm>
              <a:off x="3288875" y="1969575"/>
              <a:ext cx="17000" cy="14075"/>
            </a:xfrm>
            <a:custGeom>
              <a:rect b="b" l="l" r="r" t="t"/>
              <a:pathLst>
                <a:path extrusionOk="0" h="563" w="68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83"/>
            <p:cNvSpPr/>
            <p:nvPr/>
          </p:nvSpPr>
          <p:spPr>
            <a:xfrm>
              <a:off x="3288875" y="2229600"/>
              <a:ext cx="17000" cy="13825"/>
            </a:xfrm>
            <a:custGeom>
              <a:rect b="b" l="l" r="r" t="t"/>
              <a:pathLst>
                <a:path extrusionOk="0" h="553" w="68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83"/>
            <p:cNvSpPr/>
            <p:nvPr/>
          </p:nvSpPr>
          <p:spPr>
            <a:xfrm>
              <a:off x="3243825" y="1923675"/>
              <a:ext cx="369650" cy="364975"/>
            </a:xfrm>
            <a:custGeom>
              <a:rect b="b" l="l" r="r" t="t"/>
              <a:pathLst>
                <a:path extrusionOk="0" h="14599" w="14786">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83"/>
            <p:cNvSpPr/>
            <p:nvPr/>
          </p:nvSpPr>
          <p:spPr>
            <a:xfrm>
              <a:off x="3445425" y="2184475"/>
              <a:ext cx="20175" cy="14875"/>
            </a:xfrm>
            <a:custGeom>
              <a:rect b="b" l="l" r="r" t="t"/>
              <a:pathLst>
                <a:path extrusionOk="0" h="595" w="807">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83"/>
            <p:cNvSpPr/>
            <p:nvPr/>
          </p:nvSpPr>
          <p:spPr>
            <a:xfrm>
              <a:off x="3335950" y="2014325"/>
              <a:ext cx="185200" cy="184525"/>
            </a:xfrm>
            <a:custGeom>
              <a:rect b="b" l="l" r="r" t="t"/>
              <a:pathLst>
                <a:path extrusionOk="0" h="7381" w="7408">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6" name="Google Shape;14356;p83"/>
          <p:cNvGrpSpPr/>
          <p:nvPr/>
        </p:nvGrpSpPr>
        <p:grpSpPr>
          <a:xfrm>
            <a:off x="4008413" y="3950125"/>
            <a:ext cx="327650" cy="364375"/>
            <a:chOff x="992000" y="3602375"/>
            <a:chExt cx="327650" cy="364375"/>
          </a:xfrm>
        </p:grpSpPr>
        <p:sp>
          <p:nvSpPr>
            <p:cNvPr id="14357" name="Google Shape;14357;p83"/>
            <p:cNvSpPr/>
            <p:nvPr/>
          </p:nvSpPr>
          <p:spPr>
            <a:xfrm>
              <a:off x="992000" y="3602375"/>
              <a:ext cx="327650" cy="359200"/>
            </a:xfrm>
            <a:custGeom>
              <a:rect b="b" l="l" r="r" t="t"/>
              <a:pathLst>
                <a:path extrusionOk="0" h="14368" w="13106">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83"/>
            <p:cNvSpPr/>
            <p:nvPr/>
          </p:nvSpPr>
          <p:spPr>
            <a:xfrm>
              <a:off x="1192200" y="3952275"/>
              <a:ext cx="15450" cy="14475"/>
            </a:xfrm>
            <a:custGeom>
              <a:rect b="b" l="l" r="r" t="t"/>
              <a:pathLst>
                <a:path extrusionOk="0" h="579" w="618">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9" name="Google Shape;14359;p83"/>
          <p:cNvGrpSpPr/>
          <p:nvPr/>
        </p:nvGrpSpPr>
        <p:grpSpPr>
          <a:xfrm>
            <a:off x="4751400" y="3976013"/>
            <a:ext cx="363425" cy="312600"/>
            <a:chOff x="2492650" y="1950300"/>
            <a:chExt cx="363425" cy="312600"/>
          </a:xfrm>
        </p:grpSpPr>
        <p:sp>
          <p:nvSpPr>
            <p:cNvPr id="14360" name="Google Shape;14360;p83"/>
            <p:cNvSpPr/>
            <p:nvPr/>
          </p:nvSpPr>
          <p:spPr>
            <a:xfrm>
              <a:off x="2646175" y="2099575"/>
              <a:ext cx="66400" cy="56750"/>
            </a:xfrm>
            <a:custGeom>
              <a:rect b="b" l="l" r="r" t="t"/>
              <a:pathLst>
                <a:path extrusionOk="0" h="2270" w="2656">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83"/>
            <p:cNvSpPr/>
            <p:nvPr/>
          </p:nvSpPr>
          <p:spPr>
            <a:xfrm>
              <a:off x="2582150" y="2056000"/>
              <a:ext cx="185200" cy="142750"/>
            </a:xfrm>
            <a:custGeom>
              <a:rect b="b" l="l" r="r" t="t"/>
              <a:pathLst>
                <a:path extrusionOk="0" h="5710" w="7408">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83"/>
            <p:cNvSpPr/>
            <p:nvPr/>
          </p:nvSpPr>
          <p:spPr>
            <a:xfrm>
              <a:off x="2539725" y="2035925"/>
              <a:ext cx="59950" cy="57125"/>
            </a:xfrm>
            <a:custGeom>
              <a:rect b="b" l="l" r="r" t="t"/>
              <a:pathLst>
                <a:path extrusionOk="0" h="2285" w="2398">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83"/>
            <p:cNvSpPr/>
            <p:nvPr/>
          </p:nvSpPr>
          <p:spPr>
            <a:xfrm>
              <a:off x="2749050" y="2035825"/>
              <a:ext cx="59950" cy="55875"/>
            </a:xfrm>
            <a:custGeom>
              <a:rect b="b" l="l" r="r" t="t"/>
              <a:pathLst>
                <a:path extrusionOk="0" h="2235" w="2398">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83"/>
            <p:cNvSpPr/>
            <p:nvPr/>
          </p:nvSpPr>
          <p:spPr>
            <a:xfrm>
              <a:off x="2749050" y="2163250"/>
              <a:ext cx="59950" cy="57150"/>
            </a:xfrm>
            <a:custGeom>
              <a:rect b="b" l="l" r="r" t="t"/>
              <a:pathLst>
                <a:path extrusionOk="0" h="2286" w="2398">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83"/>
            <p:cNvSpPr/>
            <p:nvPr/>
          </p:nvSpPr>
          <p:spPr>
            <a:xfrm>
              <a:off x="2539725" y="2163825"/>
              <a:ext cx="59950" cy="56575"/>
            </a:xfrm>
            <a:custGeom>
              <a:rect b="b" l="l" r="r" t="t"/>
              <a:pathLst>
                <a:path extrusionOk="0" h="2263" w="2398">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83"/>
            <p:cNvSpPr/>
            <p:nvPr/>
          </p:nvSpPr>
          <p:spPr>
            <a:xfrm>
              <a:off x="2664700" y="2248125"/>
              <a:ext cx="17000" cy="14550"/>
            </a:xfrm>
            <a:custGeom>
              <a:rect b="b" l="l" r="r" t="t"/>
              <a:pathLst>
                <a:path extrusionOk="0" h="582" w="68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83"/>
            <p:cNvSpPr/>
            <p:nvPr/>
          </p:nvSpPr>
          <p:spPr>
            <a:xfrm>
              <a:off x="2492650" y="1950300"/>
              <a:ext cx="363425" cy="312600"/>
            </a:xfrm>
            <a:custGeom>
              <a:rect b="b" l="l" r="r" t="t"/>
              <a:pathLst>
                <a:path extrusionOk="0" h="12504" w="14537">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8" name="Google Shape;14368;p83"/>
          <p:cNvGrpSpPr/>
          <p:nvPr/>
        </p:nvGrpSpPr>
        <p:grpSpPr>
          <a:xfrm>
            <a:off x="5462875" y="3950175"/>
            <a:ext cx="367625" cy="364275"/>
            <a:chOff x="1732675" y="1924750"/>
            <a:chExt cx="367625" cy="364275"/>
          </a:xfrm>
        </p:grpSpPr>
        <p:sp>
          <p:nvSpPr>
            <p:cNvPr id="14369" name="Google Shape;14369;p83"/>
            <p:cNvSpPr/>
            <p:nvPr/>
          </p:nvSpPr>
          <p:spPr>
            <a:xfrm>
              <a:off x="1732675" y="1924750"/>
              <a:ext cx="367625" cy="364275"/>
            </a:xfrm>
            <a:custGeom>
              <a:rect b="b" l="l" r="r" t="t"/>
              <a:pathLst>
                <a:path extrusionOk="0" h="14571" w="14705">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83"/>
            <p:cNvSpPr/>
            <p:nvPr/>
          </p:nvSpPr>
          <p:spPr>
            <a:xfrm>
              <a:off x="1906275" y="1924850"/>
              <a:ext cx="17000" cy="14400"/>
            </a:xfrm>
            <a:custGeom>
              <a:rect b="b" l="l" r="r" t="t"/>
              <a:pathLst>
                <a:path extrusionOk="0" h="576" w="68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1" name="Google Shape;14371;p83"/>
          <p:cNvGrpSpPr/>
          <p:nvPr/>
        </p:nvGrpSpPr>
        <p:grpSpPr>
          <a:xfrm>
            <a:off x="6255419" y="3950613"/>
            <a:ext cx="311725" cy="363400"/>
            <a:chOff x="7749975" y="3052825"/>
            <a:chExt cx="311725" cy="363400"/>
          </a:xfrm>
        </p:grpSpPr>
        <p:sp>
          <p:nvSpPr>
            <p:cNvPr id="14372" name="Google Shape;14372;p83"/>
            <p:cNvSpPr/>
            <p:nvPr/>
          </p:nvSpPr>
          <p:spPr>
            <a:xfrm>
              <a:off x="7868025" y="3295875"/>
              <a:ext cx="66375" cy="56550"/>
            </a:xfrm>
            <a:custGeom>
              <a:rect b="b" l="l" r="r" t="t"/>
              <a:pathLst>
                <a:path extrusionOk="0" h="2262" w="2655">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83"/>
            <p:cNvSpPr/>
            <p:nvPr/>
          </p:nvSpPr>
          <p:spPr>
            <a:xfrm>
              <a:off x="7749975" y="3052825"/>
              <a:ext cx="311725" cy="363400"/>
            </a:xfrm>
            <a:custGeom>
              <a:rect b="b" l="l" r="r" t="t"/>
              <a:pathLst>
                <a:path extrusionOk="0" h="14536" w="12469">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83"/>
            <p:cNvSpPr/>
            <p:nvPr/>
          </p:nvSpPr>
          <p:spPr>
            <a:xfrm>
              <a:off x="7814000" y="3184775"/>
              <a:ext cx="184425" cy="14675"/>
            </a:xfrm>
            <a:custGeom>
              <a:rect b="b" l="l" r="r" t="t"/>
              <a:pathLst>
                <a:path extrusionOk="0" h="587" w="7377">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83"/>
            <p:cNvSpPr/>
            <p:nvPr/>
          </p:nvSpPr>
          <p:spPr>
            <a:xfrm>
              <a:off x="7898875" y="3142175"/>
              <a:ext cx="17000" cy="14075"/>
            </a:xfrm>
            <a:custGeom>
              <a:rect b="b" l="l" r="r" t="t"/>
              <a:pathLst>
                <a:path extrusionOk="0" h="563" w="68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83"/>
            <p:cNvSpPr/>
            <p:nvPr/>
          </p:nvSpPr>
          <p:spPr>
            <a:xfrm>
              <a:off x="7788800" y="3142300"/>
              <a:ext cx="92350" cy="14750"/>
            </a:xfrm>
            <a:custGeom>
              <a:rect b="b" l="l" r="r" t="t"/>
              <a:pathLst>
                <a:path extrusionOk="0" h="590" w="3694">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83"/>
            <p:cNvSpPr/>
            <p:nvPr/>
          </p:nvSpPr>
          <p:spPr>
            <a:xfrm>
              <a:off x="7927875" y="3142225"/>
              <a:ext cx="94800" cy="14125"/>
            </a:xfrm>
            <a:custGeom>
              <a:rect b="b" l="l" r="r" t="t"/>
              <a:pathLst>
                <a:path extrusionOk="0" h="565" w="3792">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8" name="Google Shape;14378;p83"/>
          <p:cNvGrpSpPr/>
          <p:nvPr/>
        </p:nvGrpSpPr>
        <p:grpSpPr>
          <a:xfrm>
            <a:off x="6953150" y="3950500"/>
            <a:ext cx="371150" cy="363625"/>
            <a:chOff x="7724500" y="3602750"/>
            <a:chExt cx="371150" cy="363625"/>
          </a:xfrm>
        </p:grpSpPr>
        <p:sp>
          <p:nvSpPr>
            <p:cNvPr id="14379" name="Google Shape;14379;p83"/>
            <p:cNvSpPr/>
            <p:nvPr/>
          </p:nvSpPr>
          <p:spPr>
            <a:xfrm>
              <a:off x="7724500" y="3602750"/>
              <a:ext cx="371150" cy="363625"/>
            </a:xfrm>
            <a:custGeom>
              <a:rect b="b" l="l" r="r" t="t"/>
              <a:pathLst>
                <a:path extrusionOk="0" h="14545" w="14846">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83"/>
            <p:cNvSpPr/>
            <p:nvPr/>
          </p:nvSpPr>
          <p:spPr>
            <a:xfrm>
              <a:off x="7897700" y="3897900"/>
              <a:ext cx="16625" cy="14175"/>
            </a:xfrm>
            <a:custGeom>
              <a:rect b="b" l="l" r="r" t="t"/>
              <a:pathLst>
                <a:path extrusionOk="0" h="567" w="665">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1" name="Google Shape;14381;p83"/>
          <p:cNvGrpSpPr/>
          <p:nvPr/>
        </p:nvGrpSpPr>
        <p:grpSpPr>
          <a:xfrm>
            <a:off x="7728969" y="3950975"/>
            <a:ext cx="363400" cy="362675"/>
            <a:chOff x="975800" y="1925575"/>
            <a:chExt cx="363400" cy="362675"/>
          </a:xfrm>
        </p:grpSpPr>
        <p:sp>
          <p:nvSpPr>
            <p:cNvPr id="14382" name="Google Shape;14382;p83"/>
            <p:cNvSpPr/>
            <p:nvPr/>
          </p:nvSpPr>
          <p:spPr>
            <a:xfrm>
              <a:off x="975800" y="1925575"/>
              <a:ext cx="363400" cy="362675"/>
            </a:xfrm>
            <a:custGeom>
              <a:rect b="b" l="l" r="r" t="t"/>
              <a:pathLst>
                <a:path extrusionOk="0" h="14507" w="14536">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83"/>
            <p:cNvSpPr/>
            <p:nvPr/>
          </p:nvSpPr>
          <p:spPr>
            <a:xfrm>
              <a:off x="1105400" y="1967275"/>
              <a:ext cx="82600" cy="14675"/>
            </a:xfrm>
            <a:custGeom>
              <a:rect b="b" l="l" r="r" t="t"/>
              <a:pathLst>
                <a:path extrusionOk="0" h="587" w="3304">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83"/>
            <p:cNvSpPr/>
            <p:nvPr/>
          </p:nvSpPr>
          <p:spPr>
            <a:xfrm>
              <a:off x="1104100" y="2009675"/>
              <a:ext cx="84425" cy="14750"/>
            </a:xfrm>
            <a:custGeom>
              <a:rect b="b" l="l" r="r" t="t"/>
              <a:pathLst>
                <a:path extrusionOk="0" h="590" w="3377">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83"/>
            <p:cNvSpPr/>
            <p:nvPr/>
          </p:nvSpPr>
          <p:spPr>
            <a:xfrm>
              <a:off x="1104125" y="2052800"/>
              <a:ext cx="84400" cy="14050"/>
            </a:xfrm>
            <a:custGeom>
              <a:rect b="b" l="l" r="r" t="t"/>
              <a:pathLst>
                <a:path extrusionOk="0" h="562" w="3376">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83"/>
            <p:cNvSpPr/>
            <p:nvPr/>
          </p:nvSpPr>
          <p:spPr>
            <a:xfrm>
              <a:off x="1147850" y="2180225"/>
              <a:ext cx="17000" cy="14400"/>
            </a:xfrm>
            <a:custGeom>
              <a:rect b="b" l="l" r="r" t="t"/>
              <a:pathLst>
                <a:path extrusionOk="0" h="576" w="68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87" name="Google Shape;14387;p83"/>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Goals &amp; Results</a:t>
            </a:r>
            <a:endParaRPr sz="1600">
              <a:solidFill>
                <a:srgbClr val="FFFFFF"/>
              </a:solidFill>
            </a:endParaRPr>
          </a:p>
        </p:txBody>
      </p:sp>
      <p:sp>
        <p:nvSpPr>
          <p:cNvPr id="14388" name="Google Shape;14388;p8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92" name="Shape 14392"/>
        <p:cNvGrpSpPr/>
        <p:nvPr/>
      </p:nvGrpSpPr>
      <p:grpSpPr>
        <a:xfrm>
          <a:off x="0" y="0"/>
          <a:ext cx="0" cy="0"/>
          <a:chOff x="0" y="0"/>
          <a:chExt cx="0" cy="0"/>
        </a:xfrm>
      </p:grpSpPr>
      <p:sp>
        <p:nvSpPr>
          <p:cNvPr id="14393" name="Google Shape;14393;p84"/>
          <p:cNvSpPr/>
          <p:nvPr/>
        </p:nvSpPr>
        <p:spPr>
          <a:xfrm>
            <a:off x="1042813" y="1767791"/>
            <a:ext cx="362447" cy="354614"/>
          </a:xfrm>
          <a:custGeom>
            <a:rect b="b" l="l" r="r" t="t"/>
            <a:pathLst>
              <a:path extrusionOk="0" h="11861" w="12123">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4" name="Google Shape;14394;p84"/>
          <p:cNvGrpSpPr/>
          <p:nvPr/>
        </p:nvGrpSpPr>
        <p:grpSpPr>
          <a:xfrm>
            <a:off x="2541658" y="1767756"/>
            <a:ext cx="356737" cy="353239"/>
            <a:chOff x="3192838" y="1931233"/>
            <a:chExt cx="298300" cy="295375"/>
          </a:xfrm>
        </p:grpSpPr>
        <p:sp>
          <p:nvSpPr>
            <p:cNvPr id="14395" name="Google Shape;14395;p84"/>
            <p:cNvSpPr/>
            <p:nvPr/>
          </p:nvSpPr>
          <p:spPr>
            <a:xfrm>
              <a:off x="3192838" y="1931233"/>
              <a:ext cx="91700" cy="295375"/>
            </a:xfrm>
            <a:custGeom>
              <a:rect b="b" l="l" r="r" t="t"/>
              <a:pathLst>
                <a:path extrusionOk="0" h="11815" w="3668">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84"/>
            <p:cNvSpPr/>
            <p:nvPr/>
          </p:nvSpPr>
          <p:spPr>
            <a:xfrm>
              <a:off x="3222013" y="1955483"/>
              <a:ext cx="32175" cy="37850"/>
            </a:xfrm>
            <a:custGeom>
              <a:rect b="b" l="l" r="r" t="t"/>
              <a:pathLst>
                <a:path extrusionOk="0" h="1514" w="1287">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84"/>
            <p:cNvSpPr/>
            <p:nvPr/>
          </p:nvSpPr>
          <p:spPr>
            <a:xfrm>
              <a:off x="3212488" y="2073583"/>
              <a:ext cx="53000" cy="8950"/>
            </a:xfrm>
            <a:custGeom>
              <a:rect b="b" l="l" r="r" t="t"/>
              <a:pathLst>
                <a:path extrusionOk="0" h="358" w="212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84"/>
            <p:cNvSpPr/>
            <p:nvPr/>
          </p:nvSpPr>
          <p:spPr>
            <a:xfrm>
              <a:off x="3212488" y="2093233"/>
              <a:ext cx="53000" cy="8950"/>
            </a:xfrm>
            <a:custGeom>
              <a:rect b="b" l="l" r="r" t="t"/>
              <a:pathLst>
                <a:path extrusionOk="0" h="358" w="212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84"/>
            <p:cNvSpPr/>
            <p:nvPr/>
          </p:nvSpPr>
          <p:spPr>
            <a:xfrm>
              <a:off x="3212488" y="2113458"/>
              <a:ext cx="53000" cy="8975"/>
            </a:xfrm>
            <a:custGeom>
              <a:rect b="b" l="l" r="r" t="t"/>
              <a:pathLst>
                <a:path extrusionOk="0" h="359" w="212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84"/>
            <p:cNvSpPr/>
            <p:nvPr/>
          </p:nvSpPr>
          <p:spPr>
            <a:xfrm>
              <a:off x="3212488" y="2133708"/>
              <a:ext cx="53000" cy="8950"/>
            </a:xfrm>
            <a:custGeom>
              <a:rect b="b" l="l" r="r" t="t"/>
              <a:pathLst>
                <a:path extrusionOk="0" h="358" w="212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84"/>
            <p:cNvSpPr/>
            <p:nvPr/>
          </p:nvSpPr>
          <p:spPr>
            <a:xfrm>
              <a:off x="3212488" y="2152758"/>
              <a:ext cx="53000" cy="8950"/>
            </a:xfrm>
            <a:custGeom>
              <a:rect b="b" l="l" r="r" t="t"/>
              <a:pathLst>
                <a:path extrusionOk="0" h="358" w="212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84"/>
            <p:cNvSpPr/>
            <p:nvPr/>
          </p:nvSpPr>
          <p:spPr>
            <a:xfrm>
              <a:off x="3212488" y="2173008"/>
              <a:ext cx="26825" cy="8950"/>
            </a:xfrm>
            <a:custGeom>
              <a:rect b="b" l="l" r="r" t="t"/>
              <a:pathLst>
                <a:path extrusionOk="0" h="358" w="1073">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84"/>
            <p:cNvSpPr/>
            <p:nvPr/>
          </p:nvSpPr>
          <p:spPr>
            <a:xfrm>
              <a:off x="3400013" y="1931233"/>
              <a:ext cx="91125" cy="295375"/>
            </a:xfrm>
            <a:custGeom>
              <a:rect b="b" l="l" r="r" t="t"/>
              <a:pathLst>
                <a:path extrusionOk="0" h="11815" w="3645">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84"/>
            <p:cNvSpPr/>
            <p:nvPr/>
          </p:nvSpPr>
          <p:spPr>
            <a:xfrm>
              <a:off x="3429788" y="1955108"/>
              <a:ext cx="32775" cy="36925"/>
            </a:xfrm>
            <a:custGeom>
              <a:rect b="b" l="l" r="r" t="t"/>
              <a:pathLst>
                <a:path extrusionOk="0" h="1477" w="1311">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84"/>
            <p:cNvSpPr/>
            <p:nvPr/>
          </p:nvSpPr>
          <p:spPr>
            <a:xfrm>
              <a:off x="3419663" y="2074183"/>
              <a:ext cx="52425" cy="8950"/>
            </a:xfrm>
            <a:custGeom>
              <a:rect b="b" l="l" r="r" t="t"/>
              <a:pathLst>
                <a:path extrusionOk="0" h="358" w="2097">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84"/>
            <p:cNvSpPr/>
            <p:nvPr/>
          </p:nvSpPr>
          <p:spPr>
            <a:xfrm>
              <a:off x="3419663" y="2093233"/>
              <a:ext cx="52425" cy="8950"/>
            </a:xfrm>
            <a:custGeom>
              <a:rect b="b" l="l" r="r" t="t"/>
              <a:pathLst>
                <a:path extrusionOk="0" h="358" w="2097">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84"/>
            <p:cNvSpPr/>
            <p:nvPr/>
          </p:nvSpPr>
          <p:spPr>
            <a:xfrm>
              <a:off x="3419663" y="2113458"/>
              <a:ext cx="52425" cy="8975"/>
            </a:xfrm>
            <a:custGeom>
              <a:rect b="b" l="l" r="r" t="t"/>
              <a:pathLst>
                <a:path extrusionOk="0" h="359" w="2097">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84"/>
            <p:cNvSpPr/>
            <p:nvPr/>
          </p:nvSpPr>
          <p:spPr>
            <a:xfrm>
              <a:off x="3419663" y="2133708"/>
              <a:ext cx="52425" cy="8950"/>
            </a:xfrm>
            <a:custGeom>
              <a:rect b="b" l="l" r="r" t="t"/>
              <a:pathLst>
                <a:path extrusionOk="0" h="358" w="2097">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84"/>
            <p:cNvSpPr/>
            <p:nvPr/>
          </p:nvSpPr>
          <p:spPr>
            <a:xfrm>
              <a:off x="3419663" y="2152758"/>
              <a:ext cx="52425" cy="8950"/>
            </a:xfrm>
            <a:custGeom>
              <a:rect b="b" l="l" r="r" t="t"/>
              <a:pathLst>
                <a:path extrusionOk="0" h="358" w="2097">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84"/>
            <p:cNvSpPr/>
            <p:nvPr/>
          </p:nvSpPr>
          <p:spPr>
            <a:xfrm>
              <a:off x="3419663" y="2173008"/>
              <a:ext cx="26825" cy="8950"/>
            </a:xfrm>
            <a:custGeom>
              <a:rect b="b" l="l" r="r" t="t"/>
              <a:pathLst>
                <a:path extrusionOk="0" h="358" w="1073">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84"/>
            <p:cNvSpPr/>
            <p:nvPr/>
          </p:nvSpPr>
          <p:spPr>
            <a:xfrm>
              <a:off x="3329188" y="2163483"/>
              <a:ext cx="26200" cy="36925"/>
            </a:xfrm>
            <a:custGeom>
              <a:rect b="b" l="l" r="r" t="t"/>
              <a:pathLst>
                <a:path extrusionOk="0" h="1477" w="1048">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84"/>
            <p:cNvSpPr/>
            <p:nvPr/>
          </p:nvSpPr>
          <p:spPr>
            <a:xfrm>
              <a:off x="3297613" y="1931283"/>
              <a:ext cx="90525" cy="295325"/>
            </a:xfrm>
            <a:custGeom>
              <a:rect b="b" l="l" r="r" t="t"/>
              <a:pathLst>
                <a:path extrusionOk="0" h="11813" w="3621">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84"/>
            <p:cNvSpPr/>
            <p:nvPr/>
          </p:nvSpPr>
          <p:spPr>
            <a:xfrm>
              <a:off x="3316088" y="1975933"/>
              <a:ext cx="53000" cy="8950"/>
            </a:xfrm>
            <a:custGeom>
              <a:rect b="b" l="l" r="r" t="t"/>
              <a:pathLst>
                <a:path extrusionOk="0" h="358" w="212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84"/>
            <p:cNvSpPr/>
            <p:nvPr/>
          </p:nvSpPr>
          <p:spPr>
            <a:xfrm>
              <a:off x="3316088" y="1996183"/>
              <a:ext cx="53000" cy="8950"/>
            </a:xfrm>
            <a:custGeom>
              <a:rect b="b" l="l" r="r" t="t"/>
              <a:pathLst>
                <a:path extrusionOk="0" h="358" w="212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84"/>
            <p:cNvSpPr/>
            <p:nvPr/>
          </p:nvSpPr>
          <p:spPr>
            <a:xfrm>
              <a:off x="3316088" y="2015833"/>
              <a:ext cx="53000" cy="8950"/>
            </a:xfrm>
            <a:custGeom>
              <a:rect b="b" l="l" r="r" t="t"/>
              <a:pathLst>
                <a:path extrusionOk="0" h="358" w="212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84"/>
            <p:cNvSpPr/>
            <p:nvPr/>
          </p:nvSpPr>
          <p:spPr>
            <a:xfrm>
              <a:off x="3316088" y="2035483"/>
              <a:ext cx="53000" cy="8950"/>
            </a:xfrm>
            <a:custGeom>
              <a:rect b="b" l="l" r="r" t="t"/>
              <a:pathLst>
                <a:path extrusionOk="0" h="358" w="212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84"/>
            <p:cNvSpPr/>
            <p:nvPr/>
          </p:nvSpPr>
          <p:spPr>
            <a:xfrm>
              <a:off x="3316088" y="2055708"/>
              <a:ext cx="53000" cy="8975"/>
            </a:xfrm>
            <a:custGeom>
              <a:rect b="b" l="l" r="r" t="t"/>
              <a:pathLst>
                <a:path extrusionOk="0" h="359" w="212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84"/>
            <p:cNvSpPr/>
            <p:nvPr/>
          </p:nvSpPr>
          <p:spPr>
            <a:xfrm>
              <a:off x="3316088" y="2075358"/>
              <a:ext cx="26800" cy="8950"/>
            </a:xfrm>
            <a:custGeom>
              <a:rect b="b" l="l" r="r" t="t"/>
              <a:pathLst>
                <a:path extrusionOk="0" h="358" w="1072">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9" name="Google Shape;14419;p84"/>
          <p:cNvGrpSpPr/>
          <p:nvPr/>
        </p:nvGrpSpPr>
        <p:grpSpPr>
          <a:xfrm>
            <a:off x="3272903" y="1766411"/>
            <a:ext cx="342506" cy="355302"/>
            <a:chOff x="3676863" y="1930108"/>
            <a:chExt cx="286400" cy="297100"/>
          </a:xfrm>
        </p:grpSpPr>
        <p:sp>
          <p:nvSpPr>
            <p:cNvPr id="14420" name="Google Shape;14420;p84"/>
            <p:cNvSpPr/>
            <p:nvPr/>
          </p:nvSpPr>
          <p:spPr>
            <a:xfrm>
              <a:off x="3779863" y="1930108"/>
              <a:ext cx="79200" cy="79200"/>
            </a:xfrm>
            <a:custGeom>
              <a:rect b="b" l="l" r="r" t="t"/>
              <a:pathLst>
                <a:path extrusionOk="0" h="3168" w="3168">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84"/>
            <p:cNvSpPr/>
            <p:nvPr/>
          </p:nvSpPr>
          <p:spPr>
            <a:xfrm>
              <a:off x="3732838" y="2021183"/>
              <a:ext cx="175650" cy="92900"/>
            </a:xfrm>
            <a:custGeom>
              <a:rect b="b" l="l" r="r" t="t"/>
              <a:pathLst>
                <a:path extrusionOk="0" h="3716" w="7026">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84"/>
            <p:cNvSpPr/>
            <p:nvPr/>
          </p:nvSpPr>
          <p:spPr>
            <a:xfrm>
              <a:off x="3676863" y="2125383"/>
              <a:ext cx="286400" cy="101825"/>
            </a:xfrm>
            <a:custGeom>
              <a:rect b="b" l="l" r="r" t="t"/>
              <a:pathLst>
                <a:path extrusionOk="0" h="4073" w="11456">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3" name="Google Shape;14423;p84"/>
          <p:cNvGrpSpPr/>
          <p:nvPr/>
        </p:nvGrpSpPr>
        <p:grpSpPr>
          <a:xfrm>
            <a:off x="1797586" y="1765574"/>
            <a:ext cx="357455" cy="356139"/>
            <a:chOff x="2698088" y="1929408"/>
            <a:chExt cx="298900" cy="297800"/>
          </a:xfrm>
        </p:grpSpPr>
        <p:sp>
          <p:nvSpPr>
            <p:cNvPr id="14424" name="Google Shape;14424;p84"/>
            <p:cNvSpPr/>
            <p:nvPr/>
          </p:nvSpPr>
          <p:spPr>
            <a:xfrm>
              <a:off x="2735013" y="1931283"/>
              <a:ext cx="170300" cy="140675"/>
            </a:xfrm>
            <a:custGeom>
              <a:rect b="b" l="l" r="r" t="t"/>
              <a:pathLst>
                <a:path extrusionOk="0" h="5627" w="6812">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84"/>
            <p:cNvSpPr/>
            <p:nvPr/>
          </p:nvSpPr>
          <p:spPr>
            <a:xfrm>
              <a:off x="2698088" y="1929408"/>
              <a:ext cx="298900" cy="297800"/>
            </a:xfrm>
            <a:custGeom>
              <a:rect b="b" l="l" r="r" t="t"/>
              <a:pathLst>
                <a:path extrusionOk="0" h="11912" w="11956">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6" name="Google Shape;14426;p84"/>
          <p:cNvGrpSpPr/>
          <p:nvPr/>
        </p:nvGrpSpPr>
        <p:grpSpPr>
          <a:xfrm>
            <a:off x="4822994" y="1767099"/>
            <a:ext cx="288391" cy="354734"/>
            <a:chOff x="4718163" y="1930683"/>
            <a:chExt cx="241150" cy="296625"/>
          </a:xfrm>
        </p:grpSpPr>
        <p:sp>
          <p:nvSpPr>
            <p:cNvPr id="14427" name="Google Shape;14427;p84"/>
            <p:cNvSpPr/>
            <p:nvPr/>
          </p:nvSpPr>
          <p:spPr>
            <a:xfrm>
              <a:off x="4852713" y="2030708"/>
              <a:ext cx="106000" cy="196500"/>
            </a:xfrm>
            <a:custGeom>
              <a:rect b="b" l="l" r="r" t="t"/>
              <a:pathLst>
                <a:path extrusionOk="0" h="7860" w="424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84"/>
            <p:cNvSpPr/>
            <p:nvPr/>
          </p:nvSpPr>
          <p:spPr>
            <a:xfrm>
              <a:off x="4846763" y="1968708"/>
              <a:ext cx="31575" cy="45350"/>
            </a:xfrm>
            <a:custGeom>
              <a:rect b="b" l="l" r="r" t="t"/>
              <a:pathLst>
                <a:path extrusionOk="0" h="1814" w="1263">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84"/>
            <p:cNvSpPr/>
            <p:nvPr/>
          </p:nvSpPr>
          <p:spPr>
            <a:xfrm>
              <a:off x="4884263" y="1969958"/>
              <a:ext cx="28600" cy="47075"/>
            </a:xfrm>
            <a:custGeom>
              <a:rect b="b" l="l" r="r" t="t"/>
              <a:pathLst>
                <a:path extrusionOk="0" h="1883" w="1144">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84"/>
            <p:cNvSpPr/>
            <p:nvPr/>
          </p:nvSpPr>
          <p:spPr>
            <a:xfrm>
              <a:off x="4928913" y="1968908"/>
              <a:ext cx="24425" cy="46350"/>
            </a:xfrm>
            <a:custGeom>
              <a:rect b="b" l="l" r="r" t="t"/>
              <a:pathLst>
                <a:path extrusionOk="0" h="1854" w="977">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84"/>
            <p:cNvSpPr/>
            <p:nvPr/>
          </p:nvSpPr>
          <p:spPr>
            <a:xfrm>
              <a:off x="4923563" y="1972958"/>
              <a:ext cx="10150" cy="10150"/>
            </a:xfrm>
            <a:custGeom>
              <a:rect b="b" l="l" r="r" t="t"/>
              <a:pathLst>
                <a:path extrusionOk="0" h="406" w="406">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84"/>
            <p:cNvSpPr/>
            <p:nvPr/>
          </p:nvSpPr>
          <p:spPr>
            <a:xfrm>
              <a:off x="4948563" y="2001533"/>
              <a:ext cx="10750" cy="10750"/>
            </a:xfrm>
            <a:custGeom>
              <a:rect b="b" l="l" r="r" t="t"/>
              <a:pathLst>
                <a:path extrusionOk="0" h="430" w="43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84"/>
            <p:cNvSpPr/>
            <p:nvPr/>
          </p:nvSpPr>
          <p:spPr>
            <a:xfrm>
              <a:off x="4739588" y="1930683"/>
              <a:ext cx="57775" cy="57775"/>
            </a:xfrm>
            <a:custGeom>
              <a:rect b="b" l="l" r="r" t="t"/>
              <a:pathLst>
                <a:path extrusionOk="0" h="2311" w="2311">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84"/>
            <p:cNvSpPr/>
            <p:nvPr/>
          </p:nvSpPr>
          <p:spPr>
            <a:xfrm>
              <a:off x="4718163" y="1997383"/>
              <a:ext cx="106575" cy="229925"/>
            </a:xfrm>
            <a:custGeom>
              <a:rect b="b" l="l" r="r" t="t"/>
              <a:pathLst>
                <a:path extrusionOk="0" h="9197" w="4263">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5" name="Google Shape;14435;p84"/>
          <p:cNvGrpSpPr/>
          <p:nvPr/>
        </p:nvGrpSpPr>
        <p:grpSpPr>
          <a:xfrm>
            <a:off x="5516509" y="1765693"/>
            <a:ext cx="356019" cy="355302"/>
            <a:chOff x="5170638" y="1929508"/>
            <a:chExt cx="297700" cy="297100"/>
          </a:xfrm>
        </p:grpSpPr>
        <p:sp>
          <p:nvSpPr>
            <p:cNvPr id="14436" name="Google Shape;14436;p84"/>
            <p:cNvSpPr/>
            <p:nvPr/>
          </p:nvSpPr>
          <p:spPr>
            <a:xfrm>
              <a:off x="5170638" y="1929508"/>
              <a:ext cx="297700" cy="297100"/>
            </a:xfrm>
            <a:custGeom>
              <a:rect b="b" l="l" r="r" t="t"/>
              <a:pathLst>
                <a:path extrusionOk="0" h="11884" w="11908">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84"/>
            <p:cNvSpPr/>
            <p:nvPr/>
          </p:nvSpPr>
          <p:spPr>
            <a:xfrm>
              <a:off x="5333763" y="1994383"/>
              <a:ext cx="33950" cy="53025"/>
            </a:xfrm>
            <a:custGeom>
              <a:rect b="b" l="l" r="r" t="t"/>
              <a:pathLst>
                <a:path extrusionOk="0" h="2121" w="1358">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84"/>
            <p:cNvSpPr/>
            <p:nvPr/>
          </p:nvSpPr>
          <p:spPr>
            <a:xfrm>
              <a:off x="5369488" y="1993808"/>
              <a:ext cx="36325" cy="54800"/>
            </a:xfrm>
            <a:custGeom>
              <a:rect b="b" l="l" r="r" t="t"/>
              <a:pathLst>
                <a:path extrusionOk="0" h="2192" w="1453">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84"/>
            <p:cNvSpPr/>
            <p:nvPr/>
          </p:nvSpPr>
          <p:spPr>
            <a:xfrm>
              <a:off x="5421288" y="1991808"/>
              <a:ext cx="30975" cy="60950"/>
            </a:xfrm>
            <a:custGeom>
              <a:rect b="b" l="l" r="r" t="t"/>
              <a:pathLst>
                <a:path extrusionOk="0" h="2438" w="1239">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84"/>
            <p:cNvSpPr/>
            <p:nvPr/>
          </p:nvSpPr>
          <p:spPr>
            <a:xfrm>
              <a:off x="5412338" y="1994983"/>
              <a:ext cx="13125" cy="13725"/>
            </a:xfrm>
            <a:custGeom>
              <a:rect b="b" l="l" r="r" t="t"/>
              <a:pathLst>
                <a:path extrusionOk="0" h="549" w="525">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84"/>
            <p:cNvSpPr/>
            <p:nvPr/>
          </p:nvSpPr>
          <p:spPr>
            <a:xfrm>
              <a:off x="5447463" y="2036058"/>
              <a:ext cx="13125" cy="13125"/>
            </a:xfrm>
            <a:custGeom>
              <a:rect b="b" l="l" r="r" t="t"/>
              <a:pathLst>
                <a:path extrusionOk="0" h="525" w="525">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2" name="Google Shape;14442;p84"/>
          <p:cNvGrpSpPr/>
          <p:nvPr/>
        </p:nvGrpSpPr>
        <p:grpSpPr>
          <a:xfrm>
            <a:off x="6274094" y="1767099"/>
            <a:ext cx="356019" cy="353897"/>
            <a:chOff x="5676688" y="1930683"/>
            <a:chExt cx="297700" cy="295925"/>
          </a:xfrm>
        </p:grpSpPr>
        <p:sp>
          <p:nvSpPr>
            <p:cNvPr id="14443" name="Google Shape;14443;p84"/>
            <p:cNvSpPr/>
            <p:nvPr/>
          </p:nvSpPr>
          <p:spPr>
            <a:xfrm>
              <a:off x="5776113" y="2057508"/>
              <a:ext cx="86350" cy="8950"/>
            </a:xfrm>
            <a:custGeom>
              <a:rect b="b" l="l" r="r" t="t"/>
              <a:pathLst>
                <a:path extrusionOk="0" h="358" w="3454">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84"/>
            <p:cNvSpPr/>
            <p:nvPr/>
          </p:nvSpPr>
          <p:spPr>
            <a:xfrm>
              <a:off x="5776113" y="2080133"/>
              <a:ext cx="87550" cy="8950"/>
            </a:xfrm>
            <a:custGeom>
              <a:rect b="b" l="l" r="r" t="t"/>
              <a:pathLst>
                <a:path extrusionOk="0" h="358" w="3502">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84"/>
            <p:cNvSpPr/>
            <p:nvPr/>
          </p:nvSpPr>
          <p:spPr>
            <a:xfrm>
              <a:off x="5795763" y="2101558"/>
              <a:ext cx="48850" cy="8950"/>
            </a:xfrm>
            <a:custGeom>
              <a:rect b="b" l="l" r="r" t="t"/>
              <a:pathLst>
                <a:path extrusionOk="0" h="358" w="1954">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84"/>
            <p:cNvSpPr/>
            <p:nvPr/>
          </p:nvSpPr>
          <p:spPr>
            <a:xfrm>
              <a:off x="5676688" y="1930683"/>
              <a:ext cx="297700" cy="295925"/>
            </a:xfrm>
            <a:custGeom>
              <a:rect b="b" l="l" r="r" t="t"/>
              <a:pathLst>
                <a:path extrusionOk="0" h="11837" w="11908">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47" name="Google Shape;14447;p84"/>
          <p:cNvSpPr/>
          <p:nvPr/>
        </p:nvSpPr>
        <p:spPr>
          <a:xfrm>
            <a:off x="7034468" y="1768508"/>
            <a:ext cx="302622" cy="357455"/>
          </a:xfrm>
          <a:custGeom>
            <a:rect b="b" l="l" r="r" t="t"/>
            <a:pathLst>
              <a:path extrusionOk="0" h="11956" w="10122">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48" name="Google Shape;14448;p84"/>
          <p:cNvGrpSpPr/>
          <p:nvPr/>
        </p:nvGrpSpPr>
        <p:grpSpPr>
          <a:xfrm>
            <a:off x="7742296" y="1767816"/>
            <a:ext cx="354614" cy="355332"/>
            <a:chOff x="6649513" y="1931283"/>
            <a:chExt cx="296525" cy="297125"/>
          </a:xfrm>
        </p:grpSpPr>
        <p:sp>
          <p:nvSpPr>
            <p:cNvPr id="14449" name="Google Shape;14449;p84"/>
            <p:cNvSpPr/>
            <p:nvPr/>
          </p:nvSpPr>
          <p:spPr>
            <a:xfrm>
              <a:off x="6762638" y="1953308"/>
              <a:ext cx="69675" cy="8950"/>
            </a:xfrm>
            <a:custGeom>
              <a:rect b="b" l="l" r="r" t="t"/>
              <a:pathLst>
                <a:path extrusionOk="0" h="358" w="2787">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84"/>
            <p:cNvSpPr/>
            <p:nvPr/>
          </p:nvSpPr>
          <p:spPr>
            <a:xfrm>
              <a:off x="6777513" y="1972958"/>
              <a:ext cx="39325" cy="8950"/>
            </a:xfrm>
            <a:custGeom>
              <a:rect b="b" l="l" r="r" t="t"/>
              <a:pathLst>
                <a:path extrusionOk="0" h="358" w="1573">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84"/>
            <p:cNvSpPr/>
            <p:nvPr/>
          </p:nvSpPr>
          <p:spPr>
            <a:xfrm>
              <a:off x="6649513" y="1931283"/>
              <a:ext cx="296525" cy="297125"/>
            </a:xfrm>
            <a:custGeom>
              <a:rect b="b" l="l" r="r" t="t"/>
              <a:pathLst>
                <a:path extrusionOk="0" h="11885" w="11861">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2" name="Google Shape;14452;p84"/>
          <p:cNvGrpSpPr/>
          <p:nvPr/>
        </p:nvGrpSpPr>
        <p:grpSpPr>
          <a:xfrm>
            <a:off x="7740143" y="2291860"/>
            <a:ext cx="356767" cy="354584"/>
            <a:chOff x="6647713" y="2369483"/>
            <a:chExt cx="298325" cy="296500"/>
          </a:xfrm>
        </p:grpSpPr>
        <p:sp>
          <p:nvSpPr>
            <p:cNvPr id="14453" name="Google Shape;14453;p84"/>
            <p:cNvSpPr/>
            <p:nvPr/>
          </p:nvSpPr>
          <p:spPr>
            <a:xfrm>
              <a:off x="6648313" y="2370058"/>
              <a:ext cx="144700" cy="144100"/>
            </a:xfrm>
            <a:custGeom>
              <a:rect b="b" l="l" r="r" t="t"/>
              <a:pathLst>
                <a:path extrusionOk="0" h="5764" w="5788">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84"/>
            <p:cNvSpPr/>
            <p:nvPr/>
          </p:nvSpPr>
          <p:spPr>
            <a:xfrm>
              <a:off x="6647713" y="2521883"/>
              <a:ext cx="240550" cy="144100"/>
            </a:xfrm>
            <a:custGeom>
              <a:rect b="b" l="l" r="r" t="t"/>
              <a:pathLst>
                <a:path extrusionOk="0" h="5764" w="9622">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84"/>
            <p:cNvSpPr/>
            <p:nvPr/>
          </p:nvSpPr>
          <p:spPr>
            <a:xfrm>
              <a:off x="6801913" y="2369483"/>
              <a:ext cx="144125" cy="243525"/>
            </a:xfrm>
            <a:custGeom>
              <a:rect b="b" l="l" r="r" t="t"/>
              <a:pathLst>
                <a:path extrusionOk="0" h="9741" w="5765">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84"/>
          <p:cNvGrpSpPr/>
          <p:nvPr/>
        </p:nvGrpSpPr>
        <p:grpSpPr>
          <a:xfrm>
            <a:off x="7007492" y="2291860"/>
            <a:ext cx="355302" cy="354584"/>
            <a:chOff x="6162513" y="2369483"/>
            <a:chExt cx="297100" cy="296500"/>
          </a:xfrm>
        </p:grpSpPr>
        <p:sp>
          <p:nvSpPr>
            <p:cNvPr id="14457" name="Google Shape;14457;p84"/>
            <p:cNvSpPr/>
            <p:nvPr/>
          </p:nvSpPr>
          <p:spPr>
            <a:xfrm>
              <a:off x="6197638" y="2404608"/>
              <a:ext cx="87525" cy="87525"/>
            </a:xfrm>
            <a:custGeom>
              <a:rect b="b" l="l" r="r" t="t"/>
              <a:pathLst>
                <a:path extrusionOk="0" h="3501" w="3501">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84"/>
            <p:cNvSpPr/>
            <p:nvPr/>
          </p:nvSpPr>
          <p:spPr>
            <a:xfrm>
              <a:off x="6162513" y="2369483"/>
              <a:ext cx="158375" cy="157775"/>
            </a:xfrm>
            <a:custGeom>
              <a:rect b="b" l="l" r="r" t="t"/>
              <a:pathLst>
                <a:path extrusionOk="0" h="6311" w="6335">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84"/>
            <p:cNvSpPr/>
            <p:nvPr/>
          </p:nvSpPr>
          <p:spPr>
            <a:xfrm>
              <a:off x="6232763" y="2427808"/>
              <a:ext cx="16100" cy="41700"/>
            </a:xfrm>
            <a:custGeom>
              <a:rect b="b" l="l" r="r" t="t"/>
              <a:pathLst>
                <a:path extrusionOk="0" h="1668" w="644">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84"/>
            <p:cNvSpPr/>
            <p:nvPr/>
          </p:nvSpPr>
          <p:spPr>
            <a:xfrm>
              <a:off x="6319088" y="2526658"/>
              <a:ext cx="100050" cy="99425"/>
            </a:xfrm>
            <a:custGeom>
              <a:rect b="b" l="l" r="r" t="t"/>
              <a:pathLst>
                <a:path extrusionOk="0" h="3977" w="4002">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84"/>
            <p:cNvSpPr/>
            <p:nvPr/>
          </p:nvSpPr>
          <p:spPr>
            <a:xfrm>
              <a:off x="6278588" y="2486158"/>
              <a:ext cx="181025" cy="179825"/>
            </a:xfrm>
            <a:custGeom>
              <a:rect b="b" l="l" r="r" t="t"/>
              <a:pathLst>
                <a:path extrusionOk="0" h="7193" w="7241">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84"/>
            <p:cNvSpPr/>
            <p:nvPr/>
          </p:nvSpPr>
          <p:spPr>
            <a:xfrm>
              <a:off x="6355988" y="2553433"/>
              <a:ext cx="26825" cy="42900"/>
            </a:xfrm>
            <a:custGeom>
              <a:rect b="b" l="l" r="r" t="t"/>
              <a:pathLst>
                <a:path extrusionOk="0" h="1716" w="1073">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3" name="Google Shape;14463;p84"/>
          <p:cNvGrpSpPr/>
          <p:nvPr/>
        </p:nvGrpSpPr>
        <p:grpSpPr>
          <a:xfrm>
            <a:off x="6273377" y="2292547"/>
            <a:ext cx="356019" cy="354614"/>
            <a:chOff x="5676088" y="2370058"/>
            <a:chExt cx="297700" cy="296525"/>
          </a:xfrm>
        </p:grpSpPr>
        <p:sp>
          <p:nvSpPr>
            <p:cNvPr id="14464" name="Google Shape;14464;p84"/>
            <p:cNvSpPr/>
            <p:nvPr/>
          </p:nvSpPr>
          <p:spPr>
            <a:xfrm>
              <a:off x="5787438" y="2492108"/>
              <a:ext cx="75025" cy="8950"/>
            </a:xfrm>
            <a:custGeom>
              <a:rect b="b" l="l" r="r" t="t"/>
              <a:pathLst>
                <a:path extrusionOk="0" h="358" w="3001">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84"/>
            <p:cNvSpPr/>
            <p:nvPr/>
          </p:nvSpPr>
          <p:spPr>
            <a:xfrm>
              <a:off x="5787438" y="2512958"/>
              <a:ext cx="75025" cy="8950"/>
            </a:xfrm>
            <a:custGeom>
              <a:rect b="b" l="l" r="r" t="t"/>
              <a:pathLst>
                <a:path extrusionOk="0" h="358" w="3001">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84"/>
            <p:cNvSpPr/>
            <p:nvPr/>
          </p:nvSpPr>
          <p:spPr>
            <a:xfrm>
              <a:off x="5804088" y="2534983"/>
              <a:ext cx="42900" cy="8950"/>
            </a:xfrm>
            <a:custGeom>
              <a:rect b="b" l="l" r="r" t="t"/>
              <a:pathLst>
                <a:path extrusionOk="0" h="358" w="1716">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84"/>
            <p:cNvSpPr/>
            <p:nvPr/>
          </p:nvSpPr>
          <p:spPr>
            <a:xfrm>
              <a:off x="5753488" y="2448658"/>
              <a:ext cx="141125" cy="140525"/>
            </a:xfrm>
            <a:custGeom>
              <a:rect b="b" l="l" r="r" t="t"/>
              <a:pathLst>
                <a:path extrusionOk="0" h="5621" w="5645">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84"/>
            <p:cNvSpPr/>
            <p:nvPr/>
          </p:nvSpPr>
          <p:spPr>
            <a:xfrm>
              <a:off x="5676088" y="2370058"/>
              <a:ext cx="297700" cy="296525"/>
            </a:xfrm>
            <a:custGeom>
              <a:rect b="b" l="l" r="r" t="t"/>
              <a:pathLst>
                <a:path extrusionOk="0" h="11861" w="11908">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84"/>
          <p:cNvGrpSpPr/>
          <p:nvPr/>
        </p:nvGrpSpPr>
        <p:grpSpPr>
          <a:xfrm>
            <a:off x="5514356" y="2292547"/>
            <a:ext cx="356049" cy="355332"/>
            <a:chOff x="5168838" y="2370058"/>
            <a:chExt cx="297725" cy="297125"/>
          </a:xfrm>
        </p:grpSpPr>
        <p:sp>
          <p:nvSpPr>
            <p:cNvPr id="14470" name="Google Shape;14470;p84"/>
            <p:cNvSpPr/>
            <p:nvPr/>
          </p:nvSpPr>
          <p:spPr>
            <a:xfrm>
              <a:off x="5208738" y="2424833"/>
              <a:ext cx="11925" cy="8950"/>
            </a:xfrm>
            <a:custGeom>
              <a:rect b="b" l="l" r="r" t="t"/>
              <a:pathLst>
                <a:path extrusionOk="0" h="358" w="477">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84"/>
            <p:cNvSpPr/>
            <p:nvPr/>
          </p:nvSpPr>
          <p:spPr>
            <a:xfrm>
              <a:off x="5276013" y="2424833"/>
              <a:ext cx="14900" cy="8950"/>
            </a:xfrm>
            <a:custGeom>
              <a:rect b="b" l="l" r="r" t="t"/>
              <a:pathLst>
                <a:path extrusionOk="0" h="358" w="596">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84"/>
            <p:cNvSpPr/>
            <p:nvPr/>
          </p:nvSpPr>
          <p:spPr>
            <a:xfrm>
              <a:off x="5299813" y="2424833"/>
              <a:ext cx="14925" cy="8950"/>
            </a:xfrm>
            <a:custGeom>
              <a:rect b="b" l="l" r="r" t="t"/>
              <a:pathLst>
                <a:path extrusionOk="0" h="358" w="597">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4"/>
            <p:cNvSpPr/>
            <p:nvPr/>
          </p:nvSpPr>
          <p:spPr>
            <a:xfrm>
              <a:off x="5253388" y="2424833"/>
              <a:ext cx="14900" cy="8950"/>
            </a:xfrm>
            <a:custGeom>
              <a:rect b="b" l="l" r="r" t="t"/>
              <a:pathLst>
                <a:path extrusionOk="0" h="358" w="596">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4"/>
            <p:cNvSpPr/>
            <p:nvPr/>
          </p:nvSpPr>
          <p:spPr>
            <a:xfrm>
              <a:off x="5228988" y="2424833"/>
              <a:ext cx="14900" cy="8950"/>
            </a:xfrm>
            <a:custGeom>
              <a:rect b="b" l="l" r="r" t="t"/>
              <a:pathLst>
                <a:path extrusionOk="0" h="358" w="596">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4"/>
            <p:cNvSpPr/>
            <p:nvPr/>
          </p:nvSpPr>
          <p:spPr>
            <a:xfrm>
              <a:off x="5323638" y="2424833"/>
              <a:ext cx="11925" cy="8950"/>
            </a:xfrm>
            <a:custGeom>
              <a:rect b="b" l="l" r="r" t="t"/>
              <a:pathLst>
                <a:path extrusionOk="0" h="358" w="477">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84"/>
            <p:cNvSpPr/>
            <p:nvPr/>
          </p:nvSpPr>
          <p:spPr>
            <a:xfrm>
              <a:off x="5394488" y="2424833"/>
              <a:ext cx="11925" cy="8950"/>
            </a:xfrm>
            <a:custGeom>
              <a:rect b="b" l="l" r="r" t="t"/>
              <a:pathLst>
                <a:path extrusionOk="0" h="358" w="477">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84"/>
            <p:cNvSpPr/>
            <p:nvPr/>
          </p:nvSpPr>
          <p:spPr>
            <a:xfrm>
              <a:off x="5415913" y="2424833"/>
              <a:ext cx="14925" cy="8950"/>
            </a:xfrm>
            <a:custGeom>
              <a:rect b="b" l="l" r="r" t="t"/>
              <a:pathLst>
                <a:path extrusionOk="0" h="358" w="597">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84"/>
            <p:cNvSpPr/>
            <p:nvPr/>
          </p:nvSpPr>
          <p:spPr>
            <a:xfrm>
              <a:off x="5441513" y="2424833"/>
              <a:ext cx="11950" cy="8950"/>
            </a:xfrm>
            <a:custGeom>
              <a:rect b="b" l="l" r="r" t="t"/>
              <a:pathLst>
                <a:path extrusionOk="0" h="358" w="478">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84"/>
            <p:cNvSpPr/>
            <p:nvPr/>
          </p:nvSpPr>
          <p:spPr>
            <a:xfrm>
              <a:off x="5168838" y="2370058"/>
              <a:ext cx="297725" cy="297125"/>
            </a:xfrm>
            <a:custGeom>
              <a:rect b="b" l="l" r="r" t="t"/>
              <a:pathLst>
                <a:path extrusionOk="0" h="11885" w="11909">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0" name="Google Shape;14480;p84"/>
          <p:cNvGrpSpPr/>
          <p:nvPr/>
        </p:nvGrpSpPr>
        <p:grpSpPr>
          <a:xfrm>
            <a:off x="4770285" y="2355930"/>
            <a:ext cx="355332" cy="227849"/>
            <a:chOff x="4674088" y="2423058"/>
            <a:chExt cx="297125" cy="190525"/>
          </a:xfrm>
        </p:grpSpPr>
        <p:sp>
          <p:nvSpPr>
            <p:cNvPr id="14481" name="Google Shape;14481;p84"/>
            <p:cNvSpPr/>
            <p:nvPr/>
          </p:nvSpPr>
          <p:spPr>
            <a:xfrm>
              <a:off x="4674088" y="2423058"/>
              <a:ext cx="297125" cy="190525"/>
            </a:xfrm>
            <a:custGeom>
              <a:rect b="b" l="l" r="r" t="t"/>
              <a:pathLst>
                <a:path extrusionOk="0" h="7621" w="11885">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84"/>
            <p:cNvSpPr/>
            <p:nvPr/>
          </p:nvSpPr>
          <p:spPr>
            <a:xfrm>
              <a:off x="4703263" y="2505208"/>
              <a:ext cx="57200" cy="8950"/>
            </a:xfrm>
            <a:custGeom>
              <a:rect b="b" l="l" r="r" t="t"/>
              <a:pathLst>
                <a:path extrusionOk="0" h="358" w="2288">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84"/>
            <p:cNvSpPr/>
            <p:nvPr/>
          </p:nvSpPr>
          <p:spPr>
            <a:xfrm>
              <a:off x="4703263" y="2523083"/>
              <a:ext cx="39325" cy="8350"/>
            </a:xfrm>
            <a:custGeom>
              <a:rect b="b" l="l" r="r" t="t"/>
              <a:pathLst>
                <a:path extrusionOk="0" h="334" w="1573">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84"/>
            <p:cNvSpPr/>
            <p:nvPr/>
          </p:nvSpPr>
          <p:spPr>
            <a:xfrm>
              <a:off x="4884863" y="2505208"/>
              <a:ext cx="57775" cy="8950"/>
            </a:xfrm>
            <a:custGeom>
              <a:rect b="b" l="l" r="r" t="t"/>
              <a:pathLst>
                <a:path extrusionOk="0" h="358" w="2311">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84"/>
            <p:cNvSpPr/>
            <p:nvPr/>
          </p:nvSpPr>
          <p:spPr>
            <a:xfrm>
              <a:off x="4902713" y="2523083"/>
              <a:ext cx="39325" cy="8350"/>
            </a:xfrm>
            <a:custGeom>
              <a:rect b="b" l="l" r="r" t="t"/>
              <a:pathLst>
                <a:path extrusionOk="0" h="334" w="1573">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6" name="Google Shape;14486;p84"/>
          <p:cNvSpPr/>
          <p:nvPr/>
        </p:nvSpPr>
        <p:spPr>
          <a:xfrm>
            <a:off x="4088105" y="2577914"/>
            <a:ext cx="10733" cy="18656"/>
          </a:xfrm>
          <a:custGeom>
            <a:rect b="b" l="l" r="r" t="t"/>
            <a:pathLst>
              <a:path extrusionOk="0" h="624" w="359">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84"/>
          <p:cNvSpPr/>
          <p:nvPr/>
        </p:nvSpPr>
        <p:spPr>
          <a:xfrm>
            <a:off x="4318814" y="2544579"/>
            <a:ext cx="10703" cy="17819"/>
          </a:xfrm>
          <a:custGeom>
            <a:rect b="b" l="l" r="r" t="t"/>
            <a:pathLst>
              <a:path extrusionOk="0" h="596" w="358">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84"/>
          <p:cNvSpPr/>
          <p:nvPr/>
        </p:nvSpPr>
        <p:spPr>
          <a:xfrm>
            <a:off x="4318814" y="2572324"/>
            <a:ext cx="10703" cy="17849"/>
          </a:xfrm>
          <a:custGeom>
            <a:rect b="b" l="l" r="r" t="t"/>
            <a:pathLst>
              <a:path extrusionOk="0" h="597" w="358">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84"/>
          <p:cNvSpPr/>
          <p:nvPr/>
        </p:nvSpPr>
        <p:spPr>
          <a:xfrm>
            <a:off x="4318814" y="2516087"/>
            <a:ext cx="10703" cy="17819"/>
          </a:xfrm>
          <a:custGeom>
            <a:rect b="b" l="l" r="r" t="t"/>
            <a:pathLst>
              <a:path extrusionOk="0" h="596" w="358">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84"/>
          <p:cNvSpPr/>
          <p:nvPr/>
        </p:nvSpPr>
        <p:spPr>
          <a:xfrm>
            <a:off x="4318814" y="2488312"/>
            <a:ext cx="10703" cy="17849"/>
          </a:xfrm>
          <a:custGeom>
            <a:rect b="b" l="l" r="r" t="t"/>
            <a:pathLst>
              <a:path extrusionOk="0" h="597" w="358">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4"/>
          <p:cNvSpPr/>
          <p:nvPr/>
        </p:nvSpPr>
        <p:spPr>
          <a:xfrm>
            <a:off x="4318814" y="2461256"/>
            <a:ext cx="10703" cy="17849"/>
          </a:xfrm>
          <a:custGeom>
            <a:rect b="b" l="l" r="r" t="t"/>
            <a:pathLst>
              <a:path extrusionOk="0" h="597" w="358">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4"/>
          <p:cNvSpPr/>
          <p:nvPr/>
        </p:nvSpPr>
        <p:spPr>
          <a:xfrm>
            <a:off x="4318814" y="2433511"/>
            <a:ext cx="10703" cy="17819"/>
          </a:xfrm>
          <a:custGeom>
            <a:rect b="b" l="l" r="r" t="t"/>
            <a:pathLst>
              <a:path extrusionOk="0" h="596" w="358">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84"/>
          <p:cNvSpPr/>
          <p:nvPr/>
        </p:nvSpPr>
        <p:spPr>
          <a:xfrm>
            <a:off x="4273250" y="2591547"/>
            <a:ext cx="10703" cy="17849"/>
          </a:xfrm>
          <a:custGeom>
            <a:rect b="b" l="l" r="r" t="t"/>
            <a:pathLst>
              <a:path extrusionOk="0" h="597" w="358">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84"/>
          <p:cNvSpPr/>
          <p:nvPr/>
        </p:nvSpPr>
        <p:spPr>
          <a:xfrm>
            <a:off x="4273250" y="2536028"/>
            <a:ext cx="10703" cy="17819"/>
          </a:xfrm>
          <a:custGeom>
            <a:rect b="b" l="l" r="r" t="t"/>
            <a:pathLst>
              <a:path extrusionOk="0" h="596" w="358">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84"/>
          <p:cNvSpPr/>
          <p:nvPr/>
        </p:nvSpPr>
        <p:spPr>
          <a:xfrm>
            <a:off x="4273250" y="2563085"/>
            <a:ext cx="10703" cy="17819"/>
          </a:xfrm>
          <a:custGeom>
            <a:rect b="b" l="l" r="r" t="t"/>
            <a:pathLst>
              <a:path extrusionOk="0" h="596" w="358">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84"/>
          <p:cNvSpPr/>
          <p:nvPr/>
        </p:nvSpPr>
        <p:spPr>
          <a:xfrm>
            <a:off x="4273250" y="2508971"/>
            <a:ext cx="10703" cy="17819"/>
          </a:xfrm>
          <a:custGeom>
            <a:rect b="b" l="l" r="r" t="t"/>
            <a:pathLst>
              <a:path extrusionOk="0" h="596" w="358">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4"/>
          <p:cNvSpPr/>
          <p:nvPr/>
        </p:nvSpPr>
        <p:spPr>
          <a:xfrm>
            <a:off x="4135821" y="2522485"/>
            <a:ext cx="10703" cy="17849"/>
          </a:xfrm>
          <a:custGeom>
            <a:rect b="b" l="l" r="r" t="t"/>
            <a:pathLst>
              <a:path extrusionOk="0" h="597" w="358">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4"/>
          <p:cNvSpPr/>
          <p:nvPr/>
        </p:nvSpPr>
        <p:spPr>
          <a:xfrm>
            <a:off x="4135821" y="2466966"/>
            <a:ext cx="10703" cy="17819"/>
          </a:xfrm>
          <a:custGeom>
            <a:rect b="b" l="l" r="r" t="t"/>
            <a:pathLst>
              <a:path extrusionOk="0" h="596" w="358">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84"/>
          <p:cNvSpPr/>
          <p:nvPr/>
        </p:nvSpPr>
        <p:spPr>
          <a:xfrm>
            <a:off x="4135821" y="2494740"/>
            <a:ext cx="10703" cy="17819"/>
          </a:xfrm>
          <a:custGeom>
            <a:rect b="b" l="l" r="r" t="t"/>
            <a:pathLst>
              <a:path extrusionOk="0" h="596" w="358">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84"/>
          <p:cNvSpPr/>
          <p:nvPr/>
        </p:nvSpPr>
        <p:spPr>
          <a:xfrm>
            <a:off x="4135821" y="2550977"/>
            <a:ext cx="10703" cy="17819"/>
          </a:xfrm>
          <a:custGeom>
            <a:rect b="b" l="l" r="r" t="t"/>
            <a:pathLst>
              <a:path extrusionOk="0" h="596" w="358">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84"/>
          <p:cNvSpPr/>
          <p:nvPr/>
        </p:nvSpPr>
        <p:spPr>
          <a:xfrm>
            <a:off x="4135821" y="2578751"/>
            <a:ext cx="10703" cy="17819"/>
          </a:xfrm>
          <a:custGeom>
            <a:rect b="b" l="l" r="r" t="t"/>
            <a:pathLst>
              <a:path extrusionOk="0" h="596" w="358">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4"/>
          <p:cNvSpPr/>
          <p:nvPr/>
        </p:nvSpPr>
        <p:spPr>
          <a:xfrm>
            <a:off x="4261860" y="2358738"/>
            <a:ext cx="17819" cy="10703"/>
          </a:xfrm>
          <a:custGeom>
            <a:rect b="b" l="l" r="r" t="t"/>
            <a:pathLst>
              <a:path extrusionOk="0" h="358" w="596">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4"/>
          <p:cNvSpPr/>
          <p:nvPr/>
        </p:nvSpPr>
        <p:spPr>
          <a:xfrm>
            <a:off x="4316691" y="2358738"/>
            <a:ext cx="17819" cy="10703"/>
          </a:xfrm>
          <a:custGeom>
            <a:rect b="b" l="l" r="r" t="t"/>
            <a:pathLst>
              <a:path extrusionOk="0" h="358" w="596">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84"/>
          <p:cNvSpPr/>
          <p:nvPr/>
        </p:nvSpPr>
        <p:spPr>
          <a:xfrm>
            <a:off x="4073874" y="2358738"/>
            <a:ext cx="17849" cy="10703"/>
          </a:xfrm>
          <a:custGeom>
            <a:rect b="b" l="l" r="r" t="t"/>
            <a:pathLst>
              <a:path extrusionOk="0" h="358" w="597">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84"/>
          <p:cNvSpPr/>
          <p:nvPr/>
        </p:nvSpPr>
        <p:spPr>
          <a:xfrm>
            <a:off x="4288916" y="2358738"/>
            <a:ext cx="17819" cy="10703"/>
          </a:xfrm>
          <a:custGeom>
            <a:rect b="b" l="l" r="r" t="t"/>
            <a:pathLst>
              <a:path extrusionOk="0" h="358" w="596">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84"/>
          <p:cNvSpPr/>
          <p:nvPr/>
        </p:nvSpPr>
        <p:spPr>
          <a:xfrm>
            <a:off x="4101648" y="2358738"/>
            <a:ext cx="17819" cy="10703"/>
          </a:xfrm>
          <a:custGeom>
            <a:rect b="b" l="l" r="r" t="t"/>
            <a:pathLst>
              <a:path extrusionOk="0" h="358" w="596">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84"/>
          <p:cNvSpPr/>
          <p:nvPr/>
        </p:nvSpPr>
        <p:spPr>
          <a:xfrm>
            <a:off x="4233368" y="2358738"/>
            <a:ext cx="18566" cy="10703"/>
          </a:xfrm>
          <a:custGeom>
            <a:rect b="b" l="l" r="r" t="t"/>
            <a:pathLst>
              <a:path extrusionOk="0" h="358" w="621">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84"/>
          <p:cNvSpPr/>
          <p:nvPr/>
        </p:nvSpPr>
        <p:spPr>
          <a:xfrm>
            <a:off x="4129423" y="2358738"/>
            <a:ext cx="18536" cy="10703"/>
          </a:xfrm>
          <a:custGeom>
            <a:rect b="b" l="l" r="r" t="t"/>
            <a:pathLst>
              <a:path extrusionOk="0" h="358" w="62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84"/>
          <p:cNvSpPr/>
          <p:nvPr/>
        </p:nvSpPr>
        <p:spPr>
          <a:xfrm>
            <a:off x="4385036" y="2344507"/>
            <a:ext cx="39196" cy="39196"/>
          </a:xfrm>
          <a:custGeom>
            <a:rect b="b" l="l" r="r" t="t"/>
            <a:pathLst>
              <a:path extrusionOk="0" h="1311" w="1311">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84"/>
          <p:cNvSpPr/>
          <p:nvPr/>
        </p:nvSpPr>
        <p:spPr>
          <a:xfrm>
            <a:off x="4073874" y="2322443"/>
            <a:ext cx="296224" cy="247790"/>
          </a:xfrm>
          <a:custGeom>
            <a:rect b="b" l="l" r="r" t="t"/>
            <a:pathLst>
              <a:path extrusionOk="0" h="8288" w="9908">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84"/>
          <p:cNvSpPr/>
          <p:nvPr/>
        </p:nvSpPr>
        <p:spPr>
          <a:xfrm>
            <a:off x="4399267" y="2470524"/>
            <a:ext cx="10703" cy="17819"/>
          </a:xfrm>
          <a:custGeom>
            <a:rect b="b" l="l" r="r" t="t"/>
            <a:pathLst>
              <a:path extrusionOk="0" h="596" w="358">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84"/>
          <p:cNvSpPr/>
          <p:nvPr/>
        </p:nvSpPr>
        <p:spPr>
          <a:xfrm>
            <a:off x="4399267" y="2415692"/>
            <a:ext cx="10703" cy="17849"/>
          </a:xfrm>
          <a:custGeom>
            <a:rect b="b" l="l" r="r" t="t"/>
            <a:pathLst>
              <a:path extrusionOk="0" h="597" w="358">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84"/>
          <p:cNvSpPr/>
          <p:nvPr/>
        </p:nvSpPr>
        <p:spPr>
          <a:xfrm>
            <a:off x="4399267" y="2498298"/>
            <a:ext cx="10703" cy="17819"/>
          </a:xfrm>
          <a:custGeom>
            <a:rect b="b" l="l" r="r" t="t"/>
            <a:pathLst>
              <a:path extrusionOk="0" h="596" w="358">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84"/>
          <p:cNvSpPr/>
          <p:nvPr/>
        </p:nvSpPr>
        <p:spPr>
          <a:xfrm>
            <a:off x="4399267" y="2443467"/>
            <a:ext cx="10703" cy="17819"/>
          </a:xfrm>
          <a:custGeom>
            <a:rect b="b" l="l" r="r" t="t"/>
            <a:pathLst>
              <a:path extrusionOk="0" h="596" w="358">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84"/>
          <p:cNvSpPr/>
          <p:nvPr/>
        </p:nvSpPr>
        <p:spPr>
          <a:xfrm>
            <a:off x="4399267" y="2554535"/>
            <a:ext cx="10703" cy="17819"/>
          </a:xfrm>
          <a:custGeom>
            <a:rect b="b" l="l" r="r" t="t"/>
            <a:pathLst>
              <a:path extrusionOk="0" h="596" w="358">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84"/>
          <p:cNvSpPr/>
          <p:nvPr/>
        </p:nvSpPr>
        <p:spPr>
          <a:xfrm>
            <a:off x="4399267" y="2582309"/>
            <a:ext cx="10703" cy="17819"/>
          </a:xfrm>
          <a:custGeom>
            <a:rect b="b" l="l" r="r" t="t"/>
            <a:pathLst>
              <a:path extrusionOk="0" h="596" w="358">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84"/>
          <p:cNvSpPr/>
          <p:nvPr/>
        </p:nvSpPr>
        <p:spPr>
          <a:xfrm>
            <a:off x="4399267" y="2526043"/>
            <a:ext cx="10703" cy="17849"/>
          </a:xfrm>
          <a:custGeom>
            <a:rect b="b" l="l" r="r" t="t"/>
            <a:pathLst>
              <a:path extrusionOk="0" h="597" w="358">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84"/>
          <p:cNvSpPr/>
          <p:nvPr/>
        </p:nvSpPr>
        <p:spPr>
          <a:xfrm>
            <a:off x="4022630" y="2292516"/>
            <a:ext cx="356019" cy="355332"/>
          </a:xfrm>
          <a:custGeom>
            <a:rect b="b" l="l" r="r" t="t"/>
            <a:pathLst>
              <a:path extrusionOk="0" h="11885" w="11908">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19" name="Google Shape;14519;p84"/>
          <p:cNvGrpSpPr/>
          <p:nvPr/>
        </p:nvGrpSpPr>
        <p:grpSpPr>
          <a:xfrm>
            <a:off x="3245846" y="2291082"/>
            <a:ext cx="361730" cy="358919"/>
            <a:chOff x="3654238" y="2368833"/>
            <a:chExt cx="302475" cy="300125"/>
          </a:xfrm>
        </p:grpSpPr>
        <p:sp>
          <p:nvSpPr>
            <p:cNvPr id="14520" name="Google Shape;14520;p84"/>
            <p:cNvSpPr/>
            <p:nvPr/>
          </p:nvSpPr>
          <p:spPr>
            <a:xfrm>
              <a:off x="3654238" y="2368833"/>
              <a:ext cx="302475" cy="300125"/>
            </a:xfrm>
            <a:custGeom>
              <a:rect b="b" l="l" r="r" t="t"/>
              <a:pathLst>
                <a:path extrusionOk="0" h="12005" w="12099">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84"/>
            <p:cNvSpPr/>
            <p:nvPr/>
          </p:nvSpPr>
          <p:spPr>
            <a:xfrm>
              <a:off x="3863813" y="2416508"/>
              <a:ext cx="57775" cy="8950"/>
            </a:xfrm>
            <a:custGeom>
              <a:rect b="b" l="l" r="r" t="t"/>
              <a:pathLst>
                <a:path extrusionOk="0" h="358" w="2311">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84"/>
            <p:cNvSpPr/>
            <p:nvPr/>
          </p:nvSpPr>
          <p:spPr>
            <a:xfrm>
              <a:off x="3881663" y="2434958"/>
              <a:ext cx="39325" cy="8950"/>
            </a:xfrm>
            <a:custGeom>
              <a:rect b="b" l="l" r="r" t="t"/>
              <a:pathLst>
                <a:path extrusionOk="0" h="358" w="1573">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84"/>
            <p:cNvSpPr/>
            <p:nvPr/>
          </p:nvSpPr>
          <p:spPr>
            <a:xfrm>
              <a:off x="3688188" y="2610583"/>
              <a:ext cx="57775" cy="8975"/>
            </a:xfrm>
            <a:custGeom>
              <a:rect b="b" l="l" r="r" t="t"/>
              <a:pathLst>
                <a:path extrusionOk="0" h="359" w="2311">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84"/>
            <p:cNvSpPr/>
            <p:nvPr/>
          </p:nvSpPr>
          <p:spPr>
            <a:xfrm>
              <a:off x="3689363" y="2592133"/>
              <a:ext cx="38725" cy="8950"/>
            </a:xfrm>
            <a:custGeom>
              <a:rect b="b" l="l" r="r" t="t"/>
              <a:pathLst>
                <a:path extrusionOk="0" h="358" w="1549">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84"/>
            <p:cNvSpPr/>
            <p:nvPr/>
          </p:nvSpPr>
          <p:spPr>
            <a:xfrm>
              <a:off x="3863813" y="2611183"/>
              <a:ext cx="57175" cy="8950"/>
            </a:xfrm>
            <a:custGeom>
              <a:rect b="b" l="l" r="r" t="t"/>
              <a:pathLst>
                <a:path extrusionOk="0" h="358" w="2287">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84"/>
            <p:cNvSpPr/>
            <p:nvPr/>
          </p:nvSpPr>
          <p:spPr>
            <a:xfrm>
              <a:off x="3881663" y="2592733"/>
              <a:ext cx="39325" cy="8950"/>
            </a:xfrm>
            <a:custGeom>
              <a:rect b="b" l="l" r="r" t="t"/>
              <a:pathLst>
                <a:path extrusionOk="0" h="358" w="1573">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84"/>
            <p:cNvSpPr/>
            <p:nvPr/>
          </p:nvSpPr>
          <p:spPr>
            <a:xfrm>
              <a:off x="3759613" y="2491508"/>
              <a:ext cx="90525" cy="8975"/>
            </a:xfrm>
            <a:custGeom>
              <a:rect b="b" l="l" r="r" t="t"/>
              <a:pathLst>
                <a:path extrusionOk="0" h="359" w="3621">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84"/>
            <p:cNvSpPr/>
            <p:nvPr/>
          </p:nvSpPr>
          <p:spPr>
            <a:xfrm>
              <a:off x="3759613" y="2514133"/>
              <a:ext cx="90525" cy="8975"/>
            </a:xfrm>
            <a:custGeom>
              <a:rect b="b" l="l" r="r" t="t"/>
              <a:pathLst>
                <a:path extrusionOk="0" h="359" w="3621">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84"/>
            <p:cNvSpPr/>
            <p:nvPr/>
          </p:nvSpPr>
          <p:spPr>
            <a:xfrm>
              <a:off x="3779863" y="2536758"/>
              <a:ext cx="50625" cy="8975"/>
            </a:xfrm>
            <a:custGeom>
              <a:rect b="b" l="l" r="r" t="t"/>
              <a:pathLst>
                <a:path extrusionOk="0" h="359" w="2025">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84"/>
            <p:cNvSpPr/>
            <p:nvPr/>
          </p:nvSpPr>
          <p:spPr>
            <a:xfrm>
              <a:off x="3689363" y="2416508"/>
              <a:ext cx="58375" cy="8950"/>
            </a:xfrm>
            <a:custGeom>
              <a:rect b="b" l="l" r="r" t="t"/>
              <a:pathLst>
                <a:path extrusionOk="0" h="358" w="2335">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84"/>
            <p:cNvSpPr/>
            <p:nvPr/>
          </p:nvSpPr>
          <p:spPr>
            <a:xfrm>
              <a:off x="3688763" y="2434958"/>
              <a:ext cx="39325" cy="8950"/>
            </a:xfrm>
            <a:custGeom>
              <a:rect b="b" l="l" r="r" t="t"/>
              <a:pathLst>
                <a:path extrusionOk="0" h="358" w="1573">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2" name="Google Shape;14532;p84"/>
          <p:cNvGrpSpPr/>
          <p:nvPr/>
        </p:nvGrpSpPr>
        <p:grpSpPr>
          <a:xfrm>
            <a:off x="2544498" y="2291052"/>
            <a:ext cx="353179" cy="355332"/>
            <a:chOff x="3195213" y="2368808"/>
            <a:chExt cx="295325" cy="297125"/>
          </a:xfrm>
        </p:grpSpPr>
        <p:sp>
          <p:nvSpPr>
            <p:cNvPr id="14533" name="Google Shape;14533;p84"/>
            <p:cNvSpPr/>
            <p:nvPr/>
          </p:nvSpPr>
          <p:spPr>
            <a:xfrm>
              <a:off x="3312513" y="2401033"/>
              <a:ext cx="141125" cy="8950"/>
            </a:xfrm>
            <a:custGeom>
              <a:rect b="b" l="l" r="r" t="t"/>
              <a:pathLst>
                <a:path extrusionOk="0" h="358" w="5645">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84"/>
            <p:cNvSpPr/>
            <p:nvPr/>
          </p:nvSpPr>
          <p:spPr>
            <a:xfrm>
              <a:off x="3312513" y="2419483"/>
              <a:ext cx="141125" cy="8950"/>
            </a:xfrm>
            <a:custGeom>
              <a:rect b="b" l="l" r="r" t="t"/>
              <a:pathLst>
                <a:path extrusionOk="0" h="358" w="5645">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84"/>
            <p:cNvSpPr/>
            <p:nvPr/>
          </p:nvSpPr>
          <p:spPr>
            <a:xfrm>
              <a:off x="3195813" y="2368808"/>
              <a:ext cx="294125" cy="90575"/>
            </a:xfrm>
            <a:custGeom>
              <a:rect b="b" l="l" r="r" t="t"/>
              <a:pathLst>
                <a:path extrusionOk="0" h="3623" w="11765">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84"/>
            <p:cNvSpPr/>
            <p:nvPr/>
          </p:nvSpPr>
          <p:spPr>
            <a:xfrm>
              <a:off x="3223788" y="2392083"/>
              <a:ext cx="36350" cy="42450"/>
            </a:xfrm>
            <a:custGeom>
              <a:rect b="b" l="l" r="r" t="t"/>
              <a:pathLst>
                <a:path extrusionOk="0" h="1698" w="1454">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84"/>
            <p:cNvSpPr/>
            <p:nvPr/>
          </p:nvSpPr>
          <p:spPr>
            <a:xfrm>
              <a:off x="3312513" y="2504033"/>
              <a:ext cx="141125" cy="8950"/>
            </a:xfrm>
            <a:custGeom>
              <a:rect b="b" l="l" r="r" t="t"/>
              <a:pathLst>
                <a:path extrusionOk="0" h="358" w="5645">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84"/>
            <p:cNvSpPr/>
            <p:nvPr/>
          </p:nvSpPr>
          <p:spPr>
            <a:xfrm>
              <a:off x="3312513" y="2523658"/>
              <a:ext cx="141125" cy="8975"/>
            </a:xfrm>
            <a:custGeom>
              <a:rect b="b" l="l" r="r" t="t"/>
              <a:pathLst>
                <a:path extrusionOk="0" h="359" w="5645">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84"/>
            <p:cNvSpPr/>
            <p:nvPr/>
          </p:nvSpPr>
          <p:spPr>
            <a:xfrm>
              <a:off x="3195213" y="2472858"/>
              <a:ext cx="294150" cy="90125"/>
            </a:xfrm>
            <a:custGeom>
              <a:rect b="b" l="l" r="r" t="t"/>
              <a:pathLst>
                <a:path extrusionOk="0" h="3605" w="11766">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84"/>
            <p:cNvSpPr/>
            <p:nvPr/>
          </p:nvSpPr>
          <p:spPr>
            <a:xfrm>
              <a:off x="3227363" y="2496883"/>
              <a:ext cx="29800" cy="42875"/>
            </a:xfrm>
            <a:custGeom>
              <a:rect b="b" l="l" r="r" t="t"/>
              <a:pathLst>
                <a:path extrusionOk="0" h="1715" w="1192">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84"/>
            <p:cNvSpPr/>
            <p:nvPr/>
          </p:nvSpPr>
          <p:spPr>
            <a:xfrm>
              <a:off x="3312513" y="2608208"/>
              <a:ext cx="141125" cy="8950"/>
            </a:xfrm>
            <a:custGeom>
              <a:rect b="b" l="l" r="r" t="t"/>
              <a:pathLst>
                <a:path extrusionOk="0" h="358" w="5645">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84"/>
            <p:cNvSpPr/>
            <p:nvPr/>
          </p:nvSpPr>
          <p:spPr>
            <a:xfrm>
              <a:off x="3312513" y="2627258"/>
              <a:ext cx="141125" cy="8375"/>
            </a:xfrm>
            <a:custGeom>
              <a:rect b="b" l="l" r="r" t="t"/>
              <a:pathLst>
                <a:path extrusionOk="0" h="335" w="5645">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84"/>
            <p:cNvSpPr/>
            <p:nvPr/>
          </p:nvSpPr>
          <p:spPr>
            <a:xfrm>
              <a:off x="3195813" y="2576658"/>
              <a:ext cx="294725" cy="89275"/>
            </a:xfrm>
            <a:custGeom>
              <a:rect b="b" l="l" r="r" t="t"/>
              <a:pathLst>
                <a:path extrusionOk="0" h="3571" w="11789">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84"/>
            <p:cNvSpPr/>
            <p:nvPr/>
          </p:nvSpPr>
          <p:spPr>
            <a:xfrm>
              <a:off x="3223788" y="2600458"/>
              <a:ext cx="36350" cy="42900"/>
            </a:xfrm>
            <a:custGeom>
              <a:rect b="b" l="l" r="r" t="t"/>
              <a:pathLst>
                <a:path extrusionOk="0" h="1716" w="1454">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5" name="Google Shape;14545;p84"/>
          <p:cNvGrpSpPr/>
          <p:nvPr/>
        </p:nvGrpSpPr>
        <p:grpSpPr>
          <a:xfrm>
            <a:off x="1781203" y="2291860"/>
            <a:ext cx="368158" cy="355302"/>
            <a:chOff x="2684388" y="2369483"/>
            <a:chExt cx="307850" cy="297100"/>
          </a:xfrm>
        </p:grpSpPr>
        <p:sp>
          <p:nvSpPr>
            <p:cNvPr id="14546" name="Google Shape;14546;p84"/>
            <p:cNvSpPr/>
            <p:nvPr/>
          </p:nvSpPr>
          <p:spPr>
            <a:xfrm>
              <a:off x="2792763" y="2506408"/>
              <a:ext cx="88725" cy="8950"/>
            </a:xfrm>
            <a:custGeom>
              <a:rect b="b" l="l" r="r" t="t"/>
              <a:pathLst>
                <a:path extrusionOk="0" h="358" w="3549">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84"/>
            <p:cNvSpPr/>
            <p:nvPr/>
          </p:nvSpPr>
          <p:spPr>
            <a:xfrm>
              <a:off x="2792763" y="2529033"/>
              <a:ext cx="88725" cy="8950"/>
            </a:xfrm>
            <a:custGeom>
              <a:rect b="b" l="l" r="r" t="t"/>
              <a:pathLst>
                <a:path extrusionOk="0" h="358" w="3549">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84"/>
            <p:cNvSpPr/>
            <p:nvPr/>
          </p:nvSpPr>
          <p:spPr>
            <a:xfrm>
              <a:off x="2812413" y="2551058"/>
              <a:ext cx="48825" cy="8950"/>
            </a:xfrm>
            <a:custGeom>
              <a:rect b="b" l="l" r="r" t="t"/>
              <a:pathLst>
                <a:path extrusionOk="0" h="358" w="1953">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84"/>
            <p:cNvSpPr/>
            <p:nvPr/>
          </p:nvSpPr>
          <p:spPr>
            <a:xfrm>
              <a:off x="2684388" y="2369483"/>
              <a:ext cx="307850" cy="297100"/>
            </a:xfrm>
            <a:custGeom>
              <a:rect b="b" l="l" r="r" t="t"/>
              <a:pathLst>
                <a:path extrusionOk="0" h="11884" w="12314">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0" name="Google Shape;14550;p84"/>
          <p:cNvSpPr/>
          <p:nvPr/>
        </p:nvSpPr>
        <p:spPr>
          <a:xfrm>
            <a:off x="1042813" y="2292426"/>
            <a:ext cx="356019" cy="355421"/>
          </a:xfrm>
          <a:custGeom>
            <a:rect b="b" l="l" r="r" t="t"/>
            <a:pathLst>
              <a:path extrusionOk="0" h="11888" w="11908">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1" name="Google Shape;14551;p84"/>
          <p:cNvGrpSpPr/>
          <p:nvPr/>
        </p:nvGrpSpPr>
        <p:grpSpPr>
          <a:xfrm>
            <a:off x="1041406" y="2835815"/>
            <a:ext cx="356767" cy="356737"/>
            <a:chOff x="2193213" y="2824333"/>
            <a:chExt cx="298325" cy="298300"/>
          </a:xfrm>
        </p:grpSpPr>
        <p:sp>
          <p:nvSpPr>
            <p:cNvPr id="14552" name="Google Shape;14552;p84"/>
            <p:cNvSpPr/>
            <p:nvPr/>
          </p:nvSpPr>
          <p:spPr>
            <a:xfrm>
              <a:off x="2193213" y="2913633"/>
              <a:ext cx="141725" cy="119100"/>
            </a:xfrm>
            <a:custGeom>
              <a:rect b="b" l="l" r="r" t="t"/>
              <a:pathLst>
                <a:path extrusionOk="0" h="4764" w="5669">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84"/>
            <p:cNvSpPr/>
            <p:nvPr/>
          </p:nvSpPr>
          <p:spPr>
            <a:xfrm>
              <a:off x="2212863" y="2932083"/>
              <a:ext cx="82200" cy="82175"/>
            </a:xfrm>
            <a:custGeom>
              <a:rect b="b" l="l" r="r" t="t"/>
              <a:pathLst>
                <a:path extrusionOk="0" h="3287" w="3288">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84"/>
            <p:cNvSpPr/>
            <p:nvPr/>
          </p:nvSpPr>
          <p:spPr>
            <a:xfrm>
              <a:off x="2279563" y="2980308"/>
              <a:ext cx="122650" cy="142325"/>
            </a:xfrm>
            <a:custGeom>
              <a:rect b="b" l="l" r="r" t="t"/>
              <a:pathLst>
                <a:path extrusionOk="0" h="5693" w="4906">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84"/>
            <p:cNvSpPr/>
            <p:nvPr/>
          </p:nvSpPr>
          <p:spPr>
            <a:xfrm>
              <a:off x="2300988" y="3020783"/>
              <a:ext cx="81575" cy="81600"/>
            </a:xfrm>
            <a:custGeom>
              <a:rect b="b" l="l" r="r" t="t"/>
              <a:pathLst>
                <a:path extrusionOk="0" h="3264" w="3263">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84"/>
            <p:cNvSpPr/>
            <p:nvPr/>
          </p:nvSpPr>
          <p:spPr>
            <a:xfrm>
              <a:off x="2348613" y="2913633"/>
              <a:ext cx="142925" cy="119700"/>
            </a:xfrm>
            <a:custGeom>
              <a:rect b="b" l="l" r="r" t="t"/>
              <a:pathLst>
                <a:path extrusionOk="0" h="4788" w="5717">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84"/>
            <p:cNvSpPr/>
            <p:nvPr/>
          </p:nvSpPr>
          <p:spPr>
            <a:xfrm>
              <a:off x="2390888" y="2932083"/>
              <a:ext cx="82175" cy="81000"/>
            </a:xfrm>
            <a:custGeom>
              <a:rect b="b" l="l" r="r" t="t"/>
              <a:pathLst>
                <a:path extrusionOk="0" h="3240" w="3287">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84"/>
            <p:cNvSpPr/>
            <p:nvPr/>
          </p:nvSpPr>
          <p:spPr>
            <a:xfrm>
              <a:off x="2283713" y="2824333"/>
              <a:ext cx="119100" cy="141125"/>
            </a:xfrm>
            <a:custGeom>
              <a:rect b="b" l="l" r="r" t="t"/>
              <a:pathLst>
                <a:path extrusionOk="0" h="5645" w="4764">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84"/>
            <p:cNvSpPr/>
            <p:nvPr/>
          </p:nvSpPr>
          <p:spPr>
            <a:xfrm>
              <a:off x="2300988" y="2843383"/>
              <a:ext cx="81575" cy="82175"/>
            </a:xfrm>
            <a:custGeom>
              <a:rect b="b" l="l" r="r" t="t"/>
              <a:pathLst>
                <a:path extrusionOk="0" h="3287" w="3263">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84"/>
            <p:cNvSpPr/>
            <p:nvPr/>
          </p:nvSpPr>
          <p:spPr>
            <a:xfrm>
              <a:off x="2321238" y="2872558"/>
              <a:ext cx="42275" cy="8950"/>
            </a:xfrm>
            <a:custGeom>
              <a:rect b="b" l="l" r="r" t="t"/>
              <a:pathLst>
                <a:path extrusionOk="0" h="358" w="1691">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84"/>
            <p:cNvSpPr/>
            <p:nvPr/>
          </p:nvSpPr>
          <p:spPr>
            <a:xfrm>
              <a:off x="2328963" y="2887433"/>
              <a:ext cx="26225" cy="8950"/>
            </a:xfrm>
            <a:custGeom>
              <a:rect b="b" l="l" r="r" t="t"/>
              <a:pathLst>
                <a:path extrusionOk="0" h="358" w="1049">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84"/>
            <p:cNvSpPr/>
            <p:nvPr/>
          </p:nvSpPr>
          <p:spPr>
            <a:xfrm>
              <a:off x="2409338" y="2960658"/>
              <a:ext cx="42900" cy="8950"/>
            </a:xfrm>
            <a:custGeom>
              <a:rect b="b" l="l" r="r" t="t"/>
              <a:pathLst>
                <a:path extrusionOk="0" h="358" w="1716">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84"/>
            <p:cNvSpPr/>
            <p:nvPr/>
          </p:nvSpPr>
          <p:spPr>
            <a:xfrm>
              <a:off x="2417088" y="2976133"/>
              <a:ext cx="26800" cy="8975"/>
            </a:xfrm>
            <a:custGeom>
              <a:rect b="b" l="l" r="r" t="t"/>
              <a:pathLst>
                <a:path extrusionOk="0" h="359" w="1072">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84"/>
            <p:cNvSpPr/>
            <p:nvPr/>
          </p:nvSpPr>
          <p:spPr>
            <a:xfrm>
              <a:off x="2321238" y="3049958"/>
              <a:ext cx="42275" cy="8975"/>
            </a:xfrm>
            <a:custGeom>
              <a:rect b="b" l="l" r="r" t="t"/>
              <a:pathLst>
                <a:path extrusionOk="0" h="359" w="1691">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84"/>
            <p:cNvSpPr/>
            <p:nvPr/>
          </p:nvSpPr>
          <p:spPr>
            <a:xfrm>
              <a:off x="2328963" y="3064858"/>
              <a:ext cx="26225" cy="8950"/>
            </a:xfrm>
            <a:custGeom>
              <a:rect b="b" l="l" r="r" t="t"/>
              <a:pathLst>
                <a:path extrusionOk="0" h="358" w="1049">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84"/>
            <p:cNvSpPr/>
            <p:nvPr/>
          </p:nvSpPr>
          <p:spPr>
            <a:xfrm>
              <a:off x="2232513" y="2961258"/>
              <a:ext cx="42300" cy="8950"/>
            </a:xfrm>
            <a:custGeom>
              <a:rect b="b" l="l" r="r" t="t"/>
              <a:pathLst>
                <a:path extrusionOk="0" h="358" w="1692">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84"/>
            <p:cNvSpPr/>
            <p:nvPr/>
          </p:nvSpPr>
          <p:spPr>
            <a:xfrm>
              <a:off x="2240863" y="2976133"/>
              <a:ext cx="25625" cy="8975"/>
            </a:xfrm>
            <a:custGeom>
              <a:rect b="b" l="l" r="r" t="t"/>
              <a:pathLst>
                <a:path extrusionOk="0" h="359" w="1025">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8" name="Google Shape;14568;p84"/>
          <p:cNvSpPr/>
          <p:nvPr/>
        </p:nvSpPr>
        <p:spPr>
          <a:xfrm>
            <a:off x="1775487" y="2834342"/>
            <a:ext cx="361730" cy="354614"/>
          </a:xfrm>
          <a:custGeom>
            <a:rect b="b" l="l" r="r" t="t"/>
            <a:pathLst>
              <a:path extrusionOk="0" h="11861" w="12099">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9" name="Google Shape;14569;p84"/>
          <p:cNvGrpSpPr/>
          <p:nvPr/>
        </p:nvGrpSpPr>
        <p:grpSpPr>
          <a:xfrm>
            <a:off x="2543093" y="2836502"/>
            <a:ext cx="356019" cy="356737"/>
            <a:chOff x="3194038" y="2824908"/>
            <a:chExt cx="297700" cy="298300"/>
          </a:xfrm>
        </p:grpSpPr>
        <p:sp>
          <p:nvSpPr>
            <p:cNvPr id="14570" name="Google Shape;14570;p84"/>
            <p:cNvSpPr/>
            <p:nvPr/>
          </p:nvSpPr>
          <p:spPr>
            <a:xfrm>
              <a:off x="3194038" y="2824908"/>
              <a:ext cx="297700" cy="298300"/>
            </a:xfrm>
            <a:custGeom>
              <a:rect b="b" l="l" r="r" t="t"/>
              <a:pathLst>
                <a:path extrusionOk="0" h="11932" w="11908">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84"/>
            <p:cNvSpPr/>
            <p:nvPr/>
          </p:nvSpPr>
          <p:spPr>
            <a:xfrm>
              <a:off x="3233913" y="2848733"/>
              <a:ext cx="11925" cy="8950"/>
            </a:xfrm>
            <a:custGeom>
              <a:rect b="b" l="l" r="r" t="t"/>
              <a:pathLst>
                <a:path extrusionOk="0" h="358" w="477">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84"/>
            <p:cNvSpPr/>
            <p:nvPr/>
          </p:nvSpPr>
          <p:spPr>
            <a:xfrm>
              <a:off x="3320238" y="2848733"/>
              <a:ext cx="14325" cy="8950"/>
            </a:xfrm>
            <a:custGeom>
              <a:rect b="b" l="l" r="r" t="t"/>
              <a:pathLst>
                <a:path extrusionOk="0" h="358" w="573">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84"/>
            <p:cNvSpPr/>
            <p:nvPr/>
          </p:nvSpPr>
          <p:spPr>
            <a:xfrm>
              <a:off x="3342863" y="2848733"/>
              <a:ext cx="14325" cy="8950"/>
            </a:xfrm>
            <a:custGeom>
              <a:rect b="b" l="l" r="r" t="t"/>
              <a:pathLst>
                <a:path extrusionOk="0" h="358" w="573">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84"/>
            <p:cNvSpPr/>
            <p:nvPr/>
          </p:nvSpPr>
          <p:spPr>
            <a:xfrm>
              <a:off x="3275588" y="2848733"/>
              <a:ext cx="14325" cy="8950"/>
            </a:xfrm>
            <a:custGeom>
              <a:rect b="b" l="l" r="r" t="t"/>
              <a:pathLst>
                <a:path extrusionOk="0" h="358" w="573">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84"/>
            <p:cNvSpPr/>
            <p:nvPr/>
          </p:nvSpPr>
          <p:spPr>
            <a:xfrm>
              <a:off x="3298213" y="2848733"/>
              <a:ext cx="14325" cy="8950"/>
            </a:xfrm>
            <a:custGeom>
              <a:rect b="b" l="l" r="r" t="t"/>
              <a:pathLst>
                <a:path extrusionOk="0" h="358" w="573">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84"/>
            <p:cNvSpPr/>
            <p:nvPr/>
          </p:nvSpPr>
          <p:spPr>
            <a:xfrm>
              <a:off x="3253563" y="2848733"/>
              <a:ext cx="14325" cy="8950"/>
            </a:xfrm>
            <a:custGeom>
              <a:rect b="b" l="l" r="r" t="t"/>
              <a:pathLst>
                <a:path extrusionOk="0" h="358" w="573">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84"/>
            <p:cNvSpPr/>
            <p:nvPr/>
          </p:nvSpPr>
          <p:spPr>
            <a:xfrm>
              <a:off x="3364888" y="2848733"/>
              <a:ext cx="11950" cy="8950"/>
            </a:xfrm>
            <a:custGeom>
              <a:rect b="b" l="l" r="r" t="t"/>
              <a:pathLst>
                <a:path extrusionOk="0" h="358" w="478">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8" name="Google Shape;14578;p84"/>
          <p:cNvGrpSpPr/>
          <p:nvPr/>
        </p:nvGrpSpPr>
        <p:grpSpPr>
          <a:xfrm>
            <a:off x="3233738" y="2836323"/>
            <a:ext cx="370281" cy="356946"/>
            <a:chOff x="3644113" y="2824758"/>
            <a:chExt cx="309625" cy="298475"/>
          </a:xfrm>
        </p:grpSpPr>
        <p:sp>
          <p:nvSpPr>
            <p:cNvPr id="14579" name="Google Shape;14579;p84"/>
            <p:cNvSpPr/>
            <p:nvPr/>
          </p:nvSpPr>
          <p:spPr>
            <a:xfrm>
              <a:off x="3780463" y="2959483"/>
              <a:ext cx="50625" cy="8950"/>
            </a:xfrm>
            <a:custGeom>
              <a:rect b="b" l="l" r="r" t="t"/>
              <a:pathLst>
                <a:path extrusionOk="0" h="358" w="2025">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84"/>
            <p:cNvSpPr/>
            <p:nvPr/>
          </p:nvSpPr>
          <p:spPr>
            <a:xfrm>
              <a:off x="3789988" y="2977333"/>
              <a:ext cx="30375" cy="8950"/>
            </a:xfrm>
            <a:custGeom>
              <a:rect b="b" l="l" r="r" t="t"/>
              <a:pathLst>
                <a:path extrusionOk="0" h="358" w="1215">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84"/>
            <p:cNvSpPr/>
            <p:nvPr/>
          </p:nvSpPr>
          <p:spPr>
            <a:xfrm>
              <a:off x="3644113" y="2824758"/>
              <a:ext cx="309625" cy="298475"/>
            </a:xfrm>
            <a:custGeom>
              <a:rect b="b" l="l" r="r" t="t"/>
              <a:pathLst>
                <a:path extrusionOk="0" h="11939" w="12385">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2" name="Google Shape;14582;p84"/>
          <p:cNvGrpSpPr/>
          <p:nvPr/>
        </p:nvGrpSpPr>
        <p:grpSpPr>
          <a:xfrm>
            <a:off x="4022685" y="2836502"/>
            <a:ext cx="356019" cy="352492"/>
            <a:chOff x="4176388" y="2824908"/>
            <a:chExt cx="297700" cy="294750"/>
          </a:xfrm>
        </p:grpSpPr>
        <p:sp>
          <p:nvSpPr>
            <p:cNvPr id="14583" name="Google Shape;14583;p84"/>
            <p:cNvSpPr/>
            <p:nvPr/>
          </p:nvSpPr>
          <p:spPr>
            <a:xfrm>
              <a:off x="4176388" y="2824908"/>
              <a:ext cx="297700" cy="294750"/>
            </a:xfrm>
            <a:custGeom>
              <a:rect b="b" l="l" r="r" t="t"/>
              <a:pathLst>
                <a:path extrusionOk="0" h="11790" w="11908">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84"/>
            <p:cNvSpPr/>
            <p:nvPr/>
          </p:nvSpPr>
          <p:spPr>
            <a:xfrm>
              <a:off x="4300213" y="2959483"/>
              <a:ext cx="49450" cy="8950"/>
            </a:xfrm>
            <a:custGeom>
              <a:rect b="b" l="l" r="r" t="t"/>
              <a:pathLst>
                <a:path extrusionOk="0" h="358" w="1978">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84"/>
            <p:cNvSpPr/>
            <p:nvPr/>
          </p:nvSpPr>
          <p:spPr>
            <a:xfrm>
              <a:off x="4310338" y="2977333"/>
              <a:ext cx="29800" cy="8950"/>
            </a:xfrm>
            <a:custGeom>
              <a:rect b="b" l="l" r="r" t="t"/>
              <a:pathLst>
                <a:path extrusionOk="0" h="358" w="1192">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84"/>
            <p:cNvSpPr/>
            <p:nvPr/>
          </p:nvSpPr>
          <p:spPr>
            <a:xfrm>
              <a:off x="4213888" y="3021983"/>
              <a:ext cx="76225" cy="8950"/>
            </a:xfrm>
            <a:custGeom>
              <a:rect b="b" l="l" r="r" t="t"/>
              <a:pathLst>
                <a:path extrusionOk="0" h="358" w="3049">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84"/>
            <p:cNvSpPr/>
            <p:nvPr/>
          </p:nvSpPr>
          <p:spPr>
            <a:xfrm>
              <a:off x="4213888" y="3041033"/>
              <a:ext cx="76225" cy="8950"/>
            </a:xfrm>
            <a:custGeom>
              <a:rect b="b" l="l" r="r" t="t"/>
              <a:pathLst>
                <a:path extrusionOk="0" h="358" w="3049">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84"/>
            <p:cNvSpPr/>
            <p:nvPr/>
          </p:nvSpPr>
          <p:spPr>
            <a:xfrm>
              <a:off x="4230563" y="3059483"/>
              <a:ext cx="43475" cy="8975"/>
            </a:xfrm>
            <a:custGeom>
              <a:rect b="b" l="l" r="r" t="t"/>
              <a:pathLst>
                <a:path extrusionOk="0" h="359" w="1739">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4"/>
            <p:cNvSpPr/>
            <p:nvPr/>
          </p:nvSpPr>
          <p:spPr>
            <a:xfrm>
              <a:off x="4360338" y="3021383"/>
              <a:ext cx="75050" cy="8950"/>
            </a:xfrm>
            <a:custGeom>
              <a:rect b="b" l="l" r="r" t="t"/>
              <a:pathLst>
                <a:path extrusionOk="0" h="358" w="3002">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84"/>
            <p:cNvSpPr/>
            <p:nvPr/>
          </p:nvSpPr>
          <p:spPr>
            <a:xfrm>
              <a:off x="4360338" y="3039833"/>
              <a:ext cx="75050" cy="8975"/>
            </a:xfrm>
            <a:custGeom>
              <a:rect b="b" l="l" r="r" t="t"/>
              <a:pathLst>
                <a:path extrusionOk="0" h="359" w="3002">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84"/>
            <p:cNvSpPr/>
            <p:nvPr/>
          </p:nvSpPr>
          <p:spPr>
            <a:xfrm>
              <a:off x="4375813" y="3059483"/>
              <a:ext cx="42900" cy="8975"/>
            </a:xfrm>
            <a:custGeom>
              <a:rect b="b" l="l" r="r" t="t"/>
              <a:pathLst>
                <a:path extrusionOk="0" h="359" w="1716">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84"/>
            <p:cNvSpPr/>
            <p:nvPr/>
          </p:nvSpPr>
          <p:spPr>
            <a:xfrm>
              <a:off x="4359738" y="2878508"/>
              <a:ext cx="75650" cy="8950"/>
            </a:xfrm>
            <a:custGeom>
              <a:rect b="b" l="l" r="r" t="t"/>
              <a:pathLst>
                <a:path extrusionOk="0" h="358" w="3026">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84"/>
            <p:cNvSpPr/>
            <p:nvPr/>
          </p:nvSpPr>
          <p:spPr>
            <a:xfrm>
              <a:off x="4359738" y="2896958"/>
              <a:ext cx="75650" cy="8950"/>
            </a:xfrm>
            <a:custGeom>
              <a:rect b="b" l="l" r="r" t="t"/>
              <a:pathLst>
                <a:path extrusionOk="0" h="358" w="3026">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84"/>
            <p:cNvSpPr/>
            <p:nvPr/>
          </p:nvSpPr>
          <p:spPr>
            <a:xfrm>
              <a:off x="4375813" y="2916008"/>
              <a:ext cx="42900" cy="8950"/>
            </a:xfrm>
            <a:custGeom>
              <a:rect b="b" l="l" r="r" t="t"/>
              <a:pathLst>
                <a:path extrusionOk="0" h="358" w="1716">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84"/>
            <p:cNvSpPr/>
            <p:nvPr/>
          </p:nvSpPr>
          <p:spPr>
            <a:xfrm>
              <a:off x="4215663" y="2878508"/>
              <a:ext cx="76250" cy="8950"/>
            </a:xfrm>
            <a:custGeom>
              <a:rect b="b" l="l" r="r" t="t"/>
              <a:pathLst>
                <a:path extrusionOk="0" h="358" w="305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84"/>
            <p:cNvSpPr/>
            <p:nvPr/>
          </p:nvSpPr>
          <p:spPr>
            <a:xfrm>
              <a:off x="4215663" y="2896958"/>
              <a:ext cx="76250" cy="8950"/>
            </a:xfrm>
            <a:custGeom>
              <a:rect b="b" l="l" r="r" t="t"/>
              <a:pathLst>
                <a:path extrusionOk="0" h="358" w="305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84"/>
            <p:cNvSpPr/>
            <p:nvPr/>
          </p:nvSpPr>
          <p:spPr>
            <a:xfrm>
              <a:off x="4231738" y="2916008"/>
              <a:ext cx="43500" cy="8950"/>
            </a:xfrm>
            <a:custGeom>
              <a:rect b="b" l="l" r="r" t="t"/>
              <a:pathLst>
                <a:path extrusionOk="0" h="358" w="174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8" name="Google Shape;14598;p84"/>
          <p:cNvGrpSpPr/>
          <p:nvPr/>
        </p:nvGrpSpPr>
        <p:grpSpPr>
          <a:xfrm>
            <a:off x="4769597" y="2833722"/>
            <a:ext cx="356019" cy="358112"/>
            <a:chOff x="4673513" y="2822583"/>
            <a:chExt cx="297700" cy="299450"/>
          </a:xfrm>
        </p:grpSpPr>
        <p:sp>
          <p:nvSpPr>
            <p:cNvPr id="14599" name="Google Shape;14599;p84"/>
            <p:cNvSpPr/>
            <p:nvPr/>
          </p:nvSpPr>
          <p:spPr>
            <a:xfrm>
              <a:off x="4673513" y="2824333"/>
              <a:ext cx="297700" cy="297700"/>
            </a:xfrm>
            <a:custGeom>
              <a:rect b="b" l="l" r="r" t="t"/>
              <a:pathLst>
                <a:path extrusionOk="0" h="11908" w="11908">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84"/>
            <p:cNvSpPr/>
            <p:nvPr/>
          </p:nvSpPr>
          <p:spPr>
            <a:xfrm>
              <a:off x="4782463" y="2822583"/>
              <a:ext cx="169700" cy="141675"/>
            </a:xfrm>
            <a:custGeom>
              <a:rect b="b" l="l" r="r" t="t"/>
              <a:pathLst>
                <a:path extrusionOk="0" h="5667" w="6788">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1" name="Google Shape;14601;p84"/>
          <p:cNvGrpSpPr/>
          <p:nvPr/>
        </p:nvGrpSpPr>
        <p:grpSpPr>
          <a:xfrm>
            <a:off x="5512951" y="2843648"/>
            <a:ext cx="357455" cy="338201"/>
            <a:chOff x="5167663" y="2830883"/>
            <a:chExt cx="298900" cy="282800"/>
          </a:xfrm>
        </p:grpSpPr>
        <p:sp>
          <p:nvSpPr>
            <p:cNvPr id="14602" name="Google Shape;14602;p84"/>
            <p:cNvSpPr/>
            <p:nvPr/>
          </p:nvSpPr>
          <p:spPr>
            <a:xfrm>
              <a:off x="5299813" y="2873133"/>
              <a:ext cx="36350" cy="42425"/>
            </a:xfrm>
            <a:custGeom>
              <a:rect b="b" l="l" r="r" t="t"/>
              <a:pathLst>
                <a:path extrusionOk="0" h="1697" w="1454">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84"/>
            <p:cNvSpPr/>
            <p:nvPr/>
          </p:nvSpPr>
          <p:spPr>
            <a:xfrm>
              <a:off x="5221838" y="3006508"/>
              <a:ext cx="29775" cy="43475"/>
            </a:xfrm>
            <a:custGeom>
              <a:rect b="b" l="l" r="r" t="t"/>
              <a:pathLst>
                <a:path extrusionOk="0" h="1739" w="1191">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84"/>
            <p:cNvSpPr/>
            <p:nvPr/>
          </p:nvSpPr>
          <p:spPr>
            <a:xfrm>
              <a:off x="5375438" y="3006508"/>
              <a:ext cx="37525" cy="43475"/>
            </a:xfrm>
            <a:custGeom>
              <a:rect b="b" l="l" r="r" t="t"/>
              <a:pathLst>
                <a:path extrusionOk="0" h="1739" w="1501">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84"/>
            <p:cNvSpPr/>
            <p:nvPr/>
          </p:nvSpPr>
          <p:spPr>
            <a:xfrm>
              <a:off x="5167663" y="2830883"/>
              <a:ext cx="298900" cy="282800"/>
            </a:xfrm>
            <a:custGeom>
              <a:rect b="b" l="l" r="r" t="t"/>
              <a:pathLst>
                <a:path extrusionOk="0" h="11312" w="11956">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6" name="Google Shape;14606;p84"/>
          <p:cNvGrpSpPr/>
          <p:nvPr/>
        </p:nvGrpSpPr>
        <p:grpSpPr>
          <a:xfrm>
            <a:off x="6296159" y="2835994"/>
            <a:ext cx="309768" cy="355123"/>
            <a:chOff x="5695138" y="2824483"/>
            <a:chExt cx="259025" cy="296950"/>
          </a:xfrm>
        </p:grpSpPr>
        <p:sp>
          <p:nvSpPr>
            <p:cNvPr id="14607" name="Google Shape;14607;p84"/>
            <p:cNvSpPr/>
            <p:nvPr/>
          </p:nvSpPr>
          <p:spPr>
            <a:xfrm>
              <a:off x="5787438" y="2947558"/>
              <a:ext cx="75025" cy="8950"/>
            </a:xfrm>
            <a:custGeom>
              <a:rect b="b" l="l" r="r" t="t"/>
              <a:pathLst>
                <a:path extrusionOk="0" h="358" w="3001">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84"/>
            <p:cNvSpPr/>
            <p:nvPr/>
          </p:nvSpPr>
          <p:spPr>
            <a:xfrm>
              <a:off x="5787438" y="2968408"/>
              <a:ext cx="75025" cy="8950"/>
            </a:xfrm>
            <a:custGeom>
              <a:rect b="b" l="l" r="r" t="t"/>
              <a:pathLst>
                <a:path extrusionOk="0" h="358" w="3001">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84"/>
            <p:cNvSpPr/>
            <p:nvPr/>
          </p:nvSpPr>
          <p:spPr>
            <a:xfrm>
              <a:off x="5804088" y="2989233"/>
              <a:ext cx="42300" cy="8950"/>
            </a:xfrm>
            <a:custGeom>
              <a:rect b="b" l="l" r="r" t="t"/>
              <a:pathLst>
                <a:path extrusionOk="0" h="358" w="1692">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84"/>
            <p:cNvSpPr/>
            <p:nvPr/>
          </p:nvSpPr>
          <p:spPr>
            <a:xfrm>
              <a:off x="5695138" y="2824483"/>
              <a:ext cx="259025" cy="296950"/>
            </a:xfrm>
            <a:custGeom>
              <a:rect b="b" l="l" r="r" t="t"/>
              <a:pathLst>
                <a:path extrusionOk="0" h="11878" w="10361">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1" name="Google Shape;14611;p84"/>
          <p:cNvSpPr/>
          <p:nvPr/>
        </p:nvSpPr>
        <p:spPr>
          <a:xfrm>
            <a:off x="6997425" y="2836465"/>
            <a:ext cx="356019" cy="355332"/>
          </a:xfrm>
          <a:custGeom>
            <a:rect b="b" l="l" r="r" t="t"/>
            <a:pathLst>
              <a:path extrusionOk="0" h="11885" w="11908">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84"/>
          <p:cNvSpPr/>
          <p:nvPr/>
        </p:nvSpPr>
        <p:spPr>
          <a:xfrm>
            <a:off x="7749323" y="2835777"/>
            <a:ext cx="341071" cy="356019"/>
          </a:xfrm>
          <a:custGeom>
            <a:rect b="b" l="l" r="r" t="t"/>
            <a:pathLst>
              <a:path extrusionOk="0" h="11908" w="11408">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3" name="Google Shape;14613;p84"/>
          <p:cNvGrpSpPr/>
          <p:nvPr/>
        </p:nvGrpSpPr>
        <p:grpSpPr>
          <a:xfrm>
            <a:off x="7751534" y="3421058"/>
            <a:ext cx="351056" cy="355302"/>
            <a:chOff x="6657238" y="3313708"/>
            <a:chExt cx="293550" cy="297100"/>
          </a:xfrm>
        </p:grpSpPr>
        <p:sp>
          <p:nvSpPr>
            <p:cNvPr id="14614" name="Google Shape;14614;p84"/>
            <p:cNvSpPr/>
            <p:nvPr/>
          </p:nvSpPr>
          <p:spPr>
            <a:xfrm>
              <a:off x="6657238" y="3508983"/>
              <a:ext cx="70300" cy="101825"/>
            </a:xfrm>
            <a:custGeom>
              <a:rect b="b" l="l" r="r" t="t"/>
              <a:pathLst>
                <a:path extrusionOk="0" h="4073" w="2812">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84"/>
            <p:cNvSpPr/>
            <p:nvPr/>
          </p:nvSpPr>
          <p:spPr>
            <a:xfrm>
              <a:off x="6676888" y="3468508"/>
              <a:ext cx="33975" cy="34550"/>
            </a:xfrm>
            <a:custGeom>
              <a:rect b="b" l="l" r="r" t="t"/>
              <a:pathLst>
                <a:path extrusionOk="0" h="1382" w="1359">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84"/>
            <p:cNvSpPr/>
            <p:nvPr/>
          </p:nvSpPr>
          <p:spPr>
            <a:xfrm>
              <a:off x="6676313" y="3313708"/>
              <a:ext cx="34550" cy="34550"/>
            </a:xfrm>
            <a:custGeom>
              <a:rect b="b" l="l" r="r" t="t"/>
              <a:pathLst>
                <a:path extrusionOk="0" h="1382" w="1382">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84"/>
            <p:cNvSpPr/>
            <p:nvPr/>
          </p:nvSpPr>
          <p:spPr>
            <a:xfrm>
              <a:off x="6658438" y="3354783"/>
              <a:ext cx="69100" cy="103625"/>
            </a:xfrm>
            <a:custGeom>
              <a:rect b="b" l="l" r="r" t="t"/>
              <a:pathLst>
                <a:path extrusionOk="0" h="4145" w="2764">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84"/>
            <p:cNvSpPr/>
            <p:nvPr/>
          </p:nvSpPr>
          <p:spPr>
            <a:xfrm>
              <a:off x="6731663" y="3508983"/>
              <a:ext cx="70275" cy="101825"/>
            </a:xfrm>
            <a:custGeom>
              <a:rect b="b" l="l" r="r" t="t"/>
              <a:pathLst>
                <a:path extrusionOk="0" h="4073" w="2811">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84"/>
            <p:cNvSpPr/>
            <p:nvPr/>
          </p:nvSpPr>
          <p:spPr>
            <a:xfrm>
              <a:off x="6751313" y="3468508"/>
              <a:ext cx="33975" cy="34550"/>
            </a:xfrm>
            <a:custGeom>
              <a:rect b="b" l="l" r="r" t="t"/>
              <a:pathLst>
                <a:path extrusionOk="0" h="1382" w="1359">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84"/>
            <p:cNvSpPr/>
            <p:nvPr/>
          </p:nvSpPr>
          <p:spPr>
            <a:xfrm>
              <a:off x="6751313" y="3313708"/>
              <a:ext cx="33975" cy="34550"/>
            </a:xfrm>
            <a:custGeom>
              <a:rect b="b" l="l" r="r" t="t"/>
              <a:pathLst>
                <a:path extrusionOk="0" h="1382" w="1359">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84"/>
            <p:cNvSpPr/>
            <p:nvPr/>
          </p:nvSpPr>
          <p:spPr>
            <a:xfrm>
              <a:off x="6732863" y="3354783"/>
              <a:ext cx="69075" cy="103625"/>
            </a:xfrm>
            <a:custGeom>
              <a:rect b="b" l="l" r="r" t="t"/>
              <a:pathLst>
                <a:path extrusionOk="0" h="4145" w="2763">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84"/>
            <p:cNvSpPr/>
            <p:nvPr/>
          </p:nvSpPr>
          <p:spPr>
            <a:xfrm>
              <a:off x="6806088" y="3508983"/>
              <a:ext cx="70275" cy="101825"/>
            </a:xfrm>
            <a:custGeom>
              <a:rect b="b" l="l" r="r" t="t"/>
              <a:pathLst>
                <a:path extrusionOk="0" h="4073" w="2811">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84"/>
            <p:cNvSpPr/>
            <p:nvPr/>
          </p:nvSpPr>
          <p:spPr>
            <a:xfrm>
              <a:off x="6825738" y="3468508"/>
              <a:ext cx="33950" cy="34550"/>
            </a:xfrm>
            <a:custGeom>
              <a:rect b="b" l="l" r="r" t="t"/>
              <a:pathLst>
                <a:path extrusionOk="0" h="1382" w="1358">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84"/>
            <p:cNvSpPr/>
            <p:nvPr/>
          </p:nvSpPr>
          <p:spPr>
            <a:xfrm>
              <a:off x="6825738" y="3313708"/>
              <a:ext cx="33950" cy="34550"/>
            </a:xfrm>
            <a:custGeom>
              <a:rect b="b" l="l" r="r" t="t"/>
              <a:pathLst>
                <a:path extrusionOk="0" h="1382" w="1358">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4"/>
            <p:cNvSpPr/>
            <p:nvPr/>
          </p:nvSpPr>
          <p:spPr>
            <a:xfrm>
              <a:off x="6807288" y="3354783"/>
              <a:ext cx="69075" cy="103625"/>
            </a:xfrm>
            <a:custGeom>
              <a:rect b="b" l="l" r="r" t="t"/>
              <a:pathLst>
                <a:path extrusionOk="0" h="4145" w="2763">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84"/>
            <p:cNvSpPr/>
            <p:nvPr/>
          </p:nvSpPr>
          <p:spPr>
            <a:xfrm>
              <a:off x="6880513" y="3508983"/>
              <a:ext cx="70275" cy="101825"/>
            </a:xfrm>
            <a:custGeom>
              <a:rect b="b" l="l" r="r" t="t"/>
              <a:pathLst>
                <a:path extrusionOk="0" h="4073" w="2811">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84"/>
            <p:cNvSpPr/>
            <p:nvPr/>
          </p:nvSpPr>
          <p:spPr>
            <a:xfrm>
              <a:off x="6900163" y="3468508"/>
              <a:ext cx="33950" cy="34550"/>
            </a:xfrm>
            <a:custGeom>
              <a:rect b="b" l="l" r="r" t="t"/>
              <a:pathLst>
                <a:path extrusionOk="0" h="1382" w="1358">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84"/>
            <p:cNvSpPr/>
            <p:nvPr/>
          </p:nvSpPr>
          <p:spPr>
            <a:xfrm>
              <a:off x="6900163" y="3313708"/>
              <a:ext cx="33950" cy="34550"/>
            </a:xfrm>
            <a:custGeom>
              <a:rect b="b" l="l" r="r" t="t"/>
              <a:pathLst>
                <a:path extrusionOk="0" h="1382" w="1358">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84"/>
            <p:cNvSpPr/>
            <p:nvPr/>
          </p:nvSpPr>
          <p:spPr>
            <a:xfrm>
              <a:off x="6881713" y="3354783"/>
              <a:ext cx="69075" cy="103625"/>
            </a:xfrm>
            <a:custGeom>
              <a:rect b="b" l="l" r="r" t="t"/>
              <a:pathLst>
                <a:path extrusionOk="0" h="4145" w="2763">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30" name="Google Shape;14630;p84"/>
          <p:cNvSpPr/>
          <p:nvPr/>
        </p:nvSpPr>
        <p:spPr>
          <a:xfrm>
            <a:off x="7126312" y="3574088"/>
            <a:ext cx="103984" cy="10703"/>
          </a:xfrm>
          <a:custGeom>
            <a:rect b="b" l="l" r="r" t="t"/>
            <a:pathLst>
              <a:path extrusionOk="0" h="358" w="3478">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84"/>
          <p:cNvSpPr/>
          <p:nvPr/>
        </p:nvSpPr>
        <p:spPr>
          <a:xfrm>
            <a:off x="7126312" y="3600427"/>
            <a:ext cx="103984" cy="10733"/>
          </a:xfrm>
          <a:custGeom>
            <a:rect b="b" l="l" r="r" t="t"/>
            <a:pathLst>
              <a:path extrusionOk="0" h="359" w="3478">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84"/>
          <p:cNvSpPr/>
          <p:nvPr/>
        </p:nvSpPr>
        <p:spPr>
          <a:xfrm>
            <a:off x="7149811" y="3625362"/>
            <a:ext cx="56985" cy="10703"/>
          </a:xfrm>
          <a:custGeom>
            <a:rect b="b" l="l" r="r" t="t"/>
            <a:pathLst>
              <a:path extrusionOk="0" h="358" w="1906">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84"/>
          <p:cNvSpPr/>
          <p:nvPr/>
        </p:nvSpPr>
        <p:spPr>
          <a:xfrm>
            <a:off x="7007411" y="3422450"/>
            <a:ext cx="337513" cy="355302"/>
          </a:xfrm>
          <a:custGeom>
            <a:rect b="b" l="l" r="r" t="t"/>
            <a:pathLst>
              <a:path extrusionOk="0" h="11884" w="11289">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34" name="Google Shape;14634;p84"/>
          <p:cNvGrpSpPr/>
          <p:nvPr/>
        </p:nvGrpSpPr>
        <p:grpSpPr>
          <a:xfrm>
            <a:off x="6273377" y="3422493"/>
            <a:ext cx="356019" cy="355302"/>
            <a:chOff x="5676088" y="3314908"/>
            <a:chExt cx="297700" cy="297100"/>
          </a:xfrm>
        </p:grpSpPr>
        <p:sp>
          <p:nvSpPr>
            <p:cNvPr id="14635" name="Google Shape;14635;p84"/>
            <p:cNvSpPr/>
            <p:nvPr/>
          </p:nvSpPr>
          <p:spPr>
            <a:xfrm>
              <a:off x="5751113" y="3426508"/>
              <a:ext cx="203050" cy="108700"/>
            </a:xfrm>
            <a:custGeom>
              <a:rect b="b" l="l" r="r" t="t"/>
              <a:pathLst>
                <a:path extrusionOk="0" h="4348" w="8122">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84"/>
            <p:cNvSpPr/>
            <p:nvPr/>
          </p:nvSpPr>
          <p:spPr>
            <a:xfrm>
              <a:off x="5676088" y="3314908"/>
              <a:ext cx="297700" cy="297100"/>
            </a:xfrm>
            <a:custGeom>
              <a:rect b="b" l="l" r="r" t="t"/>
              <a:pathLst>
                <a:path extrusionOk="0" h="11884" w="11908">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7" name="Google Shape;14637;p84"/>
          <p:cNvGrpSpPr/>
          <p:nvPr/>
        </p:nvGrpSpPr>
        <p:grpSpPr>
          <a:xfrm>
            <a:off x="5513639" y="3420341"/>
            <a:ext cx="356049" cy="355332"/>
            <a:chOff x="5168238" y="3313108"/>
            <a:chExt cx="297725" cy="297125"/>
          </a:xfrm>
        </p:grpSpPr>
        <p:sp>
          <p:nvSpPr>
            <p:cNvPr id="14638" name="Google Shape;14638;p84"/>
            <p:cNvSpPr/>
            <p:nvPr/>
          </p:nvSpPr>
          <p:spPr>
            <a:xfrm>
              <a:off x="5374238" y="3513858"/>
              <a:ext cx="28600" cy="41000"/>
            </a:xfrm>
            <a:custGeom>
              <a:rect b="b" l="l" r="r" t="t"/>
              <a:pathLst>
                <a:path extrusionOk="0" h="1640" w="1144">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4"/>
            <p:cNvSpPr/>
            <p:nvPr/>
          </p:nvSpPr>
          <p:spPr>
            <a:xfrm>
              <a:off x="5374238" y="3367883"/>
              <a:ext cx="26825" cy="42300"/>
            </a:xfrm>
            <a:custGeom>
              <a:rect b="b" l="l" r="r" t="t"/>
              <a:pathLst>
                <a:path extrusionOk="0" h="1692" w="1073">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4"/>
            <p:cNvSpPr/>
            <p:nvPr/>
          </p:nvSpPr>
          <p:spPr>
            <a:xfrm>
              <a:off x="5234338" y="3369683"/>
              <a:ext cx="17275" cy="40775"/>
            </a:xfrm>
            <a:custGeom>
              <a:rect b="b" l="l" r="r" t="t"/>
              <a:pathLst>
                <a:path extrusionOk="0" h="1631" w="691">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84"/>
            <p:cNvSpPr/>
            <p:nvPr/>
          </p:nvSpPr>
          <p:spPr>
            <a:xfrm>
              <a:off x="5231363" y="3512558"/>
              <a:ext cx="25625" cy="41700"/>
            </a:xfrm>
            <a:custGeom>
              <a:rect b="b" l="l" r="r" t="t"/>
              <a:pathLst>
                <a:path extrusionOk="0" h="1668" w="1025">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84"/>
            <p:cNvSpPr/>
            <p:nvPr/>
          </p:nvSpPr>
          <p:spPr>
            <a:xfrm>
              <a:off x="5168238" y="3313108"/>
              <a:ext cx="297725" cy="297125"/>
            </a:xfrm>
            <a:custGeom>
              <a:rect b="b" l="l" r="r" t="t"/>
              <a:pathLst>
                <a:path extrusionOk="0" h="11885" w="11909">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3" name="Google Shape;14643;p84"/>
          <p:cNvSpPr/>
          <p:nvPr/>
        </p:nvSpPr>
        <p:spPr>
          <a:xfrm>
            <a:off x="4760267" y="3419579"/>
            <a:ext cx="366005" cy="355780"/>
          </a:xfrm>
          <a:custGeom>
            <a:rect b="b" l="l" r="r" t="t"/>
            <a:pathLst>
              <a:path extrusionOk="0" h="11900" w="12242">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4" name="Google Shape;14644;p84"/>
          <p:cNvGrpSpPr/>
          <p:nvPr/>
        </p:nvGrpSpPr>
        <p:grpSpPr>
          <a:xfrm>
            <a:off x="4024091" y="3421058"/>
            <a:ext cx="351056" cy="355302"/>
            <a:chOff x="4177563" y="3313708"/>
            <a:chExt cx="293550" cy="297100"/>
          </a:xfrm>
        </p:grpSpPr>
        <p:sp>
          <p:nvSpPr>
            <p:cNvPr id="14645" name="Google Shape;14645;p84"/>
            <p:cNvSpPr/>
            <p:nvPr/>
          </p:nvSpPr>
          <p:spPr>
            <a:xfrm>
              <a:off x="4281763" y="3352408"/>
              <a:ext cx="165525" cy="8950"/>
            </a:xfrm>
            <a:custGeom>
              <a:rect b="b" l="l" r="r" t="t"/>
              <a:pathLst>
                <a:path extrusionOk="0" h="358" w="6621">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84"/>
            <p:cNvSpPr/>
            <p:nvPr/>
          </p:nvSpPr>
          <p:spPr>
            <a:xfrm>
              <a:off x="4281763" y="3372658"/>
              <a:ext cx="120875" cy="8950"/>
            </a:xfrm>
            <a:custGeom>
              <a:rect b="b" l="l" r="r" t="t"/>
              <a:pathLst>
                <a:path extrusionOk="0" h="358" w="4835">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84"/>
            <p:cNvSpPr/>
            <p:nvPr/>
          </p:nvSpPr>
          <p:spPr>
            <a:xfrm>
              <a:off x="4281763" y="3442908"/>
              <a:ext cx="165525" cy="8950"/>
            </a:xfrm>
            <a:custGeom>
              <a:rect b="b" l="l" r="r" t="t"/>
              <a:pathLst>
                <a:path extrusionOk="0" h="358" w="6621">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84"/>
            <p:cNvSpPr/>
            <p:nvPr/>
          </p:nvSpPr>
          <p:spPr>
            <a:xfrm>
              <a:off x="4281763" y="3463733"/>
              <a:ext cx="120875" cy="8975"/>
            </a:xfrm>
            <a:custGeom>
              <a:rect b="b" l="l" r="r" t="t"/>
              <a:pathLst>
                <a:path extrusionOk="0" h="359" w="4835">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84"/>
            <p:cNvSpPr/>
            <p:nvPr/>
          </p:nvSpPr>
          <p:spPr>
            <a:xfrm>
              <a:off x="4238888" y="3339908"/>
              <a:ext cx="18475" cy="48275"/>
            </a:xfrm>
            <a:custGeom>
              <a:rect b="b" l="l" r="r" t="t"/>
              <a:pathLst>
                <a:path extrusionOk="0" h="1931" w="739">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84"/>
            <p:cNvSpPr/>
            <p:nvPr/>
          </p:nvSpPr>
          <p:spPr>
            <a:xfrm>
              <a:off x="4200188" y="3338908"/>
              <a:ext cx="32175" cy="50700"/>
            </a:xfrm>
            <a:custGeom>
              <a:rect b="b" l="l" r="r" t="t"/>
              <a:pathLst>
                <a:path extrusionOk="0" h="2028" w="1287">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84"/>
            <p:cNvSpPr/>
            <p:nvPr/>
          </p:nvSpPr>
          <p:spPr>
            <a:xfrm>
              <a:off x="4236513" y="3431583"/>
              <a:ext cx="30375" cy="47650"/>
            </a:xfrm>
            <a:custGeom>
              <a:rect b="b" l="l" r="r" t="t"/>
              <a:pathLst>
                <a:path extrusionOk="0" h="1906" w="1215">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4"/>
            <p:cNvSpPr/>
            <p:nvPr/>
          </p:nvSpPr>
          <p:spPr>
            <a:xfrm>
              <a:off x="4200188" y="3431008"/>
              <a:ext cx="30400" cy="47675"/>
            </a:xfrm>
            <a:custGeom>
              <a:rect b="b" l="l" r="r" t="t"/>
              <a:pathLst>
                <a:path extrusionOk="0" h="1907" w="1216">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4"/>
            <p:cNvSpPr/>
            <p:nvPr/>
          </p:nvSpPr>
          <p:spPr>
            <a:xfrm>
              <a:off x="4237113" y="3522083"/>
              <a:ext cx="29200" cy="47050"/>
            </a:xfrm>
            <a:custGeom>
              <a:rect b="b" l="l" r="r" t="t"/>
              <a:pathLst>
                <a:path extrusionOk="0" h="1882" w="1168">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84"/>
            <p:cNvSpPr/>
            <p:nvPr/>
          </p:nvSpPr>
          <p:spPr>
            <a:xfrm>
              <a:off x="4200188" y="3521483"/>
              <a:ext cx="30400" cy="47650"/>
            </a:xfrm>
            <a:custGeom>
              <a:rect b="b" l="l" r="r" t="t"/>
              <a:pathLst>
                <a:path extrusionOk="0" h="1906" w="1216">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84"/>
            <p:cNvSpPr/>
            <p:nvPr/>
          </p:nvSpPr>
          <p:spPr>
            <a:xfrm>
              <a:off x="4281763" y="3533408"/>
              <a:ext cx="165525" cy="8950"/>
            </a:xfrm>
            <a:custGeom>
              <a:rect b="b" l="l" r="r" t="t"/>
              <a:pathLst>
                <a:path extrusionOk="0" h="358" w="6621">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84"/>
            <p:cNvSpPr/>
            <p:nvPr/>
          </p:nvSpPr>
          <p:spPr>
            <a:xfrm>
              <a:off x="4281763" y="3554233"/>
              <a:ext cx="120875" cy="8950"/>
            </a:xfrm>
            <a:custGeom>
              <a:rect b="b" l="l" r="r" t="t"/>
              <a:pathLst>
                <a:path extrusionOk="0" h="358" w="4835">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84"/>
            <p:cNvSpPr/>
            <p:nvPr/>
          </p:nvSpPr>
          <p:spPr>
            <a:xfrm>
              <a:off x="4177563" y="3313708"/>
              <a:ext cx="293550" cy="297100"/>
            </a:xfrm>
            <a:custGeom>
              <a:rect b="b" l="l" r="r" t="t"/>
              <a:pathLst>
                <a:path extrusionOk="0" h="11884" w="11742">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8" name="Google Shape;14658;p84"/>
          <p:cNvSpPr/>
          <p:nvPr/>
        </p:nvSpPr>
        <p:spPr>
          <a:xfrm>
            <a:off x="3247951" y="3420895"/>
            <a:ext cx="356019" cy="356139"/>
          </a:xfrm>
          <a:custGeom>
            <a:rect b="b" l="l" r="r" t="t"/>
            <a:pathLst>
              <a:path extrusionOk="0" h="11912" w="11908">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9" name="Google Shape;14659;p84"/>
          <p:cNvGrpSpPr/>
          <p:nvPr/>
        </p:nvGrpSpPr>
        <p:grpSpPr>
          <a:xfrm>
            <a:off x="2543093" y="3421058"/>
            <a:ext cx="354584" cy="354614"/>
            <a:chOff x="3194038" y="3313708"/>
            <a:chExt cx="296500" cy="296525"/>
          </a:xfrm>
        </p:grpSpPr>
        <p:sp>
          <p:nvSpPr>
            <p:cNvPr id="14660" name="Google Shape;14660;p84"/>
            <p:cNvSpPr/>
            <p:nvPr/>
          </p:nvSpPr>
          <p:spPr>
            <a:xfrm>
              <a:off x="3213088" y="3332633"/>
              <a:ext cx="124450" cy="122800"/>
            </a:xfrm>
            <a:custGeom>
              <a:rect b="b" l="l" r="r" t="t"/>
              <a:pathLst>
                <a:path extrusionOk="0" h="4912" w="4978">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84"/>
            <p:cNvSpPr/>
            <p:nvPr/>
          </p:nvSpPr>
          <p:spPr>
            <a:xfrm>
              <a:off x="3349413" y="3468508"/>
              <a:ext cx="122675" cy="123850"/>
            </a:xfrm>
            <a:custGeom>
              <a:rect b="b" l="l" r="r" t="t"/>
              <a:pathLst>
                <a:path extrusionOk="0" h="4954" w="4907">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84"/>
            <p:cNvSpPr/>
            <p:nvPr/>
          </p:nvSpPr>
          <p:spPr>
            <a:xfrm>
              <a:off x="3349413" y="3313708"/>
              <a:ext cx="141125" cy="142325"/>
            </a:xfrm>
            <a:custGeom>
              <a:rect b="b" l="l" r="r" t="t"/>
              <a:pathLst>
                <a:path extrusionOk="0" h="5693" w="5645">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84"/>
            <p:cNvSpPr/>
            <p:nvPr/>
          </p:nvSpPr>
          <p:spPr>
            <a:xfrm>
              <a:off x="3194038" y="3468508"/>
              <a:ext cx="142300" cy="141725"/>
            </a:xfrm>
            <a:custGeom>
              <a:rect b="b" l="l" r="r" t="t"/>
              <a:pathLst>
                <a:path extrusionOk="0" h="5669" w="5692">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84"/>
            <p:cNvSpPr/>
            <p:nvPr/>
          </p:nvSpPr>
          <p:spPr>
            <a:xfrm>
              <a:off x="3386938" y="3362533"/>
              <a:ext cx="66100" cy="8950"/>
            </a:xfrm>
            <a:custGeom>
              <a:rect b="b" l="l" r="r" t="t"/>
              <a:pathLst>
                <a:path extrusionOk="0" h="358" w="2644">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84"/>
            <p:cNvSpPr/>
            <p:nvPr/>
          </p:nvSpPr>
          <p:spPr>
            <a:xfrm>
              <a:off x="3386338" y="3380383"/>
              <a:ext cx="67300" cy="8950"/>
            </a:xfrm>
            <a:custGeom>
              <a:rect b="b" l="l" r="r" t="t"/>
              <a:pathLst>
                <a:path extrusionOk="0" h="358" w="2692">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84"/>
            <p:cNvSpPr/>
            <p:nvPr/>
          </p:nvSpPr>
          <p:spPr>
            <a:xfrm>
              <a:off x="3400613" y="3398858"/>
              <a:ext cx="38725" cy="8950"/>
            </a:xfrm>
            <a:custGeom>
              <a:rect b="b" l="l" r="r" t="t"/>
              <a:pathLst>
                <a:path extrusionOk="0" h="358" w="1549">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84"/>
            <p:cNvSpPr/>
            <p:nvPr/>
          </p:nvSpPr>
          <p:spPr>
            <a:xfrm>
              <a:off x="3232138" y="3517333"/>
              <a:ext cx="66700" cy="8950"/>
            </a:xfrm>
            <a:custGeom>
              <a:rect b="b" l="l" r="r" t="t"/>
              <a:pathLst>
                <a:path extrusionOk="0" h="358" w="2668">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84"/>
            <p:cNvSpPr/>
            <p:nvPr/>
          </p:nvSpPr>
          <p:spPr>
            <a:xfrm>
              <a:off x="3231538" y="3535783"/>
              <a:ext cx="67300" cy="8950"/>
            </a:xfrm>
            <a:custGeom>
              <a:rect b="b" l="l" r="r" t="t"/>
              <a:pathLst>
                <a:path extrusionOk="0" h="358" w="2692">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84"/>
            <p:cNvSpPr/>
            <p:nvPr/>
          </p:nvSpPr>
          <p:spPr>
            <a:xfrm>
              <a:off x="3245813" y="3553633"/>
              <a:ext cx="38725" cy="8950"/>
            </a:xfrm>
            <a:custGeom>
              <a:rect b="b" l="l" r="r" t="t"/>
              <a:pathLst>
                <a:path extrusionOk="0" h="358" w="1549">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0" name="Google Shape;14670;p84"/>
          <p:cNvGrpSpPr/>
          <p:nvPr/>
        </p:nvGrpSpPr>
        <p:grpSpPr>
          <a:xfrm>
            <a:off x="1778362" y="3430745"/>
            <a:ext cx="359577" cy="338051"/>
            <a:chOff x="2682013" y="3321808"/>
            <a:chExt cx="300675" cy="282675"/>
          </a:xfrm>
        </p:grpSpPr>
        <p:sp>
          <p:nvSpPr>
            <p:cNvPr id="14671" name="Google Shape;14671;p84"/>
            <p:cNvSpPr/>
            <p:nvPr/>
          </p:nvSpPr>
          <p:spPr>
            <a:xfrm>
              <a:off x="2682613" y="3321808"/>
              <a:ext cx="202450" cy="86000"/>
            </a:xfrm>
            <a:custGeom>
              <a:rect b="b" l="l" r="r" t="t"/>
              <a:pathLst>
                <a:path extrusionOk="0" h="3440" w="8098">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84"/>
            <p:cNvSpPr/>
            <p:nvPr/>
          </p:nvSpPr>
          <p:spPr>
            <a:xfrm>
              <a:off x="2682613" y="3419283"/>
              <a:ext cx="252450" cy="86750"/>
            </a:xfrm>
            <a:custGeom>
              <a:rect b="b" l="l" r="r" t="t"/>
              <a:pathLst>
                <a:path extrusionOk="0" h="3470" w="10098">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4"/>
            <p:cNvSpPr/>
            <p:nvPr/>
          </p:nvSpPr>
          <p:spPr>
            <a:xfrm>
              <a:off x="2682013" y="3517908"/>
              <a:ext cx="300675" cy="86575"/>
            </a:xfrm>
            <a:custGeom>
              <a:rect b="b" l="l" r="r" t="t"/>
              <a:pathLst>
                <a:path extrusionOk="0" h="3463" w="12027">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4" name="Google Shape;14674;p84"/>
          <p:cNvGrpSpPr/>
          <p:nvPr/>
        </p:nvGrpSpPr>
        <p:grpSpPr>
          <a:xfrm>
            <a:off x="1091246" y="3420341"/>
            <a:ext cx="291261" cy="356737"/>
            <a:chOff x="2234888" y="3313108"/>
            <a:chExt cx="243550" cy="298300"/>
          </a:xfrm>
        </p:grpSpPr>
        <p:sp>
          <p:nvSpPr>
            <p:cNvPr id="14675" name="Google Shape;14675;p84"/>
            <p:cNvSpPr/>
            <p:nvPr/>
          </p:nvSpPr>
          <p:spPr>
            <a:xfrm>
              <a:off x="2373013" y="3497083"/>
              <a:ext cx="104825" cy="114325"/>
            </a:xfrm>
            <a:custGeom>
              <a:rect b="b" l="l" r="r" t="t"/>
              <a:pathLst>
                <a:path extrusionOk="0" h="4573" w="4193">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84"/>
            <p:cNvSpPr/>
            <p:nvPr/>
          </p:nvSpPr>
          <p:spPr>
            <a:xfrm>
              <a:off x="2403388" y="3432158"/>
              <a:ext cx="29800" cy="46500"/>
            </a:xfrm>
            <a:custGeom>
              <a:rect b="b" l="l" r="r" t="t"/>
              <a:pathLst>
                <a:path extrusionOk="0" h="1860" w="1192">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84"/>
            <p:cNvSpPr/>
            <p:nvPr/>
          </p:nvSpPr>
          <p:spPr>
            <a:xfrm>
              <a:off x="2367063" y="3431983"/>
              <a:ext cx="32175" cy="44275"/>
            </a:xfrm>
            <a:custGeom>
              <a:rect b="b" l="l" r="r" t="t"/>
              <a:pathLst>
                <a:path extrusionOk="0" h="1771" w="1287">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84"/>
            <p:cNvSpPr/>
            <p:nvPr/>
          </p:nvSpPr>
          <p:spPr>
            <a:xfrm>
              <a:off x="2448638" y="3430508"/>
              <a:ext cx="25025" cy="46350"/>
            </a:xfrm>
            <a:custGeom>
              <a:rect b="b" l="l" r="r" t="t"/>
              <a:pathLst>
                <a:path extrusionOk="0" h="1854" w="1001">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84"/>
            <p:cNvSpPr/>
            <p:nvPr/>
          </p:nvSpPr>
          <p:spPr>
            <a:xfrm>
              <a:off x="2443863" y="3435158"/>
              <a:ext cx="10150" cy="10150"/>
            </a:xfrm>
            <a:custGeom>
              <a:rect b="b" l="l" r="r" t="t"/>
              <a:pathLst>
                <a:path extrusionOk="0" h="406" w="406">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84"/>
            <p:cNvSpPr/>
            <p:nvPr/>
          </p:nvSpPr>
          <p:spPr>
            <a:xfrm>
              <a:off x="2468288" y="3464333"/>
              <a:ext cx="10150" cy="10150"/>
            </a:xfrm>
            <a:custGeom>
              <a:rect b="b" l="l" r="r" t="t"/>
              <a:pathLst>
                <a:path extrusionOk="0" h="406" w="406">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84"/>
            <p:cNvSpPr/>
            <p:nvPr/>
          </p:nvSpPr>
          <p:spPr>
            <a:xfrm>
              <a:off x="2234888" y="3380983"/>
              <a:ext cx="107800" cy="230350"/>
            </a:xfrm>
            <a:custGeom>
              <a:rect b="b" l="l" r="r" t="t"/>
              <a:pathLst>
                <a:path extrusionOk="0" h="9214" w="4312">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84"/>
            <p:cNvSpPr/>
            <p:nvPr/>
          </p:nvSpPr>
          <p:spPr>
            <a:xfrm>
              <a:off x="2259913" y="3313108"/>
              <a:ext cx="58375" cy="58375"/>
            </a:xfrm>
            <a:custGeom>
              <a:rect b="b" l="l" r="r" t="t"/>
              <a:pathLst>
                <a:path extrusionOk="0" h="2335" w="2335">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3" name="Google Shape;14683;p84"/>
          <p:cNvGrpSpPr/>
          <p:nvPr/>
        </p:nvGrpSpPr>
        <p:grpSpPr>
          <a:xfrm>
            <a:off x="1058508" y="3989230"/>
            <a:ext cx="357455" cy="356019"/>
            <a:chOff x="2207513" y="3788808"/>
            <a:chExt cx="298900" cy="297700"/>
          </a:xfrm>
        </p:grpSpPr>
        <p:sp>
          <p:nvSpPr>
            <p:cNvPr id="14684" name="Google Shape;14684;p84"/>
            <p:cNvSpPr/>
            <p:nvPr/>
          </p:nvSpPr>
          <p:spPr>
            <a:xfrm>
              <a:off x="2208113" y="3788808"/>
              <a:ext cx="298300" cy="297700"/>
            </a:xfrm>
            <a:custGeom>
              <a:rect b="b" l="l" r="r" t="t"/>
              <a:pathLst>
                <a:path extrusionOk="0" h="11908" w="11932">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84"/>
            <p:cNvSpPr/>
            <p:nvPr/>
          </p:nvSpPr>
          <p:spPr>
            <a:xfrm>
              <a:off x="2207513" y="3944183"/>
              <a:ext cx="142325" cy="142325"/>
            </a:xfrm>
            <a:custGeom>
              <a:rect b="b" l="l" r="r" t="t"/>
              <a:pathLst>
                <a:path extrusionOk="0" h="5693" w="5693">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84"/>
            <p:cNvSpPr/>
            <p:nvPr/>
          </p:nvSpPr>
          <p:spPr>
            <a:xfrm>
              <a:off x="2280138" y="3861433"/>
              <a:ext cx="153050" cy="153625"/>
            </a:xfrm>
            <a:custGeom>
              <a:rect b="b" l="l" r="r" t="t"/>
              <a:pathLst>
                <a:path extrusionOk="0" h="6145" w="6122">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84"/>
            <p:cNvSpPr/>
            <p:nvPr/>
          </p:nvSpPr>
          <p:spPr>
            <a:xfrm>
              <a:off x="2323013" y="3915033"/>
              <a:ext cx="67300" cy="8950"/>
            </a:xfrm>
            <a:custGeom>
              <a:rect b="b" l="l" r="r" t="t"/>
              <a:pathLst>
                <a:path extrusionOk="0" h="358" w="2692">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84"/>
            <p:cNvSpPr/>
            <p:nvPr/>
          </p:nvSpPr>
          <p:spPr>
            <a:xfrm>
              <a:off x="2323013" y="3934083"/>
              <a:ext cx="67300" cy="8950"/>
            </a:xfrm>
            <a:custGeom>
              <a:rect b="b" l="l" r="r" t="t"/>
              <a:pathLst>
                <a:path extrusionOk="0" h="358" w="2692">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84"/>
            <p:cNvSpPr/>
            <p:nvPr/>
          </p:nvSpPr>
          <p:spPr>
            <a:xfrm>
              <a:off x="2337313" y="3951933"/>
              <a:ext cx="38725" cy="8950"/>
            </a:xfrm>
            <a:custGeom>
              <a:rect b="b" l="l" r="r" t="t"/>
              <a:pathLst>
                <a:path extrusionOk="0" h="358" w="1549">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0" name="Google Shape;14690;p84"/>
          <p:cNvGrpSpPr/>
          <p:nvPr/>
        </p:nvGrpSpPr>
        <p:grpSpPr>
          <a:xfrm>
            <a:off x="1781920" y="3990486"/>
            <a:ext cx="353897" cy="354046"/>
            <a:chOff x="2684988" y="3789858"/>
            <a:chExt cx="295925" cy="296050"/>
          </a:xfrm>
        </p:grpSpPr>
        <p:sp>
          <p:nvSpPr>
            <p:cNvPr id="14691" name="Google Shape;14691;p84"/>
            <p:cNvSpPr/>
            <p:nvPr/>
          </p:nvSpPr>
          <p:spPr>
            <a:xfrm>
              <a:off x="2760613" y="3789858"/>
              <a:ext cx="144700" cy="162700"/>
            </a:xfrm>
            <a:custGeom>
              <a:rect b="b" l="l" r="r" t="t"/>
              <a:pathLst>
                <a:path extrusionOk="0" h="6508" w="5788">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84"/>
            <p:cNvSpPr/>
            <p:nvPr/>
          </p:nvSpPr>
          <p:spPr>
            <a:xfrm>
              <a:off x="2684988" y="3923058"/>
              <a:ext cx="144100" cy="162850"/>
            </a:xfrm>
            <a:custGeom>
              <a:rect b="b" l="l" r="r" t="t"/>
              <a:pathLst>
                <a:path extrusionOk="0" h="6514" w="5764">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84"/>
            <p:cNvSpPr/>
            <p:nvPr/>
          </p:nvSpPr>
          <p:spPr>
            <a:xfrm>
              <a:off x="2836813" y="3922458"/>
              <a:ext cx="144100" cy="162275"/>
            </a:xfrm>
            <a:custGeom>
              <a:rect b="b" l="l" r="r" t="t"/>
              <a:pathLst>
                <a:path extrusionOk="0" h="6491" w="5764">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84"/>
            <p:cNvSpPr/>
            <p:nvPr/>
          </p:nvSpPr>
          <p:spPr>
            <a:xfrm>
              <a:off x="2796338" y="3848333"/>
              <a:ext cx="73850" cy="8975"/>
            </a:xfrm>
            <a:custGeom>
              <a:rect b="b" l="l" r="r" t="t"/>
              <a:pathLst>
                <a:path extrusionOk="0" h="359" w="2954">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84"/>
            <p:cNvSpPr/>
            <p:nvPr/>
          </p:nvSpPr>
          <p:spPr>
            <a:xfrm>
              <a:off x="2796338" y="3866808"/>
              <a:ext cx="73850" cy="8950"/>
            </a:xfrm>
            <a:custGeom>
              <a:rect b="b" l="l" r="r" t="t"/>
              <a:pathLst>
                <a:path extrusionOk="0" h="358" w="2954">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84"/>
            <p:cNvSpPr/>
            <p:nvPr/>
          </p:nvSpPr>
          <p:spPr>
            <a:xfrm>
              <a:off x="2812413" y="3885258"/>
              <a:ext cx="41700" cy="8950"/>
            </a:xfrm>
            <a:custGeom>
              <a:rect b="b" l="l" r="r" t="t"/>
              <a:pathLst>
                <a:path extrusionOk="0" h="358" w="1668">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84"/>
            <p:cNvSpPr/>
            <p:nvPr/>
          </p:nvSpPr>
          <p:spPr>
            <a:xfrm>
              <a:off x="2873138" y="3981708"/>
              <a:ext cx="73850" cy="8950"/>
            </a:xfrm>
            <a:custGeom>
              <a:rect b="b" l="l" r="r" t="t"/>
              <a:pathLst>
                <a:path extrusionOk="0" h="358" w="2954">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84"/>
            <p:cNvSpPr/>
            <p:nvPr/>
          </p:nvSpPr>
          <p:spPr>
            <a:xfrm>
              <a:off x="2873138" y="4000158"/>
              <a:ext cx="74425" cy="8950"/>
            </a:xfrm>
            <a:custGeom>
              <a:rect b="b" l="l" r="r" t="t"/>
              <a:pathLst>
                <a:path extrusionOk="0" h="358" w="2977">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84"/>
            <p:cNvSpPr/>
            <p:nvPr/>
          </p:nvSpPr>
          <p:spPr>
            <a:xfrm>
              <a:off x="2888613" y="4018608"/>
              <a:ext cx="41100" cy="8950"/>
            </a:xfrm>
            <a:custGeom>
              <a:rect b="b" l="l" r="r" t="t"/>
              <a:pathLst>
                <a:path extrusionOk="0" h="358" w="1644">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84"/>
            <p:cNvSpPr/>
            <p:nvPr/>
          </p:nvSpPr>
          <p:spPr>
            <a:xfrm>
              <a:off x="2720113" y="3981708"/>
              <a:ext cx="73250" cy="8950"/>
            </a:xfrm>
            <a:custGeom>
              <a:rect b="b" l="l" r="r" t="t"/>
              <a:pathLst>
                <a:path extrusionOk="0" h="358" w="293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84"/>
            <p:cNvSpPr/>
            <p:nvPr/>
          </p:nvSpPr>
          <p:spPr>
            <a:xfrm>
              <a:off x="2720113" y="4000158"/>
              <a:ext cx="74450" cy="8950"/>
            </a:xfrm>
            <a:custGeom>
              <a:rect b="b" l="l" r="r" t="t"/>
              <a:pathLst>
                <a:path extrusionOk="0" h="358" w="2978">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84"/>
            <p:cNvSpPr/>
            <p:nvPr/>
          </p:nvSpPr>
          <p:spPr>
            <a:xfrm>
              <a:off x="2735588" y="4018608"/>
              <a:ext cx="41125" cy="8950"/>
            </a:xfrm>
            <a:custGeom>
              <a:rect b="b" l="l" r="r" t="t"/>
              <a:pathLst>
                <a:path extrusionOk="0" h="358" w="1645">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3" name="Google Shape;14703;p84"/>
          <p:cNvGrpSpPr/>
          <p:nvPr/>
        </p:nvGrpSpPr>
        <p:grpSpPr>
          <a:xfrm>
            <a:off x="2544498" y="4004837"/>
            <a:ext cx="356019" cy="326899"/>
            <a:chOff x="3195213" y="3801858"/>
            <a:chExt cx="297700" cy="273350"/>
          </a:xfrm>
        </p:grpSpPr>
        <p:sp>
          <p:nvSpPr>
            <p:cNvPr id="14704" name="Google Shape;14704;p84"/>
            <p:cNvSpPr/>
            <p:nvPr/>
          </p:nvSpPr>
          <p:spPr>
            <a:xfrm>
              <a:off x="3195213" y="3801858"/>
              <a:ext cx="297700" cy="273350"/>
            </a:xfrm>
            <a:custGeom>
              <a:rect b="b" l="l" r="r" t="t"/>
              <a:pathLst>
                <a:path extrusionOk="0" h="10934" w="11908">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84"/>
            <p:cNvSpPr/>
            <p:nvPr/>
          </p:nvSpPr>
          <p:spPr>
            <a:xfrm>
              <a:off x="3445263" y="4003733"/>
              <a:ext cx="26225" cy="44075"/>
            </a:xfrm>
            <a:custGeom>
              <a:rect b="b" l="l" r="r" t="t"/>
              <a:pathLst>
                <a:path extrusionOk="0" h="1763" w="1049">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84"/>
            <p:cNvSpPr/>
            <p:nvPr/>
          </p:nvSpPr>
          <p:spPr>
            <a:xfrm>
              <a:off x="3412538" y="4003583"/>
              <a:ext cx="27400" cy="42750"/>
            </a:xfrm>
            <a:custGeom>
              <a:rect b="b" l="l" r="r" t="t"/>
              <a:pathLst>
                <a:path extrusionOk="0" h="1710" w="1096">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84"/>
            <p:cNvSpPr/>
            <p:nvPr/>
          </p:nvSpPr>
          <p:spPr>
            <a:xfrm>
              <a:off x="3244638" y="4003733"/>
              <a:ext cx="27400" cy="41700"/>
            </a:xfrm>
            <a:custGeom>
              <a:rect b="b" l="l" r="r" t="t"/>
              <a:pathLst>
                <a:path extrusionOk="0" h="1668" w="1096">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84"/>
            <p:cNvSpPr/>
            <p:nvPr/>
          </p:nvSpPr>
          <p:spPr>
            <a:xfrm>
              <a:off x="3214263" y="4002858"/>
              <a:ext cx="27425" cy="42850"/>
            </a:xfrm>
            <a:custGeom>
              <a:rect b="b" l="l" r="r" t="t"/>
              <a:pathLst>
                <a:path extrusionOk="0" h="1714" w="1097">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84"/>
            <p:cNvSpPr/>
            <p:nvPr/>
          </p:nvSpPr>
          <p:spPr>
            <a:xfrm>
              <a:off x="3350613" y="3828708"/>
              <a:ext cx="17275" cy="44175"/>
            </a:xfrm>
            <a:custGeom>
              <a:rect b="b" l="l" r="r" t="t"/>
              <a:pathLst>
                <a:path extrusionOk="0" h="1767" w="691">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84"/>
            <p:cNvSpPr/>
            <p:nvPr/>
          </p:nvSpPr>
          <p:spPr>
            <a:xfrm>
              <a:off x="3316663" y="3827458"/>
              <a:ext cx="29200" cy="44875"/>
            </a:xfrm>
            <a:custGeom>
              <a:rect b="b" l="l" r="r" t="t"/>
              <a:pathLst>
                <a:path extrusionOk="0" h="1795" w="1168">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1" name="Google Shape;14711;p84"/>
          <p:cNvGrpSpPr/>
          <p:nvPr/>
        </p:nvGrpSpPr>
        <p:grpSpPr>
          <a:xfrm>
            <a:off x="3247999" y="3991263"/>
            <a:ext cx="356019" cy="356139"/>
            <a:chOff x="3656038" y="3790508"/>
            <a:chExt cx="297700" cy="297800"/>
          </a:xfrm>
        </p:grpSpPr>
        <p:sp>
          <p:nvSpPr>
            <p:cNvPr id="14712" name="Google Shape;14712;p84"/>
            <p:cNvSpPr/>
            <p:nvPr/>
          </p:nvSpPr>
          <p:spPr>
            <a:xfrm>
              <a:off x="3871563" y="3876333"/>
              <a:ext cx="28600" cy="39900"/>
            </a:xfrm>
            <a:custGeom>
              <a:rect b="b" l="l" r="r" t="t"/>
              <a:pathLst>
                <a:path extrusionOk="0" h="1596" w="1144">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84"/>
            <p:cNvSpPr/>
            <p:nvPr/>
          </p:nvSpPr>
          <p:spPr>
            <a:xfrm>
              <a:off x="3799513" y="3812033"/>
              <a:ext cx="35150" cy="40625"/>
            </a:xfrm>
            <a:custGeom>
              <a:rect b="b" l="l" r="r" t="t"/>
              <a:pathLst>
                <a:path extrusionOk="0" h="1625" w="1406">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84"/>
            <p:cNvSpPr/>
            <p:nvPr/>
          </p:nvSpPr>
          <p:spPr>
            <a:xfrm>
              <a:off x="3916788" y="4003133"/>
              <a:ext cx="30400" cy="39325"/>
            </a:xfrm>
            <a:custGeom>
              <a:rect b="b" l="l" r="r" t="t"/>
              <a:pathLst>
                <a:path extrusionOk="0" h="1573" w="1216">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84"/>
            <p:cNvSpPr/>
            <p:nvPr/>
          </p:nvSpPr>
          <p:spPr>
            <a:xfrm>
              <a:off x="3833438" y="3939933"/>
              <a:ext cx="34575" cy="39425"/>
            </a:xfrm>
            <a:custGeom>
              <a:rect b="b" l="l" r="r" t="t"/>
              <a:pathLst>
                <a:path extrusionOk="0" h="1577" w="1383">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4"/>
            <p:cNvSpPr/>
            <p:nvPr/>
          </p:nvSpPr>
          <p:spPr>
            <a:xfrm>
              <a:off x="3656038" y="3790508"/>
              <a:ext cx="297700" cy="297800"/>
            </a:xfrm>
            <a:custGeom>
              <a:rect b="b" l="l" r="r" t="t"/>
              <a:pathLst>
                <a:path extrusionOk="0" h="11912" w="11908">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7" name="Google Shape;14717;p84"/>
          <p:cNvGrpSpPr/>
          <p:nvPr/>
        </p:nvGrpSpPr>
        <p:grpSpPr>
          <a:xfrm>
            <a:off x="4031151" y="3989898"/>
            <a:ext cx="355330" cy="353179"/>
            <a:chOff x="3688251" y="4146473"/>
            <a:chExt cx="355330" cy="353179"/>
          </a:xfrm>
        </p:grpSpPr>
        <p:sp>
          <p:nvSpPr>
            <p:cNvPr id="14718" name="Google Shape;14718;p84"/>
            <p:cNvSpPr/>
            <p:nvPr/>
          </p:nvSpPr>
          <p:spPr>
            <a:xfrm>
              <a:off x="3688251" y="4152153"/>
              <a:ext cx="348216" cy="347499"/>
            </a:xfrm>
            <a:custGeom>
              <a:rect b="b" l="l" r="r" t="t"/>
              <a:pathLst>
                <a:path extrusionOk="0" h="11623" w="11647">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84"/>
            <p:cNvSpPr/>
            <p:nvPr/>
          </p:nvSpPr>
          <p:spPr>
            <a:xfrm>
              <a:off x="3886200" y="4146473"/>
              <a:ext cx="157380" cy="157380"/>
            </a:xfrm>
            <a:custGeom>
              <a:rect b="b" l="l" r="r" t="t"/>
              <a:pathLst>
                <a:path extrusionOk="0" h="5264" w="5264">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0" name="Google Shape;14720;p84"/>
          <p:cNvGrpSpPr/>
          <p:nvPr/>
        </p:nvGrpSpPr>
        <p:grpSpPr>
          <a:xfrm>
            <a:off x="4769597" y="3989948"/>
            <a:ext cx="356019" cy="356019"/>
            <a:chOff x="4673513" y="3789408"/>
            <a:chExt cx="297700" cy="297700"/>
          </a:xfrm>
        </p:grpSpPr>
        <p:sp>
          <p:nvSpPr>
            <p:cNvPr id="14721" name="Google Shape;14721;p84"/>
            <p:cNvSpPr/>
            <p:nvPr/>
          </p:nvSpPr>
          <p:spPr>
            <a:xfrm>
              <a:off x="4709213" y="3803083"/>
              <a:ext cx="255450" cy="176850"/>
            </a:xfrm>
            <a:custGeom>
              <a:rect b="b" l="l" r="r" t="t"/>
              <a:pathLst>
                <a:path extrusionOk="0" h="7074" w="10218">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84"/>
            <p:cNvSpPr/>
            <p:nvPr/>
          </p:nvSpPr>
          <p:spPr>
            <a:xfrm>
              <a:off x="4710413" y="3887633"/>
              <a:ext cx="254850" cy="152450"/>
            </a:xfrm>
            <a:custGeom>
              <a:rect b="b" l="l" r="r" t="t"/>
              <a:pathLst>
                <a:path extrusionOk="0" h="6098" w="10194">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84"/>
            <p:cNvSpPr/>
            <p:nvPr/>
          </p:nvSpPr>
          <p:spPr>
            <a:xfrm>
              <a:off x="4673513" y="3789408"/>
              <a:ext cx="297700" cy="297700"/>
            </a:xfrm>
            <a:custGeom>
              <a:rect b="b" l="l" r="r" t="t"/>
              <a:pathLst>
                <a:path extrusionOk="0" h="11908" w="11908">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4" name="Google Shape;14724;p84"/>
          <p:cNvGrpSpPr/>
          <p:nvPr/>
        </p:nvGrpSpPr>
        <p:grpSpPr>
          <a:xfrm>
            <a:off x="5522189" y="3989948"/>
            <a:ext cx="356019" cy="353179"/>
            <a:chOff x="5175388" y="3789408"/>
            <a:chExt cx="297700" cy="295325"/>
          </a:xfrm>
        </p:grpSpPr>
        <p:sp>
          <p:nvSpPr>
            <p:cNvPr id="14725" name="Google Shape;14725;p84"/>
            <p:cNvSpPr/>
            <p:nvPr/>
          </p:nvSpPr>
          <p:spPr>
            <a:xfrm>
              <a:off x="5176588" y="3789408"/>
              <a:ext cx="296500" cy="91700"/>
            </a:xfrm>
            <a:custGeom>
              <a:rect b="b" l="l" r="r" t="t"/>
              <a:pathLst>
                <a:path extrusionOk="0" h="3668" w="1186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84"/>
            <p:cNvSpPr/>
            <p:nvPr/>
          </p:nvSpPr>
          <p:spPr>
            <a:xfrm>
              <a:off x="5175388" y="3892983"/>
              <a:ext cx="297700" cy="90525"/>
            </a:xfrm>
            <a:custGeom>
              <a:rect b="b" l="l" r="r" t="t"/>
              <a:pathLst>
                <a:path extrusionOk="0" h="3621" w="11908">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84"/>
            <p:cNvSpPr/>
            <p:nvPr/>
          </p:nvSpPr>
          <p:spPr>
            <a:xfrm>
              <a:off x="5175388" y="3994808"/>
              <a:ext cx="297700" cy="89925"/>
            </a:xfrm>
            <a:custGeom>
              <a:rect b="b" l="l" r="r" t="t"/>
              <a:pathLst>
                <a:path extrusionOk="0" h="3597" w="11908">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8" name="Google Shape;14728;p84"/>
          <p:cNvGrpSpPr/>
          <p:nvPr/>
        </p:nvGrpSpPr>
        <p:grpSpPr>
          <a:xfrm>
            <a:off x="6273377" y="3989230"/>
            <a:ext cx="364570" cy="355750"/>
            <a:chOff x="5676088" y="3788808"/>
            <a:chExt cx="304850" cy="297475"/>
          </a:xfrm>
        </p:grpSpPr>
        <p:sp>
          <p:nvSpPr>
            <p:cNvPr id="14729" name="Google Shape;14729;p84"/>
            <p:cNvSpPr/>
            <p:nvPr/>
          </p:nvSpPr>
          <p:spPr>
            <a:xfrm>
              <a:off x="5676088" y="3788808"/>
              <a:ext cx="304850" cy="297475"/>
            </a:xfrm>
            <a:custGeom>
              <a:rect b="b" l="l" r="r" t="t"/>
              <a:pathLst>
                <a:path extrusionOk="0" h="11899" w="12194">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84"/>
            <p:cNvSpPr/>
            <p:nvPr/>
          </p:nvSpPr>
          <p:spPr>
            <a:xfrm>
              <a:off x="5861263" y="3905883"/>
              <a:ext cx="30975" cy="62750"/>
            </a:xfrm>
            <a:custGeom>
              <a:rect b="b" l="l" r="r" t="t"/>
              <a:pathLst>
                <a:path extrusionOk="0" h="2510" w="1239">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84"/>
            <p:cNvSpPr/>
            <p:nvPr/>
          </p:nvSpPr>
          <p:spPr>
            <a:xfrm>
              <a:off x="5747538" y="3906083"/>
              <a:ext cx="42300" cy="66725"/>
            </a:xfrm>
            <a:custGeom>
              <a:rect b="b" l="l" r="r" t="t"/>
              <a:pathLst>
                <a:path extrusionOk="0" h="2669" w="1692">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84"/>
            <p:cNvSpPr/>
            <p:nvPr/>
          </p:nvSpPr>
          <p:spPr>
            <a:xfrm>
              <a:off x="5798738" y="3904308"/>
              <a:ext cx="41100" cy="67075"/>
            </a:xfrm>
            <a:custGeom>
              <a:rect b="b" l="l" r="r" t="t"/>
              <a:pathLst>
                <a:path extrusionOk="0" h="2683" w="1644">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84"/>
            <p:cNvSpPr/>
            <p:nvPr/>
          </p:nvSpPr>
          <p:spPr>
            <a:xfrm>
              <a:off x="5851713" y="3909058"/>
              <a:ext cx="14925" cy="14925"/>
            </a:xfrm>
            <a:custGeom>
              <a:rect b="b" l="l" r="r" t="t"/>
              <a:pathLst>
                <a:path extrusionOk="0" h="597" w="597">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84"/>
            <p:cNvSpPr/>
            <p:nvPr/>
          </p:nvSpPr>
          <p:spPr>
            <a:xfrm>
              <a:off x="5888038" y="3951933"/>
              <a:ext cx="14925" cy="14900"/>
            </a:xfrm>
            <a:custGeom>
              <a:rect b="b" l="l" r="r" t="t"/>
              <a:pathLst>
                <a:path extrusionOk="0" h="596" w="597">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5" name="Google Shape;14735;p84"/>
          <p:cNvGrpSpPr/>
          <p:nvPr/>
        </p:nvGrpSpPr>
        <p:grpSpPr>
          <a:xfrm>
            <a:off x="6997507" y="3989948"/>
            <a:ext cx="356019" cy="356737"/>
            <a:chOff x="6154163" y="3789408"/>
            <a:chExt cx="297700" cy="298300"/>
          </a:xfrm>
        </p:grpSpPr>
        <p:sp>
          <p:nvSpPr>
            <p:cNvPr id="14736" name="Google Shape;14736;p84"/>
            <p:cNvSpPr/>
            <p:nvPr/>
          </p:nvSpPr>
          <p:spPr>
            <a:xfrm>
              <a:off x="6283363" y="3813208"/>
              <a:ext cx="15500" cy="8975"/>
            </a:xfrm>
            <a:custGeom>
              <a:rect b="b" l="l" r="r" t="t"/>
              <a:pathLst>
                <a:path extrusionOk="0" h="359" w="62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84"/>
            <p:cNvSpPr/>
            <p:nvPr/>
          </p:nvSpPr>
          <p:spPr>
            <a:xfrm>
              <a:off x="6260138" y="3813208"/>
              <a:ext cx="14925" cy="8975"/>
            </a:xfrm>
            <a:custGeom>
              <a:rect b="b" l="l" r="r" t="t"/>
              <a:pathLst>
                <a:path extrusionOk="0" h="359" w="597">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84"/>
            <p:cNvSpPr/>
            <p:nvPr/>
          </p:nvSpPr>
          <p:spPr>
            <a:xfrm>
              <a:off x="6376238" y="3813208"/>
              <a:ext cx="14900" cy="8975"/>
            </a:xfrm>
            <a:custGeom>
              <a:rect b="b" l="l" r="r" t="t"/>
              <a:pathLst>
                <a:path extrusionOk="0" h="359" w="596">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84"/>
            <p:cNvSpPr/>
            <p:nvPr/>
          </p:nvSpPr>
          <p:spPr>
            <a:xfrm>
              <a:off x="6329813" y="3813208"/>
              <a:ext cx="14900" cy="8975"/>
            </a:xfrm>
            <a:custGeom>
              <a:rect b="b" l="l" r="r" t="t"/>
              <a:pathLst>
                <a:path extrusionOk="0" h="359" w="596">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84"/>
            <p:cNvSpPr/>
            <p:nvPr/>
          </p:nvSpPr>
          <p:spPr>
            <a:xfrm>
              <a:off x="6353013" y="3813208"/>
              <a:ext cx="14925" cy="8975"/>
            </a:xfrm>
            <a:custGeom>
              <a:rect b="b" l="l" r="r" t="t"/>
              <a:pathLst>
                <a:path extrusionOk="0" h="359" w="597">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84"/>
            <p:cNvSpPr/>
            <p:nvPr/>
          </p:nvSpPr>
          <p:spPr>
            <a:xfrm>
              <a:off x="6305988" y="3813208"/>
              <a:ext cx="16100" cy="8975"/>
            </a:xfrm>
            <a:custGeom>
              <a:rect b="b" l="l" r="r" t="t"/>
              <a:pathLst>
                <a:path extrusionOk="0" h="359" w="644">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84"/>
            <p:cNvSpPr/>
            <p:nvPr/>
          </p:nvSpPr>
          <p:spPr>
            <a:xfrm>
              <a:off x="6191088" y="3813208"/>
              <a:ext cx="14900" cy="8975"/>
            </a:xfrm>
            <a:custGeom>
              <a:rect b="b" l="l" r="r" t="t"/>
              <a:pathLst>
                <a:path extrusionOk="0" h="359" w="596">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84"/>
            <p:cNvSpPr/>
            <p:nvPr/>
          </p:nvSpPr>
          <p:spPr>
            <a:xfrm>
              <a:off x="6213713" y="3813208"/>
              <a:ext cx="14900" cy="8975"/>
            </a:xfrm>
            <a:custGeom>
              <a:rect b="b" l="l" r="r" t="t"/>
              <a:pathLst>
                <a:path extrusionOk="0" h="359" w="596">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84"/>
            <p:cNvSpPr/>
            <p:nvPr/>
          </p:nvSpPr>
          <p:spPr>
            <a:xfrm>
              <a:off x="6236913" y="3813208"/>
              <a:ext cx="14925" cy="8975"/>
            </a:xfrm>
            <a:custGeom>
              <a:rect b="b" l="l" r="r" t="t"/>
              <a:pathLst>
                <a:path extrusionOk="0" h="359" w="597">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84"/>
            <p:cNvSpPr/>
            <p:nvPr/>
          </p:nvSpPr>
          <p:spPr>
            <a:xfrm>
              <a:off x="6307188" y="3873358"/>
              <a:ext cx="14900" cy="8950"/>
            </a:xfrm>
            <a:custGeom>
              <a:rect b="b" l="l" r="r" t="t"/>
              <a:pathLst>
                <a:path extrusionOk="0" h="358" w="596">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84"/>
            <p:cNvSpPr/>
            <p:nvPr/>
          </p:nvSpPr>
          <p:spPr>
            <a:xfrm>
              <a:off x="6191088" y="3873358"/>
              <a:ext cx="14900" cy="8950"/>
            </a:xfrm>
            <a:custGeom>
              <a:rect b="b" l="l" r="r" t="t"/>
              <a:pathLst>
                <a:path extrusionOk="0" h="358" w="596">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84"/>
            <p:cNvSpPr/>
            <p:nvPr/>
          </p:nvSpPr>
          <p:spPr>
            <a:xfrm>
              <a:off x="6236913" y="3873358"/>
              <a:ext cx="14925" cy="8950"/>
            </a:xfrm>
            <a:custGeom>
              <a:rect b="b" l="l" r="r" t="t"/>
              <a:pathLst>
                <a:path extrusionOk="0" h="358" w="597">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84"/>
            <p:cNvSpPr/>
            <p:nvPr/>
          </p:nvSpPr>
          <p:spPr>
            <a:xfrm>
              <a:off x="6260738" y="3873358"/>
              <a:ext cx="14325" cy="8950"/>
            </a:xfrm>
            <a:custGeom>
              <a:rect b="b" l="l" r="r" t="t"/>
              <a:pathLst>
                <a:path extrusionOk="0" h="358" w="573">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84"/>
            <p:cNvSpPr/>
            <p:nvPr/>
          </p:nvSpPr>
          <p:spPr>
            <a:xfrm>
              <a:off x="6213713" y="3873358"/>
              <a:ext cx="14900" cy="8950"/>
            </a:xfrm>
            <a:custGeom>
              <a:rect b="b" l="l" r="r" t="t"/>
              <a:pathLst>
                <a:path extrusionOk="0" h="358" w="596">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84"/>
            <p:cNvSpPr/>
            <p:nvPr/>
          </p:nvSpPr>
          <p:spPr>
            <a:xfrm>
              <a:off x="6283963" y="3873358"/>
              <a:ext cx="14900" cy="8950"/>
            </a:xfrm>
            <a:custGeom>
              <a:rect b="b" l="l" r="r" t="t"/>
              <a:pathLst>
                <a:path extrusionOk="0" h="358" w="596">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84"/>
            <p:cNvSpPr/>
            <p:nvPr/>
          </p:nvSpPr>
          <p:spPr>
            <a:xfrm>
              <a:off x="6154163" y="3789408"/>
              <a:ext cx="297700" cy="298300"/>
            </a:xfrm>
            <a:custGeom>
              <a:rect b="b" l="l" r="r" t="t"/>
              <a:pathLst>
                <a:path extrusionOk="0" h="11932" w="11908">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2" name="Google Shape;14752;p84"/>
          <p:cNvGrpSpPr/>
          <p:nvPr/>
        </p:nvGrpSpPr>
        <p:grpSpPr>
          <a:xfrm>
            <a:off x="7740860" y="3992609"/>
            <a:ext cx="356049" cy="353359"/>
            <a:chOff x="6648313" y="3791633"/>
            <a:chExt cx="297725" cy="295475"/>
          </a:xfrm>
        </p:grpSpPr>
        <p:sp>
          <p:nvSpPr>
            <p:cNvPr id="14753" name="Google Shape;14753;p84"/>
            <p:cNvSpPr/>
            <p:nvPr/>
          </p:nvSpPr>
          <p:spPr>
            <a:xfrm>
              <a:off x="6763213" y="3914433"/>
              <a:ext cx="68500" cy="8950"/>
            </a:xfrm>
            <a:custGeom>
              <a:rect b="b" l="l" r="r" t="t"/>
              <a:pathLst>
                <a:path extrusionOk="0" h="358" w="274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84"/>
            <p:cNvSpPr/>
            <p:nvPr/>
          </p:nvSpPr>
          <p:spPr>
            <a:xfrm>
              <a:off x="6763213" y="3934083"/>
              <a:ext cx="68500" cy="8950"/>
            </a:xfrm>
            <a:custGeom>
              <a:rect b="b" l="l" r="r" t="t"/>
              <a:pathLst>
                <a:path extrusionOk="0" h="358" w="274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84"/>
            <p:cNvSpPr/>
            <p:nvPr/>
          </p:nvSpPr>
          <p:spPr>
            <a:xfrm>
              <a:off x="6778713" y="3952533"/>
              <a:ext cx="38125" cy="8950"/>
            </a:xfrm>
            <a:custGeom>
              <a:rect b="b" l="l" r="r" t="t"/>
              <a:pathLst>
                <a:path extrusionOk="0" h="358" w="1525">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84"/>
            <p:cNvSpPr/>
            <p:nvPr/>
          </p:nvSpPr>
          <p:spPr>
            <a:xfrm>
              <a:off x="6732863" y="3873358"/>
              <a:ext cx="129225" cy="129800"/>
            </a:xfrm>
            <a:custGeom>
              <a:rect b="b" l="l" r="r" t="t"/>
              <a:pathLst>
                <a:path extrusionOk="0" h="5192" w="5169">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84"/>
            <p:cNvSpPr/>
            <p:nvPr/>
          </p:nvSpPr>
          <p:spPr>
            <a:xfrm>
              <a:off x="6648313" y="3791633"/>
              <a:ext cx="297725" cy="295475"/>
            </a:xfrm>
            <a:custGeom>
              <a:rect b="b" l="l" r="r" t="t"/>
              <a:pathLst>
                <a:path extrusionOk="0" h="11819" w="11909">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8" name="Google Shape;14758;p84"/>
          <p:cNvGrpSpPr/>
          <p:nvPr/>
        </p:nvGrpSpPr>
        <p:grpSpPr>
          <a:xfrm>
            <a:off x="4023373" y="1767816"/>
            <a:ext cx="358172" cy="355332"/>
            <a:chOff x="4176963" y="1931283"/>
            <a:chExt cx="299500" cy="297125"/>
          </a:xfrm>
        </p:grpSpPr>
        <p:sp>
          <p:nvSpPr>
            <p:cNvPr id="14759" name="Google Shape;14759;p84"/>
            <p:cNvSpPr/>
            <p:nvPr/>
          </p:nvSpPr>
          <p:spPr>
            <a:xfrm>
              <a:off x="4333563" y="1931283"/>
              <a:ext cx="142900" cy="294125"/>
            </a:xfrm>
            <a:custGeom>
              <a:rect b="b" l="l" r="r" t="t"/>
              <a:pathLst>
                <a:path extrusionOk="0" h="11765" w="5716">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84"/>
            <p:cNvSpPr/>
            <p:nvPr/>
          </p:nvSpPr>
          <p:spPr>
            <a:xfrm>
              <a:off x="4176963" y="1932483"/>
              <a:ext cx="142925" cy="295925"/>
            </a:xfrm>
            <a:custGeom>
              <a:rect b="b" l="l" r="r" t="t"/>
              <a:pathLst>
                <a:path extrusionOk="0" h="11837" w="5717">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84"/>
            <p:cNvSpPr/>
            <p:nvPr/>
          </p:nvSpPr>
          <p:spPr>
            <a:xfrm>
              <a:off x="4249013" y="2002733"/>
              <a:ext cx="153025" cy="153625"/>
            </a:xfrm>
            <a:custGeom>
              <a:rect b="b" l="l" r="r" t="t"/>
              <a:pathLst>
                <a:path extrusionOk="0" h="6145" w="6121">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84"/>
            <p:cNvSpPr/>
            <p:nvPr/>
          </p:nvSpPr>
          <p:spPr>
            <a:xfrm>
              <a:off x="4291888" y="2056308"/>
              <a:ext cx="66700" cy="8950"/>
            </a:xfrm>
            <a:custGeom>
              <a:rect b="b" l="l" r="r" t="t"/>
              <a:pathLst>
                <a:path extrusionOk="0" h="358" w="2668">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84"/>
            <p:cNvSpPr/>
            <p:nvPr/>
          </p:nvSpPr>
          <p:spPr>
            <a:xfrm>
              <a:off x="4291888" y="2074758"/>
              <a:ext cx="66700" cy="8975"/>
            </a:xfrm>
            <a:custGeom>
              <a:rect b="b" l="l" r="r" t="t"/>
              <a:pathLst>
                <a:path extrusionOk="0" h="359" w="2668">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84"/>
            <p:cNvSpPr/>
            <p:nvPr/>
          </p:nvSpPr>
          <p:spPr>
            <a:xfrm>
              <a:off x="4305563" y="2092633"/>
              <a:ext cx="38725" cy="8950"/>
            </a:xfrm>
            <a:custGeom>
              <a:rect b="b" l="l" r="r" t="t"/>
              <a:pathLst>
                <a:path extrusionOk="0" h="358" w="1549">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5" name="Google Shape;14765;p84"/>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Infographic Elements</a:t>
            </a:r>
            <a:endParaRPr sz="1600">
              <a:solidFill>
                <a:srgbClr val="FFFFFF"/>
              </a:solidFill>
            </a:endParaRPr>
          </a:p>
        </p:txBody>
      </p:sp>
      <p:sp>
        <p:nvSpPr>
          <p:cNvPr id="14766" name="Google Shape;14766;p8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70" name="Shape 14770"/>
        <p:cNvGrpSpPr/>
        <p:nvPr/>
      </p:nvGrpSpPr>
      <p:grpSpPr>
        <a:xfrm>
          <a:off x="0" y="0"/>
          <a:ext cx="0" cy="0"/>
          <a:chOff x="0" y="0"/>
          <a:chExt cx="0" cy="0"/>
        </a:xfrm>
      </p:grpSpPr>
      <p:pic>
        <p:nvPicPr>
          <p:cNvPr id="14771" name="Google Shape;14771;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7"/>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are we working on?</a:t>
            </a:r>
            <a:endParaRPr/>
          </a:p>
        </p:txBody>
      </p:sp>
      <p:sp>
        <p:nvSpPr>
          <p:cNvPr id="251" name="Google Shape;251;p37"/>
          <p:cNvSpPr txBox="1"/>
          <p:nvPr>
            <p:ph type="title"/>
          </p:nvPr>
        </p:nvSpPr>
        <p:spPr>
          <a:xfrm>
            <a:off x="720000" y="275771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RETAIL</a:t>
            </a:r>
            <a:endParaRPr/>
          </a:p>
        </p:txBody>
      </p:sp>
      <p:sp>
        <p:nvSpPr>
          <p:cNvPr id="252" name="Google Shape;252;p37"/>
          <p:cNvSpPr txBox="1"/>
          <p:nvPr>
            <p:ph idx="1" type="subTitle"/>
          </p:nvPr>
        </p:nvSpPr>
        <p:spPr>
          <a:xfrm>
            <a:off x="720000" y="3258231"/>
            <a:ext cx="2336400" cy="7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of them all</a:t>
            </a:r>
            <a:endParaRPr/>
          </a:p>
        </p:txBody>
      </p:sp>
      <p:sp>
        <p:nvSpPr>
          <p:cNvPr id="253" name="Google Shape;253;p37"/>
          <p:cNvSpPr txBox="1"/>
          <p:nvPr>
            <p:ph idx="2" type="title"/>
          </p:nvPr>
        </p:nvSpPr>
        <p:spPr>
          <a:xfrm>
            <a:off x="3403800" y="275771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RESIDENTIAL</a:t>
            </a:r>
            <a:endParaRPr/>
          </a:p>
        </p:txBody>
      </p:sp>
      <p:sp>
        <p:nvSpPr>
          <p:cNvPr id="254" name="Google Shape;254;p37"/>
          <p:cNvSpPr txBox="1"/>
          <p:nvPr>
            <p:ph idx="3" type="subTitle"/>
          </p:nvPr>
        </p:nvSpPr>
        <p:spPr>
          <a:xfrm>
            <a:off x="3403800" y="3258231"/>
            <a:ext cx="2336400" cy="7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55" name="Google Shape;255;p37"/>
          <p:cNvSpPr txBox="1"/>
          <p:nvPr>
            <p:ph idx="4" type="title"/>
          </p:nvPr>
        </p:nvSpPr>
        <p:spPr>
          <a:xfrm>
            <a:off x="6087600" y="275771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HOSPITALITY</a:t>
            </a:r>
            <a:endParaRPr/>
          </a:p>
        </p:txBody>
      </p:sp>
      <p:sp>
        <p:nvSpPr>
          <p:cNvPr id="256" name="Google Shape;256;p37"/>
          <p:cNvSpPr txBox="1"/>
          <p:nvPr>
            <p:ph idx="5" type="subTitle"/>
          </p:nvPr>
        </p:nvSpPr>
        <p:spPr>
          <a:xfrm>
            <a:off x="6087600" y="3258231"/>
            <a:ext cx="2336400" cy="7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257" name="Google Shape;257;p37"/>
          <p:cNvSpPr/>
          <p:nvPr/>
        </p:nvSpPr>
        <p:spPr>
          <a:xfrm>
            <a:off x="1544700" y="1994525"/>
            <a:ext cx="687000" cy="68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7"/>
          <p:cNvSpPr/>
          <p:nvPr/>
        </p:nvSpPr>
        <p:spPr>
          <a:xfrm>
            <a:off x="4228500" y="1994525"/>
            <a:ext cx="687000" cy="68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7"/>
          <p:cNvSpPr/>
          <p:nvPr/>
        </p:nvSpPr>
        <p:spPr>
          <a:xfrm>
            <a:off x="6912300" y="1994525"/>
            <a:ext cx="687000" cy="68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37"/>
          <p:cNvGrpSpPr/>
          <p:nvPr/>
        </p:nvGrpSpPr>
        <p:grpSpPr>
          <a:xfrm>
            <a:off x="7108038" y="2149469"/>
            <a:ext cx="295513" cy="377115"/>
            <a:chOff x="2392551" y="2220794"/>
            <a:chExt cx="295513" cy="377115"/>
          </a:xfrm>
        </p:grpSpPr>
        <p:sp>
          <p:nvSpPr>
            <p:cNvPr id="261" name="Google Shape;261;p37"/>
            <p:cNvSpPr/>
            <p:nvPr/>
          </p:nvSpPr>
          <p:spPr>
            <a:xfrm>
              <a:off x="2425202" y="2387777"/>
              <a:ext cx="242784" cy="149038"/>
            </a:xfrm>
            <a:custGeom>
              <a:rect b="b" l="l" r="r" t="t"/>
              <a:pathLst>
                <a:path extrusionOk="0" h="5523" w="8997">
                  <a:moveTo>
                    <a:pt x="4498" y="869"/>
                  </a:moveTo>
                  <a:cubicBezTo>
                    <a:pt x="6297" y="869"/>
                    <a:pt x="7755" y="2296"/>
                    <a:pt x="7817" y="4095"/>
                  </a:cubicBezTo>
                  <a:lnTo>
                    <a:pt x="7817" y="4157"/>
                  </a:lnTo>
                  <a:lnTo>
                    <a:pt x="1148" y="4157"/>
                  </a:lnTo>
                  <a:lnTo>
                    <a:pt x="1148" y="4095"/>
                  </a:lnTo>
                  <a:cubicBezTo>
                    <a:pt x="1210" y="2296"/>
                    <a:pt x="2699" y="869"/>
                    <a:pt x="4498" y="869"/>
                  </a:cubicBezTo>
                  <a:close/>
                  <a:moveTo>
                    <a:pt x="4483" y="1"/>
                  </a:moveTo>
                  <a:cubicBezTo>
                    <a:pt x="4374" y="1"/>
                    <a:pt x="4266" y="63"/>
                    <a:pt x="4281" y="187"/>
                  </a:cubicBezTo>
                  <a:lnTo>
                    <a:pt x="4281" y="373"/>
                  </a:lnTo>
                  <a:cubicBezTo>
                    <a:pt x="2296" y="466"/>
                    <a:pt x="745" y="2110"/>
                    <a:pt x="745" y="4095"/>
                  </a:cubicBezTo>
                  <a:lnTo>
                    <a:pt x="745" y="4157"/>
                  </a:lnTo>
                  <a:lnTo>
                    <a:pt x="621" y="4157"/>
                  </a:lnTo>
                  <a:cubicBezTo>
                    <a:pt x="249" y="4157"/>
                    <a:pt x="0" y="4436"/>
                    <a:pt x="0" y="4778"/>
                  </a:cubicBezTo>
                  <a:lnTo>
                    <a:pt x="0" y="4902"/>
                  </a:lnTo>
                  <a:cubicBezTo>
                    <a:pt x="0" y="5243"/>
                    <a:pt x="249" y="5522"/>
                    <a:pt x="621" y="5522"/>
                  </a:cubicBezTo>
                  <a:lnTo>
                    <a:pt x="1893" y="5522"/>
                  </a:lnTo>
                  <a:cubicBezTo>
                    <a:pt x="1986" y="5522"/>
                    <a:pt x="2079" y="5429"/>
                    <a:pt x="2079" y="5336"/>
                  </a:cubicBezTo>
                  <a:cubicBezTo>
                    <a:pt x="2079" y="5212"/>
                    <a:pt x="1986" y="5119"/>
                    <a:pt x="1893" y="5119"/>
                  </a:cubicBezTo>
                  <a:lnTo>
                    <a:pt x="621" y="5119"/>
                  </a:lnTo>
                  <a:cubicBezTo>
                    <a:pt x="497" y="5119"/>
                    <a:pt x="404" y="5026"/>
                    <a:pt x="404" y="4902"/>
                  </a:cubicBezTo>
                  <a:lnTo>
                    <a:pt x="404" y="4778"/>
                  </a:lnTo>
                  <a:cubicBezTo>
                    <a:pt x="404" y="4654"/>
                    <a:pt x="497" y="4561"/>
                    <a:pt x="621" y="4561"/>
                  </a:cubicBezTo>
                  <a:lnTo>
                    <a:pt x="8376" y="4561"/>
                  </a:lnTo>
                  <a:cubicBezTo>
                    <a:pt x="8500" y="4561"/>
                    <a:pt x="8593" y="4654"/>
                    <a:pt x="8593" y="4778"/>
                  </a:cubicBezTo>
                  <a:lnTo>
                    <a:pt x="8593" y="4902"/>
                  </a:lnTo>
                  <a:cubicBezTo>
                    <a:pt x="8593" y="5026"/>
                    <a:pt x="8500" y="5119"/>
                    <a:pt x="8376" y="5119"/>
                  </a:cubicBezTo>
                  <a:lnTo>
                    <a:pt x="2699" y="5119"/>
                  </a:lnTo>
                  <a:cubicBezTo>
                    <a:pt x="2575" y="5119"/>
                    <a:pt x="2482" y="5212"/>
                    <a:pt x="2482" y="5336"/>
                  </a:cubicBezTo>
                  <a:cubicBezTo>
                    <a:pt x="2482" y="5429"/>
                    <a:pt x="2575" y="5522"/>
                    <a:pt x="2699" y="5522"/>
                  </a:cubicBezTo>
                  <a:lnTo>
                    <a:pt x="8376" y="5522"/>
                  </a:lnTo>
                  <a:cubicBezTo>
                    <a:pt x="8717" y="5522"/>
                    <a:pt x="8996" y="5243"/>
                    <a:pt x="8996" y="4902"/>
                  </a:cubicBezTo>
                  <a:lnTo>
                    <a:pt x="8996" y="4778"/>
                  </a:lnTo>
                  <a:cubicBezTo>
                    <a:pt x="8996" y="4436"/>
                    <a:pt x="8717" y="4157"/>
                    <a:pt x="8376" y="4157"/>
                  </a:cubicBezTo>
                  <a:lnTo>
                    <a:pt x="8221" y="4157"/>
                  </a:lnTo>
                  <a:lnTo>
                    <a:pt x="8221" y="4095"/>
                  </a:lnTo>
                  <a:cubicBezTo>
                    <a:pt x="8221" y="2110"/>
                    <a:pt x="6670" y="466"/>
                    <a:pt x="4684" y="373"/>
                  </a:cubicBezTo>
                  <a:lnTo>
                    <a:pt x="4684" y="187"/>
                  </a:lnTo>
                  <a:cubicBezTo>
                    <a:pt x="4700" y="63"/>
                    <a:pt x="4591" y="1"/>
                    <a:pt x="4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7"/>
            <p:cNvSpPr/>
            <p:nvPr/>
          </p:nvSpPr>
          <p:spPr>
            <a:xfrm>
              <a:off x="2514766" y="2468138"/>
              <a:ext cx="62794" cy="11738"/>
            </a:xfrm>
            <a:custGeom>
              <a:rect b="b" l="l" r="r" t="t"/>
              <a:pathLst>
                <a:path extrusionOk="0" h="435" w="2327">
                  <a:moveTo>
                    <a:pt x="280" y="1"/>
                  </a:moveTo>
                  <a:cubicBezTo>
                    <a:pt x="1" y="1"/>
                    <a:pt x="1" y="435"/>
                    <a:pt x="280" y="435"/>
                  </a:cubicBezTo>
                  <a:lnTo>
                    <a:pt x="2079" y="435"/>
                  </a:lnTo>
                  <a:cubicBezTo>
                    <a:pt x="2327" y="435"/>
                    <a:pt x="2327" y="1"/>
                    <a:pt x="20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7"/>
            <p:cNvSpPr/>
            <p:nvPr/>
          </p:nvSpPr>
          <p:spPr>
            <a:xfrm>
              <a:off x="2392551" y="2220794"/>
              <a:ext cx="295513" cy="377115"/>
            </a:xfrm>
            <a:custGeom>
              <a:rect b="b" l="l" r="r" t="t"/>
              <a:pathLst>
                <a:path extrusionOk="0" h="13975" w="10951">
                  <a:moveTo>
                    <a:pt x="2855" y="489"/>
                  </a:moveTo>
                  <a:cubicBezTo>
                    <a:pt x="3017" y="489"/>
                    <a:pt x="3180" y="590"/>
                    <a:pt x="3227" y="791"/>
                  </a:cubicBezTo>
                  <a:lnTo>
                    <a:pt x="3227" y="2094"/>
                  </a:lnTo>
                  <a:cubicBezTo>
                    <a:pt x="3289" y="2327"/>
                    <a:pt x="3072" y="2443"/>
                    <a:pt x="2855" y="2443"/>
                  </a:cubicBezTo>
                  <a:cubicBezTo>
                    <a:pt x="2637" y="2443"/>
                    <a:pt x="2420" y="2327"/>
                    <a:pt x="2482" y="2094"/>
                  </a:cubicBezTo>
                  <a:lnTo>
                    <a:pt x="2482" y="791"/>
                  </a:lnTo>
                  <a:cubicBezTo>
                    <a:pt x="2529" y="590"/>
                    <a:pt x="2692" y="489"/>
                    <a:pt x="2855" y="489"/>
                  </a:cubicBezTo>
                  <a:close/>
                  <a:moveTo>
                    <a:pt x="8159" y="388"/>
                  </a:moveTo>
                  <a:cubicBezTo>
                    <a:pt x="8345" y="388"/>
                    <a:pt x="8500" y="543"/>
                    <a:pt x="8500" y="760"/>
                  </a:cubicBezTo>
                  <a:lnTo>
                    <a:pt x="8500" y="2125"/>
                  </a:lnTo>
                  <a:cubicBezTo>
                    <a:pt x="8500" y="2311"/>
                    <a:pt x="8345" y="2466"/>
                    <a:pt x="8159" y="2466"/>
                  </a:cubicBezTo>
                  <a:lnTo>
                    <a:pt x="8097" y="2466"/>
                  </a:lnTo>
                  <a:cubicBezTo>
                    <a:pt x="7911" y="2466"/>
                    <a:pt x="7756" y="2311"/>
                    <a:pt x="7756" y="2125"/>
                  </a:cubicBezTo>
                  <a:lnTo>
                    <a:pt x="7756" y="760"/>
                  </a:lnTo>
                  <a:cubicBezTo>
                    <a:pt x="7756" y="543"/>
                    <a:pt x="7911" y="388"/>
                    <a:pt x="8097" y="388"/>
                  </a:cubicBezTo>
                  <a:close/>
                  <a:moveTo>
                    <a:pt x="10247" y="1905"/>
                  </a:moveTo>
                  <a:cubicBezTo>
                    <a:pt x="10419" y="1905"/>
                    <a:pt x="10578" y="2077"/>
                    <a:pt x="10578" y="2249"/>
                  </a:cubicBezTo>
                  <a:lnTo>
                    <a:pt x="10578" y="4328"/>
                  </a:lnTo>
                  <a:lnTo>
                    <a:pt x="2513" y="4328"/>
                  </a:lnTo>
                  <a:cubicBezTo>
                    <a:pt x="2234" y="4328"/>
                    <a:pt x="2234" y="4731"/>
                    <a:pt x="2513" y="4731"/>
                  </a:cubicBezTo>
                  <a:lnTo>
                    <a:pt x="10578" y="4731"/>
                  </a:lnTo>
                  <a:lnTo>
                    <a:pt x="10578" y="13137"/>
                  </a:lnTo>
                  <a:cubicBezTo>
                    <a:pt x="10578" y="13354"/>
                    <a:pt x="10361" y="13540"/>
                    <a:pt x="10144" y="13540"/>
                  </a:cubicBezTo>
                  <a:lnTo>
                    <a:pt x="869" y="13540"/>
                  </a:lnTo>
                  <a:cubicBezTo>
                    <a:pt x="621" y="13540"/>
                    <a:pt x="435" y="13354"/>
                    <a:pt x="435" y="13106"/>
                  </a:cubicBezTo>
                  <a:lnTo>
                    <a:pt x="435" y="4731"/>
                  </a:lnTo>
                  <a:lnTo>
                    <a:pt x="1707" y="4731"/>
                  </a:lnTo>
                  <a:cubicBezTo>
                    <a:pt x="1986" y="4731"/>
                    <a:pt x="1986" y="4328"/>
                    <a:pt x="1707" y="4328"/>
                  </a:cubicBezTo>
                  <a:lnTo>
                    <a:pt x="435" y="4328"/>
                  </a:lnTo>
                  <a:lnTo>
                    <a:pt x="435" y="2249"/>
                  </a:lnTo>
                  <a:cubicBezTo>
                    <a:pt x="435" y="2063"/>
                    <a:pt x="590" y="1908"/>
                    <a:pt x="776" y="1908"/>
                  </a:cubicBezTo>
                  <a:lnTo>
                    <a:pt x="2079" y="1908"/>
                  </a:lnTo>
                  <a:lnTo>
                    <a:pt x="2079" y="2094"/>
                  </a:lnTo>
                  <a:cubicBezTo>
                    <a:pt x="2079" y="2622"/>
                    <a:pt x="2475" y="2885"/>
                    <a:pt x="2870" y="2885"/>
                  </a:cubicBezTo>
                  <a:cubicBezTo>
                    <a:pt x="3266" y="2885"/>
                    <a:pt x="3661" y="2622"/>
                    <a:pt x="3661" y="2094"/>
                  </a:cubicBezTo>
                  <a:lnTo>
                    <a:pt x="3661" y="1908"/>
                  </a:lnTo>
                  <a:lnTo>
                    <a:pt x="7352" y="1908"/>
                  </a:lnTo>
                  <a:lnTo>
                    <a:pt x="7352" y="2125"/>
                  </a:lnTo>
                  <a:cubicBezTo>
                    <a:pt x="7352" y="2528"/>
                    <a:pt x="7694" y="2870"/>
                    <a:pt x="8097" y="2870"/>
                  </a:cubicBezTo>
                  <a:lnTo>
                    <a:pt x="8159" y="2870"/>
                  </a:lnTo>
                  <a:cubicBezTo>
                    <a:pt x="8593" y="2870"/>
                    <a:pt x="8903" y="2528"/>
                    <a:pt x="8934" y="2125"/>
                  </a:cubicBezTo>
                  <a:lnTo>
                    <a:pt x="8934" y="1908"/>
                  </a:lnTo>
                  <a:lnTo>
                    <a:pt x="10206" y="1908"/>
                  </a:lnTo>
                  <a:cubicBezTo>
                    <a:pt x="10220" y="1906"/>
                    <a:pt x="10234" y="1905"/>
                    <a:pt x="10247" y="1905"/>
                  </a:cubicBezTo>
                  <a:close/>
                  <a:moveTo>
                    <a:pt x="2870" y="0"/>
                  </a:moveTo>
                  <a:cubicBezTo>
                    <a:pt x="2475" y="0"/>
                    <a:pt x="2079" y="264"/>
                    <a:pt x="2079" y="791"/>
                  </a:cubicBezTo>
                  <a:lnTo>
                    <a:pt x="2079" y="1474"/>
                  </a:lnTo>
                  <a:lnTo>
                    <a:pt x="776" y="1474"/>
                  </a:lnTo>
                  <a:cubicBezTo>
                    <a:pt x="342" y="1474"/>
                    <a:pt x="1" y="1815"/>
                    <a:pt x="1" y="2249"/>
                  </a:cubicBezTo>
                  <a:lnTo>
                    <a:pt x="1" y="13137"/>
                  </a:lnTo>
                  <a:cubicBezTo>
                    <a:pt x="1" y="13602"/>
                    <a:pt x="373" y="13974"/>
                    <a:pt x="838" y="13974"/>
                  </a:cubicBezTo>
                  <a:lnTo>
                    <a:pt x="10113" y="13974"/>
                  </a:lnTo>
                  <a:cubicBezTo>
                    <a:pt x="10578" y="13974"/>
                    <a:pt x="10951" y="13602"/>
                    <a:pt x="10951" y="13137"/>
                  </a:cubicBezTo>
                  <a:lnTo>
                    <a:pt x="10951" y="2249"/>
                  </a:lnTo>
                  <a:cubicBezTo>
                    <a:pt x="10951" y="1815"/>
                    <a:pt x="10609" y="1474"/>
                    <a:pt x="10175" y="1474"/>
                  </a:cubicBezTo>
                  <a:lnTo>
                    <a:pt x="8934" y="1474"/>
                  </a:lnTo>
                  <a:lnTo>
                    <a:pt x="8934" y="760"/>
                  </a:lnTo>
                  <a:cubicBezTo>
                    <a:pt x="8934" y="326"/>
                    <a:pt x="8593" y="16"/>
                    <a:pt x="8159" y="16"/>
                  </a:cubicBezTo>
                  <a:lnTo>
                    <a:pt x="8097" y="16"/>
                  </a:lnTo>
                  <a:cubicBezTo>
                    <a:pt x="7694" y="16"/>
                    <a:pt x="7352" y="326"/>
                    <a:pt x="7352" y="760"/>
                  </a:cubicBezTo>
                  <a:lnTo>
                    <a:pt x="7352" y="1474"/>
                  </a:lnTo>
                  <a:lnTo>
                    <a:pt x="3661" y="1474"/>
                  </a:lnTo>
                  <a:lnTo>
                    <a:pt x="3661" y="791"/>
                  </a:lnTo>
                  <a:cubicBezTo>
                    <a:pt x="3661" y="264"/>
                    <a:pt x="3266" y="0"/>
                    <a:pt x="28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37"/>
          <p:cNvGrpSpPr/>
          <p:nvPr/>
        </p:nvGrpSpPr>
        <p:grpSpPr>
          <a:xfrm>
            <a:off x="1761993" y="2149673"/>
            <a:ext cx="252418" cy="376711"/>
            <a:chOff x="1602781" y="2221198"/>
            <a:chExt cx="252418" cy="376711"/>
          </a:xfrm>
        </p:grpSpPr>
        <p:sp>
          <p:nvSpPr>
            <p:cNvPr id="265" name="Google Shape;265;p37"/>
            <p:cNvSpPr/>
            <p:nvPr/>
          </p:nvSpPr>
          <p:spPr>
            <a:xfrm>
              <a:off x="1602781" y="2221198"/>
              <a:ext cx="116818" cy="376711"/>
            </a:xfrm>
            <a:custGeom>
              <a:rect b="b" l="l" r="r" t="t"/>
              <a:pathLst>
                <a:path extrusionOk="0" h="13960" w="4329">
                  <a:moveTo>
                    <a:pt x="2870" y="404"/>
                  </a:moveTo>
                  <a:cubicBezTo>
                    <a:pt x="2870" y="404"/>
                    <a:pt x="2870" y="404"/>
                    <a:pt x="2870" y="435"/>
                  </a:cubicBezTo>
                  <a:lnTo>
                    <a:pt x="2870" y="2327"/>
                  </a:lnTo>
                  <a:lnTo>
                    <a:pt x="1474" y="2327"/>
                  </a:lnTo>
                  <a:lnTo>
                    <a:pt x="1474" y="435"/>
                  </a:lnTo>
                  <a:cubicBezTo>
                    <a:pt x="1474" y="404"/>
                    <a:pt x="1505" y="404"/>
                    <a:pt x="1505" y="404"/>
                  </a:cubicBezTo>
                  <a:close/>
                  <a:moveTo>
                    <a:pt x="2870" y="2731"/>
                  </a:moveTo>
                  <a:lnTo>
                    <a:pt x="2870" y="3196"/>
                  </a:lnTo>
                  <a:lnTo>
                    <a:pt x="1474" y="3196"/>
                  </a:lnTo>
                  <a:lnTo>
                    <a:pt x="1474" y="2731"/>
                  </a:lnTo>
                  <a:close/>
                  <a:moveTo>
                    <a:pt x="1505" y="1"/>
                  </a:moveTo>
                  <a:cubicBezTo>
                    <a:pt x="1257" y="1"/>
                    <a:pt x="1071" y="187"/>
                    <a:pt x="1071" y="435"/>
                  </a:cubicBezTo>
                  <a:lnTo>
                    <a:pt x="1071" y="3599"/>
                  </a:lnTo>
                  <a:cubicBezTo>
                    <a:pt x="1071" y="3723"/>
                    <a:pt x="1040" y="3847"/>
                    <a:pt x="1009" y="3940"/>
                  </a:cubicBezTo>
                  <a:lnTo>
                    <a:pt x="265" y="5553"/>
                  </a:lnTo>
                  <a:cubicBezTo>
                    <a:pt x="110" y="5864"/>
                    <a:pt x="48" y="6205"/>
                    <a:pt x="48" y="6546"/>
                  </a:cubicBezTo>
                  <a:lnTo>
                    <a:pt x="48" y="10175"/>
                  </a:lnTo>
                  <a:cubicBezTo>
                    <a:pt x="1" y="10299"/>
                    <a:pt x="117" y="10361"/>
                    <a:pt x="234" y="10361"/>
                  </a:cubicBezTo>
                  <a:cubicBezTo>
                    <a:pt x="350" y="10361"/>
                    <a:pt x="466" y="10299"/>
                    <a:pt x="420" y="10175"/>
                  </a:cubicBezTo>
                  <a:lnTo>
                    <a:pt x="420" y="6546"/>
                  </a:lnTo>
                  <a:cubicBezTo>
                    <a:pt x="420" y="6267"/>
                    <a:pt x="513" y="5988"/>
                    <a:pt x="637" y="5739"/>
                  </a:cubicBezTo>
                  <a:lnTo>
                    <a:pt x="1381" y="4126"/>
                  </a:lnTo>
                  <a:cubicBezTo>
                    <a:pt x="1443" y="3971"/>
                    <a:pt x="1474" y="3785"/>
                    <a:pt x="1474" y="3630"/>
                  </a:cubicBezTo>
                  <a:lnTo>
                    <a:pt x="2870" y="3630"/>
                  </a:lnTo>
                  <a:cubicBezTo>
                    <a:pt x="2870" y="3785"/>
                    <a:pt x="2901" y="3971"/>
                    <a:pt x="2994" y="4126"/>
                  </a:cubicBezTo>
                  <a:lnTo>
                    <a:pt x="3739" y="5739"/>
                  </a:lnTo>
                  <a:cubicBezTo>
                    <a:pt x="3863" y="5988"/>
                    <a:pt x="3925" y="6267"/>
                    <a:pt x="3925" y="6546"/>
                  </a:cubicBezTo>
                  <a:lnTo>
                    <a:pt x="3925" y="13339"/>
                  </a:lnTo>
                  <a:cubicBezTo>
                    <a:pt x="3925" y="13432"/>
                    <a:pt x="3832" y="13525"/>
                    <a:pt x="3708" y="13525"/>
                  </a:cubicBezTo>
                  <a:lnTo>
                    <a:pt x="668" y="13525"/>
                  </a:lnTo>
                  <a:cubicBezTo>
                    <a:pt x="544" y="13525"/>
                    <a:pt x="451" y="13432"/>
                    <a:pt x="451" y="13339"/>
                  </a:cubicBezTo>
                  <a:lnTo>
                    <a:pt x="451" y="11013"/>
                  </a:lnTo>
                  <a:cubicBezTo>
                    <a:pt x="497" y="10889"/>
                    <a:pt x="381" y="10827"/>
                    <a:pt x="261" y="10827"/>
                  </a:cubicBezTo>
                  <a:cubicBezTo>
                    <a:pt x="141" y="10827"/>
                    <a:pt x="17" y="10889"/>
                    <a:pt x="48" y="11013"/>
                  </a:cubicBezTo>
                  <a:lnTo>
                    <a:pt x="48" y="13339"/>
                  </a:lnTo>
                  <a:cubicBezTo>
                    <a:pt x="48" y="13680"/>
                    <a:pt x="327" y="13959"/>
                    <a:pt x="668" y="13959"/>
                  </a:cubicBezTo>
                  <a:lnTo>
                    <a:pt x="3739" y="13959"/>
                  </a:lnTo>
                  <a:cubicBezTo>
                    <a:pt x="4049" y="13928"/>
                    <a:pt x="4328" y="13649"/>
                    <a:pt x="4328" y="13339"/>
                  </a:cubicBezTo>
                  <a:lnTo>
                    <a:pt x="4328" y="6546"/>
                  </a:lnTo>
                  <a:cubicBezTo>
                    <a:pt x="4328" y="6205"/>
                    <a:pt x="4266" y="5864"/>
                    <a:pt x="4111" y="5553"/>
                  </a:cubicBezTo>
                  <a:lnTo>
                    <a:pt x="3367" y="3940"/>
                  </a:lnTo>
                  <a:cubicBezTo>
                    <a:pt x="3305" y="3847"/>
                    <a:pt x="3274" y="3723"/>
                    <a:pt x="3305" y="3599"/>
                  </a:cubicBezTo>
                  <a:lnTo>
                    <a:pt x="3305" y="435"/>
                  </a:lnTo>
                  <a:cubicBezTo>
                    <a:pt x="3274" y="187"/>
                    <a:pt x="3087" y="1"/>
                    <a:pt x="2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7"/>
            <p:cNvSpPr/>
            <p:nvPr/>
          </p:nvSpPr>
          <p:spPr>
            <a:xfrm>
              <a:off x="1739649" y="2221198"/>
              <a:ext cx="115550" cy="376711"/>
            </a:xfrm>
            <a:custGeom>
              <a:rect b="b" l="l" r="r" t="t"/>
              <a:pathLst>
                <a:path extrusionOk="0" h="13960" w="4282">
                  <a:moveTo>
                    <a:pt x="2823" y="404"/>
                  </a:moveTo>
                  <a:cubicBezTo>
                    <a:pt x="2854" y="404"/>
                    <a:pt x="2854" y="404"/>
                    <a:pt x="2854" y="435"/>
                  </a:cubicBezTo>
                  <a:lnTo>
                    <a:pt x="2854" y="2327"/>
                  </a:lnTo>
                  <a:lnTo>
                    <a:pt x="1459" y="2327"/>
                  </a:lnTo>
                  <a:lnTo>
                    <a:pt x="1459" y="435"/>
                  </a:lnTo>
                  <a:cubicBezTo>
                    <a:pt x="1459" y="404"/>
                    <a:pt x="1459" y="404"/>
                    <a:pt x="1490" y="404"/>
                  </a:cubicBezTo>
                  <a:close/>
                  <a:moveTo>
                    <a:pt x="2854" y="2731"/>
                  </a:moveTo>
                  <a:lnTo>
                    <a:pt x="2854" y="3196"/>
                  </a:lnTo>
                  <a:lnTo>
                    <a:pt x="1459" y="3196"/>
                  </a:lnTo>
                  <a:lnTo>
                    <a:pt x="1459" y="2731"/>
                  </a:lnTo>
                  <a:close/>
                  <a:moveTo>
                    <a:pt x="3878" y="7383"/>
                  </a:moveTo>
                  <a:lnTo>
                    <a:pt x="3878" y="7880"/>
                  </a:lnTo>
                  <a:lnTo>
                    <a:pt x="2358" y="7880"/>
                  </a:lnTo>
                  <a:lnTo>
                    <a:pt x="2358" y="7508"/>
                  </a:lnTo>
                  <a:cubicBezTo>
                    <a:pt x="2358" y="7445"/>
                    <a:pt x="2420" y="7383"/>
                    <a:pt x="2482" y="7383"/>
                  </a:cubicBezTo>
                  <a:close/>
                  <a:moveTo>
                    <a:pt x="3878" y="8314"/>
                  </a:moveTo>
                  <a:lnTo>
                    <a:pt x="3878" y="8872"/>
                  </a:lnTo>
                  <a:lnTo>
                    <a:pt x="3196" y="8872"/>
                  </a:lnTo>
                  <a:cubicBezTo>
                    <a:pt x="2916" y="8872"/>
                    <a:pt x="2916" y="9276"/>
                    <a:pt x="3196" y="9276"/>
                  </a:cubicBezTo>
                  <a:lnTo>
                    <a:pt x="3878" y="9276"/>
                  </a:lnTo>
                  <a:lnTo>
                    <a:pt x="3878" y="9710"/>
                  </a:lnTo>
                  <a:lnTo>
                    <a:pt x="3196" y="9710"/>
                  </a:lnTo>
                  <a:cubicBezTo>
                    <a:pt x="2916" y="9710"/>
                    <a:pt x="2916" y="10144"/>
                    <a:pt x="3196" y="10144"/>
                  </a:cubicBezTo>
                  <a:lnTo>
                    <a:pt x="3878" y="10144"/>
                  </a:lnTo>
                  <a:lnTo>
                    <a:pt x="3878" y="11509"/>
                  </a:lnTo>
                  <a:lnTo>
                    <a:pt x="2482" y="11509"/>
                  </a:lnTo>
                  <a:cubicBezTo>
                    <a:pt x="2420" y="11509"/>
                    <a:pt x="2358" y="11447"/>
                    <a:pt x="2358" y="11385"/>
                  </a:cubicBezTo>
                  <a:lnTo>
                    <a:pt x="2358" y="8314"/>
                  </a:lnTo>
                  <a:close/>
                  <a:moveTo>
                    <a:pt x="1490" y="1"/>
                  </a:moveTo>
                  <a:cubicBezTo>
                    <a:pt x="1241" y="1"/>
                    <a:pt x="1055" y="187"/>
                    <a:pt x="1055" y="435"/>
                  </a:cubicBezTo>
                  <a:lnTo>
                    <a:pt x="1055" y="3599"/>
                  </a:lnTo>
                  <a:cubicBezTo>
                    <a:pt x="1055" y="3723"/>
                    <a:pt x="1024" y="3847"/>
                    <a:pt x="962" y="3940"/>
                  </a:cubicBezTo>
                  <a:lnTo>
                    <a:pt x="218" y="5553"/>
                  </a:lnTo>
                  <a:cubicBezTo>
                    <a:pt x="94" y="5864"/>
                    <a:pt x="1" y="6205"/>
                    <a:pt x="1" y="6546"/>
                  </a:cubicBezTo>
                  <a:lnTo>
                    <a:pt x="1" y="8097"/>
                  </a:lnTo>
                  <a:cubicBezTo>
                    <a:pt x="1" y="8221"/>
                    <a:pt x="109" y="8283"/>
                    <a:pt x="218" y="8283"/>
                  </a:cubicBezTo>
                  <a:cubicBezTo>
                    <a:pt x="326" y="8283"/>
                    <a:pt x="435" y="8221"/>
                    <a:pt x="435" y="8097"/>
                  </a:cubicBezTo>
                  <a:lnTo>
                    <a:pt x="435" y="6546"/>
                  </a:lnTo>
                  <a:cubicBezTo>
                    <a:pt x="435" y="6267"/>
                    <a:pt x="497" y="5988"/>
                    <a:pt x="590" y="5739"/>
                  </a:cubicBezTo>
                  <a:lnTo>
                    <a:pt x="1334" y="4126"/>
                  </a:lnTo>
                  <a:cubicBezTo>
                    <a:pt x="1428" y="3971"/>
                    <a:pt x="1459" y="3785"/>
                    <a:pt x="1459" y="3630"/>
                  </a:cubicBezTo>
                  <a:lnTo>
                    <a:pt x="2854" y="3630"/>
                  </a:lnTo>
                  <a:cubicBezTo>
                    <a:pt x="2854" y="3785"/>
                    <a:pt x="2885" y="3971"/>
                    <a:pt x="2947" y="4126"/>
                  </a:cubicBezTo>
                  <a:lnTo>
                    <a:pt x="3692" y="5739"/>
                  </a:lnTo>
                  <a:cubicBezTo>
                    <a:pt x="3816" y="5988"/>
                    <a:pt x="3878" y="6267"/>
                    <a:pt x="3878" y="6546"/>
                  </a:cubicBezTo>
                  <a:lnTo>
                    <a:pt x="3878" y="6980"/>
                  </a:lnTo>
                  <a:lnTo>
                    <a:pt x="2482" y="6980"/>
                  </a:lnTo>
                  <a:cubicBezTo>
                    <a:pt x="2465" y="6978"/>
                    <a:pt x="2447" y="6978"/>
                    <a:pt x="2430" y="6978"/>
                  </a:cubicBezTo>
                  <a:cubicBezTo>
                    <a:pt x="2148" y="6978"/>
                    <a:pt x="1955" y="7215"/>
                    <a:pt x="1955" y="7508"/>
                  </a:cubicBezTo>
                  <a:lnTo>
                    <a:pt x="1955" y="11385"/>
                  </a:lnTo>
                  <a:cubicBezTo>
                    <a:pt x="1955" y="11695"/>
                    <a:pt x="2172" y="11943"/>
                    <a:pt x="2482" y="11943"/>
                  </a:cubicBezTo>
                  <a:lnTo>
                    <a:pt x="3878" y="11943"/>
                  </a:lnTo>
                  <a:lnTo>
                    <a:pt x="3878" y="13339"/>
                  </a:lnTo>
                  <a:cubicBezTo>
                    <a:pt x="3878" y="13463"/>
                    <a:pt x="3785" y="13556"/>
                    <a:pt x="3661" y="13556"/>
                  </a:cubicBezTo>
                  <a:lnTo>
                    <a:pt x="621" y="13556"/>
                  </a:lnTo>
                  <a:cubicBezTo>
                    <a:pt x="528" y="13556"/>
                    <a:pt x="435" y="13463"/>
                    <a:pt x="435" y="13339"/>
                  </a:cubicBezTo>
                  <a:lnTo>
                    <a:pt x="435" y="8903"/>
                  </a:lnTo>
                  <a:cubicBezTo>
                    <a:pt x="435" y="8779"/>
                    <a:pt x="326" y="8717"/>
                    <a:pt x="218" y="8717"/>
                  </a:cubicBezTo>
                  <a:cubicBezTo>
                    <a:pt x="109" y="8717"/>
                    <a:pt x="1" y="8779"/>
                    <a:pt x="1" y="8903"/>
                  </a:cubicBezTo>
                  <a:lnTo>
                    <a:pt x="1" y="13339"/>
                  </a:lnTo>
                  <a:cubicBezTo>
                    <a:pt x="1" y="13680"/>
                    <a:pt x="280" y="13959"/>
                    <a:pt x="621" y="13959"/>
                  </a:cubicBezTo>
                  <a:lnTo>
                    <a:pt x="3661" y="13959"/>
                  </a:lnTo>
                  <a:cubicBezTo>
                    <a:pt x="4002" y="13959"/>
                    <a:pt x="4281" y="13680"/>
                    <a:pt x="4281" y="13339"/>
                  </a:cubicBezTo>
                  <a:lnTo>
                    <a:pt x="4281" y="6546"/>
                  </a:lnTo>
                  <a:cubicBezTo>
                    <a:pt x="4281" y="6205"/>
                    <a:pt x="4219" y="5864"/>
                    <a:pt x="4064" y="5553"/>
                  </a:cubicBezTo>
                  <a:lnTo>
                    <a:pt x="3320" y="3940"/>
                  </a:lnTo>
                  <a:cubicBezTo>
                    <a:pt x="3289" y="3847"/>
                    <a:pt x="3258" y="3723"/>
                    <a:pt x="3258" y="3599"/>
                  </a:cubicBezTo>
                  <a:lnTo>
                    <a:pt x="3258" y="435"/>
                  </a:lnTo>
                  <a:cubicBezTo>
                    <a:pt x="3258" y="187"/>
                    <a:pt x="3072" y="1"/>
                    <a:pt x="28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7"/>
            <p:cNvSpPr/>
            <p:nvPr/>
          </p:nvSpPr>
          <p:spPr>
            <a:xfrm>
              <a:off x="1630845" y="2409122"/>
              <a:ext cx="62794" cy="133954"/>
            </a:xfrm>
            <a:custGeom>
              <a:rect b="b" l="l" r="r" t="t"/>
              <a:pathLst>
                <a:path extrusionOk="0" h="4964" w="2327">
                  <a:moveTo>
                    <a:pt x="1144" y="536"/>
                  </a:moveTo>
                  <a:cubicBezTo>
                    <a:pt x="1489" y="536"/>
                    <a:pt x="1830" y="745"/>
                    <a:pt x="1892" y="1164"/>
                  </a:cubicBezTo>
                  <a:lnTo>
                    <a:pt x="1892" y="3801"/>
                  </a:lnTo>
                  <a:cubicBezTo>
                    <a:pt x="1970" y="4250"/>
                    <a:pt x="1551" y="4475"/>
                    <a:pt x="1132" y="4475"/>
                  </a:cubicBezTo>
                  <a:cubicBezTo>
                    <a:pt x="714" y="4475"/>
                    <a:pt x="295" y="4250"/>
                    <a:pt x="372" y="3801"/>
                  </a:cubicBezTo>
                  <a:lnTo>
                    <a:pt x="372" y="1164"/>
                  </a:lnTo>
                  <a:cubicBezTo>
                    <a:pt x="450" y="745"/>
                    <a:pt x="799" y="536"/>
                    <a:pt x="1144" y="536"/>
                  </a:cubicBezTo>
                  <a:close/>
                  <a:moveTo>
                    <a:pt x="1163" y="1"/>
                  </a:moveTo>
                  <a:cubicBezTo>
                    <a:pt x="582" y="1"/>
                    <a:pt x="0" y="388"/>
                    <a:pt x="0" y="1164"/>
                  </a:cubicBezTo>
                  <a:lnTo>
                    <a:pt x="0" y="3801"/>
                  </a:lnTo>
                  <a:cubicBezTo>
                    <a:pt x="0" y="4576"/>
                    <a:pt x="582" y="4964"/>
                    <a:pt x="1163" y="4964"/>
                  </a:cubicBezTo>
                  <a:cubicBezTo>
                    <a:pt x="1745" y="4964"/>
                    <a:pt x="2327" y="4576"/>
                    <a:pt x="2327" y="3801"/>
                  </a:cubicBezTo>
                  <a:lnTo>
                    <a:pt x="2327" y="1164"/>
                  </a:lnTo>
                  <a:cubicBezTo>
                    <a:pt x="2327" y="388"/>
                    <a:pt x="1745" y="1"/>
                    <a:pt x="1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7"/>
            <p:cNvSpPr/>
            <p:nvPr/>
          </p:nvSpPr>
          <p:spPr>
            <a:xfrm>
              <a:off x="1655941" y="2439885"/>
              <a:ext cx="11738" cy="61553"/>
            </a:xfrm>
            <a:custGeom>
              <a:rect b="b" l="l" r="r" t="t"/>
              <a:pathLst>
                <a:path extrusionOk="0" h="2281" w="435">
                  <a:moveTo>
                    <a:pt x="218" y="1"/>
                  </a:moveTo>
                  <a:cubicBezTo>
                    <a:pt x="109" y="1"/>
                    <a:pt x="1" y="70"/>
                    <a:pt x="1" y="210"/>
                  </a:cubicBezTo>
                  <a:lnTo>
                    <a:pt x="1" y="2071"/>
                  </a:lnTo>
                  <a:cubicBezTo>
                    <a:pt x="1" y="2211"/>
                    <a:pt x="109" y="2281"/>
                    <a:pt x="218" y="2281"/>
                  </a:cubicBezTo>
                  <a:cubicBezTo>
                    <a:pt x="326" y="2281"/>
                    <a:pt x="435" y="2211"/>
                    <a:pt x="435" y="2071"/>
                  </a:cubicBezTo>
                  <a:lnTo>
                    <a:pt x="435" y="210"/>
                  </a:lnTo>
                  <a:cubicBezTo>
                    <a:pt x="435" y="70"/>
                    <a:pt x="326" y="1"/>
                    <a:pt x="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 name="Google Shape;269;p37"/>
          <p:cNvSpPr/>
          <p:nvPr/>
        </p:nvSpPr>
        <p:spPr>
          <a:xfrm>
            <a:off x="4433878" y="2149674"/>
            <a:ext cx="276245" cy="376711"/>
          </a:xfrm>
          <a:custGeom>
            <a:rect b="b" l="l" r="r" t="t"/>
            <a:pathLst>
              <a:path extrusionOk="0" h="13960" w="10237">
                <a:moveTo>
                  <a:pt x="3195" y="3568"/>
                </a:moveTo>
                <a:lnTo>
                  <a:pt x="3195" y="3599"/>
                </a:lnTo>
                <a:cubicBezTo>
                  <a:pt x="3164" y="4033"/>
                  <a:pt x="2916" y="4406"/>
                  <a:pt x="2513" y="4561"/>
                </a:cubicBezTo>
                <a:lnTo>
                  <a:pt x="1644" y="4561"/>
                </a:lnTo>
                <a:cubicBezTo>
                  <a:pt x="1210" y="4437"/>
                  <a:pt x="931" y="4033"/>
                  <a:pt x="931" y="3599"/>
                </a:cubicBezTo>
                <a:lnTo>
                  <a:pt x="931" y="3568"/>
                </a:lnTo>
                <a:close/>
                <a:moveTo>
                  <a:pt x="5335" y="435"/>
                </a:moveTo>
                <a:lnTo>
                  <a:pt x="5335" y="1428"/>
                </a:lnTo>
                <a:cubicBezTo>
                  <a:pt x="5304" y="1645"/>
                  <a:pt x="5429" y="1831"/>
                  <a:pt x="5584" y="1955"/>
                </a:cubicBezTo>
                <a:cubicBezTo>
                  <a:pt x="5646" y="1986"/>
                  <a:pt x="5677" y="2079"/>
                  <a:pt x="5677" y="2141"/>
                </a:cubicBezTo>
                <a:lnTo>
                  <a:pt x="5677" y="4561"/>
                </a:lnTo>
                <a:lnTo>
                  <a:pt x="4529" y="4561"/>
                </a:lnTo>
                <a:lnTo>
                  <a:pt x="4529" y="2141"/>
                </a:lnTo>
                <a:cubicBezTo>
                  <a:pt x="4529" y="2079"/>
                  <a:pt x="4560" y="1986"/>
                  <a:pt x="4622" y="1955"/>
                </a:cubicBezTo>
                <a:cubicBezTo>
                  <a:pt x="4777" y="1831"/>
                  <a:pt x="4901" y="1645"/>
                  <a:pt x="4901" y="1428"/>
                </a:cubicBezTo>
                <a:lnTo>
                  <a:pt x="4901" y="435"/>
                </a:lnTo>
                <a:close/>
                <a:moveTo>
                  <a:pt x="9306" y="3568"/>
                </a:moveTo>
                <a:lnTo>
                  <a:pt x="9306" y="3599"/>
                </a:lnTo>
                <a:cubicBezTo>
                  <a:pt x="9306" y="4064"/>
                  <a:pt x="8965" y="4468"/>
                  <a:pt x="8530" y="4561"/>
                </a:cubicBezTo>
                <a:lnTo>
                  <a:pt x="7848" y="4561"/>
                </a:lnTo>
                <a:cubicBezTo>
                  <a:pt x="7383" y="4468"/>
                  <a:pt x="7073" y="4064"/>
                  <a:pt x="7073" y="3599"/>
                </a:cubicBezTo>
                <a:lnTo>
                  <a:pt x="7073" y="3568"/>
                </a:lnTo>
                <a:close/>
                <a:moveTo>
                  <a:pt x="5398" y="11075"/>
                </a:moveTo>
                <a:lnTo>
                  <a:pt x="5398" y="12222"/>
                </a:lnTo>
                <a:lnTo>
                  <a:pt x="4839" y="12222"/>
                </a:lnTo>
                <a:lnTo>
                  <a:pt x="4839" y="11075"/>
                </a:lnTo>
                <a:cubicBezTo>
                  <a:pt x="4932" y="11106"/>
                  <a:pt x="5025" y="11121"/>
                  <a:pt x="5118" y="11121"/>
                </a:cubicBezTo>
                <a:cubicBezTo>
                  <a:pt x="5211" y="11121"/>
                  <a:pt x="5304" y="11106"/>
                  <a:pt x="5398" y="11075"/>
                </a:cubicBezTo>
                <a:close/>
                <a:moveTo>
                  <a:pt x="4870" y="1"/>
                </a:moveTo>
                <a:cubicBezTo>
                  <a:pt x="4653" y="1"/>
                  <a:pt x="4467" y="187"/>
                  <a:pt x="4467" y="404"/>
                </a:cubicBezTo>
                <a:lnTo>
                  <a:pt x="4467" y="1428"/>
                </a:lnTo>
                <a:cubicBezTo>
                  <a:pt x="4467" y="1521"/>
                  <a:pt x="4436" y="1583"/>
                  <a:pt x="4374" y="1645"/>
                </a:cubicBezTo>
                <a:cubicBezTo>
                  <a:pt x="4219" y="1769"/>
                  <a:pt x="4126" y="1955"/>
                  <a:pt x="4126" y="2141"/>
                </a:cubicBezTo>
                <a:lnTo>
                  <a:pt x="4126" y="4561"/>
                </a:lnTo>
                <a:lnTo>
                  <a:pt x="3226" y="4561"/>
                </a:lnTo>
                <a:cubicBezTo>
                  <a:pt x="3443" y="4313"/>
                  <a:pt x="3598" y="3940"/>
                  <a:pt x="3598" y="3599"/>
                </a:cubicBezTo>
                <a:lnTo>
                  <a:pt x="3598" y="3506"/>
                </a:lnTo>
                <a:cubicBezTo>
                  <a:pt x="3598" y="3320"/>
                  <a:pt x="3443" y="3165"/>
                  <a:pt x="3257" y="3165"/>
                </a:cubicBezTo>
                <a:lnTo>
                  <a:pt x="869" y="3165"/>
                </a:lnTo>
                <a:cubicBezTo>
                  <a:pt x="683" y="3165"/>
                  <a:pt x="527" y="3320"/>
                  <a:pt x="527" y="3506"/>
                </a:cubicBezTo>
                <a:lnTo>
                  <a:pt x="527" y="3599"/>
                </a:lnTo>
                <a:cubicBezTo>
                  <a:pt x="527" y="3940"/>
                  <a:pt x="652" y="4313"/>
                  <a:pt x="900" y="4561"/>
                </a:cubicBezTo>
                <a:cubicBezTo>
                  <a:pt x="403" y="4592"/>
                  <a:pt x="0" y="4995"/>
                  <a:pt x="0" y="5491"/>
                </a:cubicBezTo>
                <a:lnTo>
                  <a:pt x="0" y="7632"/>
                </a:lnTo>
                <a:cubicBezTo>
                  <a:pt x="0" y="7756"/>
                  <a:pt x="109" y="7818"/>
                  <a:pt x="217" y="7818"/>
                </a:cubicBezTo>
                <a:cubicBezTo>
                  <a:pt x="326" y="7818"/>
                  <a:pt x="434" y="7756"/>
                  <a:pt x="434" y="7632"/>
                </a:cubicBezTo>
                <a:lnTo>
                  <a:pt x="434" y="5491"/>
                </a:lnTo>
                <a:cubicBezTo>
                  <a:pt x="434" y="5212"/>
                  <a:pt x="652" y="4995"/>
                  <a:pt x="962" y="4995"/>
                </a:cubicBezTo>
                <a:lnTo>
                  <a:pt x="9275" y="4995"/>
                </a:lnTo>
                <a:cubicBezTo>
                  <a:pt x="9293" y="4993"/>
                  <a:pt x="9310" y="4992"/>
                  <a:pt x="9327" y="4992"/>
                </a:cubicBezTo>
                <a:cubicBezTo>
                  <a:pt x="9609" y="4992"/>
                  <a:pt x="9802" y="5230"/>
                  <a:pt x="9802" y="5522"/>
                </a:cubicBezTo>
                <a:lnTo>
                  <a:pt x="9802" y="10206"/>
                </a:lnTo>
                <a:cubicBezTo>
                  <a:pt x="9802" y="10532"/>
                  <a:pt x="9554" y="10695"/>
                  <a:pt x="9306" y="10695"/>
                </a:cubicBezTo>
                <a:cubicBezTo>
                  <a:pt x="9058" y="10695"/>
                  <a:pt x="8810" y="10532"/>
                  <a:pt x="8810" y="10206"/>
                </a:cubicBezTo>
                <a:lnTo>
                  <a:pt x="8810" y="8748"/>
                </a:lnTo>
                <a:cubicBezTo>
                  <a:pt x="8810" y="8624"/>
                  <a:pt x="8717" y="8531"/>
                  <a:pt x="8624" y="8531"/>
                </a:cubicBezTo>
                <a:cubicBezTo>
                  <a:pt x="8499" y="8531"/>
                  <a:pt x="8406" y="8624"/>
                  <a:pt x="8406" y="8748"/>
                </a:cubicBezTo>
                <a:lnTo>
                  <a:pt x="8406" y="10175"/>
                </a:lnTo>
                <a:cubicBezTo>
                  <a:pt x="8391" y="10485"/>
                  <a:pt x="8158" y="10640"/>
                  <a:pt x="7922" y="10640"/>
                </a:cubicBezTo>
                <a:cubicBezTo>
                  <a:pt x="7685" y="10640"/>
                  <a:pt x="7445" y="10485"/>
                  <a:pt x="7414" y="10175"/>
                </a:cubicBezTo>
                <a:lnTo>
                  <a:pt x="7414" y="7818"/>
                </a:lnTo>
                <a:cubicBezTo>
                  <a:pt x="7429" y="7709"/>
                  <a:pt x="7321" y="7655"/>
                  <a:pt x="7212" y="7655"/>
                </a:cubicBezTo>
                <a:cubicBezTo>
                  <a:pt x="7104" y="7655"/>
                  <a:pt x="6995" y="7709"/>
                  <a:pt x="7011" y="7818"/>
                </a:cubicBezTo>
                <a:lnTo>
                  <a:pt x="7011" y="10175"/>
                </a:lnTo>
                <a:cubicBezTo>
                  <a:pt x="7011" y="10516"/>
                  <a:pt x="6762" y="10687"/>
                  <a:pt x="6514" y="10687"/>
                </a:cubicBezTo>
                <a:cubicBezTo>
                  <a:pt x="6266" y="10687"/>
                  <a:pt x="6018" y="10516"/>
                  <a:pt x="6018" y="10175"/>
                </a:cubicBezTo>
                <a:lnTo>
                  <a:pt x="6018" y="8934"/>
                </a:lnTo>
                <a:cubicBezTo>
                  <a:pt x="6018" y="8795"/>
                  <a:pt x="5917" y="8725"/>
                  <a:pt x="5816" y="8725"/>
                </a:cubicBezTo>
                <a:cubicBezTo>
                  <a:pt x="5715" y="8725"/>
                  <a:pt x="5615" y="8795"/>
                  <a:pt x="5615" y="8934"/>
                </a:cubicBezTo>
                <a:lnTo>
                  <a:pt x="5615" y="10175"/>
                </a:lnTo>
                <a:cubicBezTo>
                  <a:pt x="5615" y="10516"/>
                  <a:pt x="5367" y="10687"/>
                  <a:pt x="5118" y="10687"/>
                </a:cubicBezTo>
                <a:cubicBezTo>
                  <a:pt x="4870" y="10687"/>
                  <a:pt x="4622" y="10516"/>
                  <a:pt x="4622" y="10175"/>
                </a:cubicBezTo>
                <a:lnTo>
                  <a:pt x="4622" y="8314"/>
                </a:lnTo>
                <a:cubicBezTo>
                  <a:pt x="4622" y="8174"/>
                  <a:pt x="4521" y="8105"/>
                  <a:pt x="4420" y="8105"/>
                </a:cubicBezTo>
                <a:cubicBezTo>
                  <a:pt x="4320" y="8105"/>
                  <a:pt x="4219" y="8174"/>
                  <a:pt x="4219" y="8314"/>
                </a:cubicBezTo>
                <a:lnTo>
                  <a:pt x="4219" y="10175"/>
                </a:lnTo>
                <a:cubicBezTo>
                  <a:pt x="4219" y="10516"/>
                  <a:pt x="3971" y="10687"/>
                  <a:pt x="3722" y="10687"/>
                </a:cubicBezTo>
                <a:cubicBezTo>
                  <a:pt x="3474" y="10687"/>
                  <a:pt x="3226" y="10516"/>
                  <a:pt x="3226" y="10175"/>
                </a:cubicBezTo>
                <a:lnTo>
                  <a:pt x="3226" y="9586"/>
                </a:lnTo>
                <a:cubicBezTo>
                  <a:pt x="3257" y="9462"/>
                  <a:pt x="3133" y="9400"/>
                  <a:pt x="3013" y="9400"/>
                </a:cubicBezTo>
                <a:cubicBezTo>
                  <a:pt x="2893" y="9400"/>
                  <a:pt x="2776" y="9462"/>
                  <a:pt x="2823" y="9586"/>
                </a:cubicBezTo>
                <a:lnTo>
                  <a:pt x="2823" y="10175"/>
                </a:lnTo>
                <a:cubicBezTo>
                  <a:pt x="2792" y="10485"/>
                  <a:pt x="2559" y="10640"/>
                  <a:pt x="2327" y="10640"/>
                </a:cubicBezTo>
                <a:cubicBezTo>
                  <a:pt x="2094" y="10640"/>
                  <a:pt x="1861" y="10485"/>
                  <a:pt x="1830" y="10175"/>
                </a:cubicBezTo>
                <a:lnTo>
                  <a:pt x="1830" y="7942"/>
                </a:lnTo>
                <a:cubicBezTo>
                  <a:pt x="1830" y="7849"/>
                  <a:pt x="1737" y="7756"/>
                  <a:pt x="1644" y="7756"/>
                </a:cubicBezTo>
                <a:cubicBezTo>
                  <a:pt x="1520" y="7756"/>
                  <a:pt x="1427" y="7849"/>
                  <a:pt x="1427" y="7942"/>
                </a:cubicBezTo>
                <a:lnTo>
                  <a:pt x="1427" y="10175"/>
                </a:lnTo>
                <a:cubicBezTo>
                  <a:pt x="1427" y="10516"/>
                  <a:pt x="1179" y="10687"/>
                  <a:pt x="931" y="10687"/>
                </a:cubicBezTo>
                <a:cubicBezTo>
                  <a:pt x="683" y="10687"/>
                  <a:pt x="434" y="10516"/>
                  <a:pt x="434" y="10175"/>
                </a:cubicBezTo>
                <a:lnTo>
                  <a:pt x="434" y="8438"/>
                </a:lnTo>
                <a:cubicBezTo>
                  <a:pt x="434" y="8298"/>
                  <a:pt x="334" y="8229"/>
                  <a:pt x="233" y="8229"/>
                </a:cubicBezTo>
                <a:cubicBezTo>
                  <a:pt x="132" y="8229"/>
                  <a:pt x="31" y="8298"/>
                  <a:pt x="31" y="8438"/>
                </a:cubicBezTo>
                <a:lnTo>
                  <a:pt x="31" y="10175"/>
                </a:lnTo>
                <a:cubicBezTo>
                  <a:pt x="31" y="10740"/>
                  <a:pt x="477" y="11095"/>
                  <a:pt x="943" y="11095"/>
                </a:cubicBezTo>
                <a:cubicBezTo>
                  <a:pt x="1193" y="11095"/>
                  <a:pt x="1449" y="10992"/>
                  <a:pt x="1644" y="10765"/>
                </a:cubicBezTo>
                <a:cubicBezTo>
                  <a:pt x="1815" y="10982"/>
                  <a:pt x="2071" y="11090"/>
                  <a:pt x="2330" y="11090"/>
                </a:cubicBezTo>
                <a:cubicBezTo>
                  <a:pt x="2590" y="11090"/>
                  <a:pt x="2854" y="10982"/>
                  <a:pt x="3040" y="10765"/>
                </a:cubicBezTo>
                <a:cubicBezTo>
                  <a:pt x="3211" y="10982"/>
                  <a:pt x="3467" y="11090"/>
                  <a:pt x="3726" y="11090"/>
                </a:cubicBezTo>
                <a:cubicBezTo>
                  <a:pt x="3986" y="11090"/>
                  <a:pt x="4250" y="10982"/>
                  <a:pt x="4436" y="10765"/>
                </a:cubicBezTo>
                <a:lnTo>
                  <a:pt x="4436" y="12222"/>
                </a:lnTo>
                <a:lnTo>
                  <a:pt x="4095" y="12222"/>
                </a:lnTo>
                <a:cubicBezTo>
                  <a:pt x="3443" y="12222"/>
                  <a:pt x="2916" y="12719"/>
                  <a:pt x="2916" y="13370"/>
                </a:cubicBezTo>
                <a:lnTo>
                  <a:pt x="2916" y="13556"/>
                </a:lnTo>
                <a:cubicBezTo>
                  <a:pt x="2916" y="13773"/>
                  <a:pt x="3102" y="13959"/>
                  <a:pt x="3319" y="13959"/>
                </a:cubicBezTo>
                <a:lnTo>
                  <a:pt x="3567" y="13959"/>
                </a:lnTo>
                <a:cubicBezTo>
                  <a:pt x="3847" y="13959"/>
                  <a:pt x="3847" y="13525"/>
                  <a:pt x="3567" y="13525"/>
                </a:cubicBezTo>
                <a:lnTo>
                  <a:pt x="3319" y="13525"/>
                </a:lnTo>
                <a:lnTo>
                  <a:pt x="3319" y="13370"/>
                </a:lnTo>
                <a:cubicBezTo>
                  <a:pt x="3319" y="12936"/>
                  <a:pt x="3660" y="12595"/>
                  <a:pt x="4095" y="12595"/>
                </a:cubicBezTo>
                <a:lnTo>
                  <a:pt x="6173" y="12595"/>
                </a:lnTo>
                <a:cubicBezTo>
                  <a:pt x="6607" y="12595"/>
                  <a:pt x="6948" y="12936"/>
                  <a:pt x="6948" y="13370"/>
                </a:cubicBezTo>
                <a:lnTo>
                  <a:pt x="6948" y="13525"/>
                </a:lnTo>
                <a:lnTo>
                  <a:pt x="4374" y="13525"/>
                </a:lnTo>
                <a:cubicBezTo>
                  <a:pt x="4095" y="13525"/>
                  <a:pt x="4095" y="13959"/>
                  <a:pt x="4374" y="13959"/>
                </a:cubicBezTo>
                <a:lnTo>
                  <a:pt x="6917" y="13959"/>
                </a:lnTo>
                <a:cubicBezTo>
                  <a:pt x="7135" y="13959"/>
                  <a:pt x="7321" y="13773"/>
                  <a:pt x="7321" y="13556"/>
                </a:cubicBezTo>
                <a:lnTo>
                  <a:pt x="7321" y="13370"/>
                </a:lnTo>
                <a:cubicBezTo>
                  <a:pt x="7321" y="12719"/>
                  <a:pt x="6793" y="12222"/>
                  <a:pt x="6142" y="12222"/>
                </a:cubicBezTo>
                <a:lnTo>
                  <a:pt x="5801" y="12222"/>
                </a:lnTo>
                <a:lnTo>
                  <a:pt x="5801" y="10765"/>
                </a:lnTo>
                <a:cubicBezTo>
                  <a:pt x="5987" y="10997"/>
                  <a:pt x="6243" y="11113"/>
                  <a:pt x="6499" y="11113"/>
                </a:cubicBezTo>
                <a:cubicBezTo>
                  <a:pt x="6755" y="11113"/>
                  <a:pt x="7011" y="10997"/>
                  <a:pt x="7197" y="10765"/>
                </a:cubicBezTo>
                <a:cubicBezTo>
                  <a:pt x="7383" y="10997"/>
                  <a:pt x="7646" y="11113"/>
                  <a:pt x="7906" y="11113"/>
                </a:cubicBezTo>
                <a:cubicBezTo>
                  <a:pt x="8166" y="11113"/>
                  <a:pt x="8422" y="10997"/>
                  <a:pt x="8593" y="10765"/>
                </a:cubicBezTo>
                <a:cubicBezTo>
                  <a:pt x="8789" y="10994"/>
                  <a:pt x="9047" y="11096"/>
                  <a:pt x="9299" y="11096"/>
                </a:cubicBezTo>
                <a:cubicBezTo>
                  <a:pt x="9763" y="11096"/>
                  <a:pt x="10206" y="10749"/>
                  <a:pt x="10206" y="10206"/>
                </a:cubicBezTo>
                <a:lnTo>
                  <a:pt x="10237" y="5491"/>
                </a:lnTo>
                <a:cubicBezTo>
                  <a:pt x="10237" y="4995"/>
                  <a:pt x="9833" y="4592"/>
                  <a:pt x="9337" y="4561"/>
                </a:cubicBezTo>
                <a:cubicBezTo>
                  <a:pt x="9554" y="4313"/>
                  <a:pt x="9709" y="3940"/>
                  <a:pt x="9709" y="3599"/>
                </a:cubicBezTo>
                <a:lnTo>
                  <a:pt x="9709" y="3506"/>
                </a:lnTo>
                <a:cubicBezTo>
                  <a:pt x="9709" y="3320"/>
                  <a:pt x="9554" y="3165"/>
                  <a:pt x="9368" y="3165"/>
                </a:cubicBezTo>
                <a:lnTo>
                  <a:pt x="6980" y="3165"/>
                </a:lnTo>
                <a:cubicBezTo>
                  <a:pt x="6793" y="3165"/>
                  <a:pt x="6638" y="3320"/>
                  <a:pt x="6669" y="3506"/>
                </a:cubicBezTo>
                <a:lnTo>
                  <a:pt x="6669" y="3599"/>
                </a:lnTo>
                <a:cubicBezTo>
                  <a:pt x="6638" y="3940"/>
                  <a:pt x="6793" y="4313"/>
                  <a:pt x="7042" y="4561"/>
                </a:cubicBezTo>
                <a:lnTo>
                  <a:pt x="6111" y="4561"/>
                </a:lnTo>
                <a:lnTo>
                  <a:pt x="6111" y="2141"/>
                </a:lnTo>
                <a:cubicBezTo>
                  <a:pt x="6111" y="1955"/>
                  <a:pt x="6018" y="1769"/>
                  <a:pt x="5832" y="1645"/>
                </a:cubicBezTo>
                <a:cubicBezTo>
                  <a:pt x="5770" y="1583"/>
                  <a:pt x="5739" y="1521"/>
                  <a:pt x="5739" y="1428"/>
                </a:cubicBezTo>
                <a:lnTo>
                  <a:pt x="5739" y="404"/>
                </a:lnTo>
                <a:cubicBezTo>
                  <a:pt x="5739" y="187"/>
                  <a:pt x="5584" y="1"/>
                  <a:pt x="5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73" name="Shape 273"/>
        <p:cNvGrpSpPr/>
        <p:nvPr/>
      </p:nvGrpSpPr>
      <p:grpSpPr>
        <a:xfrm>
          <a:off x="0" y="0"/>
          <a:ext cx="0" cy="0"/>
          <a:chOff x="0" y="0"/>
          <a:chExt cx="0" cy="0"/>
        </a:xfrm>
      </p:grpSpPr>
      <p:sp>
        <p:nvSpPr>
          <p:cNvPr id="274" name="Google Shape;274;p38"/>
          <p:cNvSpPr txBox="1"/>
          <p:nvPr>
            <p:ph idx="1" type="body"/>
          </p:nvPr>
        </p:nvSpPr>
        <p:spPr>
          <a:xfrm>
            <a:off x="4685700" y="2649700"/>
            <a:ext cx="3738300" cy="155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pic>
        <p:nvPicPr>
          <p:cNvPr id="275" name="Google Shape;275;p38"/>
          <p:cNvPicPr preferRelativeResize="0"/>
          <p:nvPr/>
        </p:nvPicPr>
        <p:blipFill rotWithShape="1">
          <a:blip r:embed="rId3">
            <a:alphaModFix/>
          </a:blip>
          <a:srcRect b="5589" l="14110" r="32154" t="0"/>
          <a:stretch/>
        </p:blipFill>
        <p:spPr>
          <a:xfrm flipH="1">
            <a:off x="0" y="0"/>
            <a:ext cx="3649597" cy="5143502"/>
          </a:xfrm>
          <a:prstGeom prst="rect">
            <a:avLst/>
          </a:prstGeom>
          <a:noFill/>
          <a:ln>
            <a:noFill/>
          </a:ln>
        </p:spPr>
      </p:pic>
      <p:sp>
        <p:nvSpPr>
          <p:cNvPr id="276" name="Google Shape;276;p38"/>
          <p:cNvSpPr txBox="1"/>
          <p:nvPr>
            <p:ph type="title"/>
          </p:nvPr>
        </p:nvSpPr>
        <p:spPr>
          <a:xfrm>
            <a:off x="3040000" y="938000"/>
            <a:ext cx="4626900" cy="140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a:t>
            </a:r>
            <a:endParaRPr/>
          </a:p>
          <a:p>
            <a:pPr indent="0" lvl="0" marL="0" rtl="0" algn="l">
              <a:spcBef>
                <a:spcPts val="0"/>
              </a:spcBef>
              <a:spcAft>
                <a:spcPts val="0"/>
              </a:spcAft>
              <a:buNone/>
            </a:pPr>
            <a:r>
              <a:rPr lang="en"/>
              <a:t>THE PROJECT</a:t>
            </a:r>
            <a:endParaRPr/>
          </a:p>
        </p:txBody>
      </p:sp>
      <p:cxnSp>
        <p:nvCxnSpPr>
          <p:cNvPr id="277" name="Google Shape;277;p38"/>
          <p:cNvCxnSpPr/>
          <p:nvPr/>
        </p:nvCxnSpPr>
        <p:spPr>
          <a:xfrm rot="10800000">
            <a:off x="5184375" y="1324574"/>
            <a:ext cx="55785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81" name="Shape 281"/>
        <p:cNvGrpSpPr/>
        <p:nvPr/>
      </p:nvGrpSpPr>
      <p:grpSpPr>
        <a:xfrm>
          <a:off x="0" y="0"/>
          <a:ext cx="0" cy="0"/>
          <a:chOff x="0" y="0"/>
          <a:chExt cx="0" cy="0"/>
        </a:xfrm>
      </p:grpSpPr>
      <p:sp>
        <p:nvSpPr>
          <p:cNvPr id="282" name="Google Shape;282;p39"/>
          <p:cNvSpPr txBox="1"/>
          <p:nvPr>
            <p:ph idx="1" type="subTitle"/>
          </p:nvPr>
        </p:nvSpPr>
        <p:spPr>
          <a:xfrm>
            <a:off x="1145550" y="1407425"/>
            <a:ext cx="6852900" cy="174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283" name="Google Shape;283;p39"/>
          <p:cNvSpPr txBox="1"/>
          <p:nvPr>
            <p:ph type="title"/>
          </p:nvPr>
        </p:nvSpPr>
        <p:spPr>
          <a:xfrm>
            <a:off x="2290075" y="3204175"/>
            <a:ext cx="45639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cxnSp>
        <p:nvCxnSpPr>
          <p:cNvPr id="284" name="Google Shape;284;p39"/>
          <p:cNvCxnSpPr/>
          <p:nvPr/>
        </p:nvCxnSpPr>
        <p:spPr>
          <a:xfrm>
            <a:off x="4572000" y="-62"/>
            <a:ext cx="0" cy="1022700"/>
          </a:xfrm>
          <a:prstGeom prst="straightConnector1">
            <a:avLst/>
          </a:prstGeom>
          <a:noFill/>
          <a:ln cap="flat" cmpd="sng" w="9525">
            <a:solidFill>
              <a:schemeClr val="lt1"/>
            </a:solidFill>
            <a:prstDash val="solid"/>
            <a:round/>
            <a:headEnd len="med" w="med" type="none"/>
            <a:tailEnd len="med" w="med" type="none"/>
          </a:ln>
        </p:spPr>
      </p:cxnSp>
      <p:cxnSp>
        <p:nvCxnSpPr>
          <p:cNvPr id="285" name="Google Shape;285;p39"/>
          <p:cNvCxnSpPr/>
          <p:nvPr/>
        </p:nvCxnSpPr>
        <p:spPr>
          <a:xfrm>
            <a:off x="4572000" y="4122138"/>
            <a:ext cx="0" cy="1022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pic>
        <p:nvPicPr>
          <p:cNvPr id="290" name="Google Shape;290;p40"/>
          <p:cNvPicPr preferRelativeResize="0"/>
          <p:nvPr/>
        </p:nvPicPr>
        <p:blipFill rotWithShape="1">
          <a:blip r:embed="rId3">
            <a:alphaModFix/>
          </a:blip>
          <a:srcRect b="1185" l="7325" r="38367" t="2438"/>
          <a:stretch/>
        </p:blipFill>
        <p:spPr>
          <a:xfrm flipH="1">
            <a:off x="4681500" y="355450"/>
            <a:ext cx="3747400" cy="4432599"/>
          </a:xfrm>
          <a:prstGeom prst="rect">
            <a:avLst/>
          </a:prstGeom>
          <a:noFill/>
          <a:ln>
            <a:noFill/>
          </a:ln>
        </p:spPr>
      </p:pic>
      <p:sp>
        <p:nvSpPr>
          <p:cNvPr id="291" name="Google Shape;291;p40"/>
          <p:cNvSpPr txBox="1"/>
          <p:nvPr>
            <p:ph type="title"/>
          </p:nvPr>
        </p:nvSpPr>
        <p:spPr>
          <a:xfrm>
            <a:off x="715100" y="1644338"/>
            <a:ext cx="3145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NOW</a:t>
            </a:r>
            <a:endParaRPr/>
          </a:p>
        </p:txBody>
      </p:sp>
      <p:sp>
        <p:nvSpPr>
          <p:cNvPr id="292" name="Google Shape;292;p40"/>
          <p:cNvSpPr txBox="1"/>
          <p:nvPr>
            <p:ph idx="1" type="subTitle"/>
          </p:nvPr>
        </p:nvSpPr>
        <p:spPr>
          <a:xfrm>
            <a:off x="715100" y="2535263"/>
            <a:ext cx="3145800" cy="9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Elegant Restaurant Business Proposal by Slidesgo">
  <a:themeElements>
    <a:clrScheme name="Simple Light">
      <a:dk1>
        <a:srgbClr val="2E2A28"/>
      </a:dk1>
      <a:lt1>
        <a:srgbClr val="F3F0EF"/>
      </a:lt1>
      <a:dk2>
        <a:srgbClr val="E04415"/>
      </a:dk2>
      <a:lt2>
        <a:srgbClr val="FFFFFF"/>
      </a:lt2>
      <a:accent1>
        <a:srgbClr val="FFFFFF"/>
      </a:accent1>
      <a:accent2>
        <a:srgbClr val="FFFFFF"/>
      </a:accent2>
      <a:accent3>
        <a:srgbClr val="FFFFFF"/>
      </a:accent3>
      <a:accent4>
        <a:srgbClr val="FFFFFF"/>
      </a:accent4>
      <a:accent5>
        <a:srgbClr val="FFFFFF"/>
      </a:accent5>
      <a:accent6>
        <a:srgbClr val="FFFFFF"/>
      </a:accent6>
      <a:hlink>
        <a:srgbClr val="2E2A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